
<file path=[Content_Types].xml><?xml version="1.0" encoding="utf-8"?>
<Types xmlns="http://schemas.openxmlformats.org/package/2006/content-types">
  <Default Extension="png" ContentType="image/png"/>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312" r:id="rId5"/>
    <p:sldId id="313" r:id="rId6"/>
    <p:sldId id="314" r:id="rId7"/>
    <p:sldId id="261" r:id="rId8"/>
    <p:sldId id="258" r:id="rId9"/>
    <p:sldId id="315" r:id="rId10"/>
    <p:sldId id="316" r:id="rId11"/>
    <p:sldId id="259" r:id="rId12"/>
    <p:sldId id="317" r:id="rId13"/>
    <p:sldId id="260" r:id="rId14"/>
    <p:sldId id="262" r:id="rId15"/>
    <p:sldId id="318" r:id="rId16"/>
    <p:sldId id="321" r:id="rId17"/>
    <p:sldId id="319" r:id="rId18"/>
    <p:sldId id="322" r:id="rId19"/>
    <p:sldId id="320" r:id="rId20"/>
    <p:sldId id="323" r:id="rId21"/>
    <p:sldId id="277" r:id="rId22"/>
    <p:sldId id="324" r:id="rId23"/>
    <p:sldId id="326" r:id="rId24"/>
    <p:sldId id="327" r:id="rId25"/>
    <p:sldId id="328" r:id="rId26"/>
    <p:sldId id="330" r:id="rId27"/>
  </p:sldIdLst>
  <p:sldSz cx="9144000" cy="5143500" type="screen16x9"/>
  <p:notesSz cx="6858000" cy="9144000"/>
  <p:embeddedFontLst>
    <p:embeddedFont>
      <p:font typeface="Bebas Neue" panose="020B0606020202050201"/>
      <p:regular r:id="rId31"/>
    </p:embeddedFont>
    <p:embeddedFont>
      <p:font typeface="DM Sans"/>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EF8090"/>
    <a:srgbClr val="9978D2"/>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font" Target="fonts/font2.fntdata"/><Relationship Id="rId31" Type="http://schemas.openxmlformats.org/officeDocument/2006/relationships/font" Target="fonts/font1.fntdata"/><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07"/>
        <p:cNvGrpSpPr/>
        <p:nvPr/>
      </p:nvGrpSpPr>
      <p:grpSpPr>
        <a:xfrm>
          <a:off x="0" y="0"/>
          <a:ext cx="0" cy="0"/>
          <a:chOff x="0" y="0"/>
          <a:chExt cx="0" cy="0"/>
        </a:xfrm>
      </p:grpSpPr>
      <p:sp>
        <p:nvSpPr>
          <p:cNvPr id="2408" name="Google Shape;2408;g10812d2525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9" name="Google Shape;2409;g10812d2525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48"/>
        <p:cNvGrpSpPr/>
        <p:nvPr/>
      </p:nvGrpSpPr>
      <p:grpSpPr>
        <a:xfrm>
          <a:off x="0" y="0"/>
          <a:ext cx="0" cy="0"/>
          <a:chOff x="0" y="0"/>
          <a:chExt cx="0" cy="0"/>
        </a:xfrm>
      </p:grpSpPr>
      <p:sp>
        <p:nvSpPr>
          <p:cNvPr id="3849" name="Google Shape;3849;g10812d25255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0" name="Google Shape;3850;g10812d2525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48"/>
        <p:cNvGrpSpPr/>
        <p:nvPr/>
      </p:nvGrpSpPr>
      <p:grpSpPr>
        <a:xfrm>
          <a:off x="0" y="0"/>
          <a:ext cx="0" cy="0"/>
          <a:chOff x="0" y="0"/>
          <a:chExt cx="0" cy="0"/>
        </a:xfrm>
      </p:grpSpPr>
      <p:sp>
        <p:nvSpPr>
          <p:cNvPr id="3849" name="Google Shape;3849;g10812d25255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0" name="Google Shape;3850;g10812d2525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48"/>
        <p:cNvGrpSpPr/>
        <p:nvPr/>
      </p:nvGrpSpPr>
      <p:grpSpPr>
        <a:xfrm>
          <a:off x="0" y="0"/>
          <a:ext cx="0" cy="0"/>
          <a:chOff x="0" y="0"/>
          <a:chExt cx="0" cy="0"/>
        </a:xfrm>
      </p:grpSpPr>
      <p:sp>
        <p:nvSpPr>
          <p:cNvPr id="3849" name="Google Shape;3849;g10812d25255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0" name="Google Shape;3850;g10812d2525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198"/>
        <p:cNvGrpSpPr/>
        <p:nvPr/>
      </p:nvGrpSpPr>
      <p:grpSpPr>
        <a:xfrm>
          <a:off x="0" y="0"/>
          <a:ext cx="0" cy="0"/>
          <a:chOff x="0" y="0"/>
          <a:chExt cx="0" cy="0"/>
        </a:xfrm>
      </p:grpSpPr>
      <p:sp>
        <p:nvSpPr>
          <p:cNvPr id="3199" name="Google Shape;3199;g104227c002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0" name="Google Shape;3200;g104227c002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48"/>
        <p:cNvGrpSpPr/>
        <p:nvPr/>
      </p:nvGrpSpPr>
      <p:grpSpPr>
        <a:xfrm>
          <a:off x="0" y="0"/>
          <a:ext cx="0" cy="0"/>
          <a:chOff x="0" y="0"/>
          <a:chExt cx="0" cy="0"/>
        </a:xfrm>
      </p:grpSpPr>
      <p:sp>
        <p:nvSpPr>
          <p:cNvPr id="3849" name="Google Shape;3849;g10812d25255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0" name="Google Shape;3850;g10812d2525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198"/>
        <p:cNvGrpSpPr/>
        <p:nvPr/>
      </p:nvGrpSpPr>
      <p:grpSpPr>
        <a:xfrm>
          <a:off x="0" y="0"/>
          <a:ext cx="0" cy="0"/>
          <a:chOff x="0" y="0"/>
          <a:chExt cx="0" cy="0"/>
        </a:xfrm>
      </p:grpSpPr>
      <p:sp>
        <p:nvSpPr>
          <p:cNvPr id="3199" name="Google Shape;3199;g104227c002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0" name="Google Shape;3200;g104227c002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48"/>
        <p:cNvGrpSpPr/>
        <p:nvPr/>
      </p:nvGrpSpPr>
      <p:grpSpPr>
        <a:xfrm>
          <a:off x="0" y="0"/>
          <a:ext cx="0" cy="0"/>
          <a:chOff x="0" y="0"/>
          <a:chExt cx="0" cy="0"/>
        </a:xfrm>
      </p:grpSpPr>
      <p:sp>
        <p:nvSpPr>
          <p:cNvPr id="3849" name="Google Shape;3849;g10812d25255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0" name="Google Shape;3850;g10812d2525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218"/>
        <p:cNvGrpSpPr/>
        <p:nvPr/>
      </p:nvGrpSpPr>
      <p:grpSpPr>
        <a:xfrm>
          <a:off x="0" y="0"/>
          <a:ext cx="0" cy="0"/>
          <a:chOff x="0" y="0"/>
          <a:chExt cx="0" cy="0"/>
        </a:xfrm>
      </p:grpSpPr>
      <p:sp>
        <p:nvSpPr>
          <p:cNvPr id="6219" name="Google Shape;6219;g10812d25255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0" name="Google Shape;6220;g10812d25255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48"/>
        <p:cNvGrpSpPr/>
        <p:nvPr/>
      </p:nvGrpSpPr>
      <p:grpSpPr>
        <a:xfrm>
          <a:off x="0" y="0"/>
          <a:ext cx="0" cy="0"/>
          <a:chOff x="0" y="0"/>
          <a:chExt cx="0" cy="0"/>
        </a:xfrm>
      </p:grpSpPr>
      <p:sp>
        <p:nvSpPr>
          <p:cNvPr id="3849" name="Google Shape;3849;g10812d25255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0" name="Google Shape;3850;g10812d2525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07"/>
        <p:cNvGrpSpPr/>
        <p:nvPr/>
      </p:nvGrpSpPr>
      <p:grpSpPr>
        <a:xfrm>
          <a:off x="0" y="0"/>
          <a:ext cx="0" cy="0"/>
          <a:chOff x="0" y="0"/>
          <a:chExt cx="0" cy="0"/>
        </a:xfrm>
      </p:grpSpPr>
      <p:sp>
        <p:nvSpPr>
          <p:cNvPr id="2408" name="Google Shape;2408;g10812d2525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9" name="Google Shape;2409;g10812d2525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07"/>
        <p:cNvGrpSpPr/>
        <p:nvPr/>
      </p:nvGrpSpPr>
      <p:grpSpPr>
        <a:xfrm>
          <a:off x="0" y="0"/>
          <a:ext cx="0" cy="0"/>
          <a:chOff x="0" y="0"/>
          <a:chExt cx="0" cy="0"/>
        </a:xfrm>
      </p:grpSpPr>
      <p:sp>
        <p:nvSpPr>
          <p:cNvPr id="2408" name="Google Shape;2408;g10812d2525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9" name="Google Shape;2409;g10812d2525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07"/>
        <p:cNvGrpSpPr/>
        <p:nvPr/>
      </p:nvGrpSpPr>
      <p:grpSpPr>
        <a:xfrm>
          <a:off x="0" y="0"/>
          <a:ext cx="0" cy="0"/>
          <a:chOff x="0" y="0"/>
          <a:chExt cx="0" cy="0"/>
        </a:xfrm>
      </p:grpSpPr>
      <p:sp>
        <p:nvSpPr>
          <p:cNvPr id="2408" name="Google Shape;2408;g10812d2525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9" name="Google Shape;2409;g10812d2525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341"/>
        <p:cNvGrpSpPr/>
        <p:nvPr/>
      </p:nvGrpSpPr>
      <p:grpSpPr>
        <a:xfrm>
          <a:off x="0" y="0"/>
          <a:ext cx="0" cy="0"/>
          <a:chOff x="0" y="0"/>
          <a:chExt cx="0" cy="0"/>
        </a:xfrm>
      </p:grpSpPr>
      <p:sp>
        <p:nvSpPr>
          <p:cNvPr id="3342" name="Google Shape;3342;g104227c0023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3" name="Google Shape;3343;g104227c0023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948"/>
        <p:cNvGrpSpPr/>
        <p:nvPr/>
      </p:nvGrpSpPr>
      <p:grpSpPr>
        <a:xfrm>
          <a:off x="0" y="0"/>
          <a:ext cx="0" cy="0"/>
          <a:chOff x="0" y="0"/>
          <a:chExt cx="0" cy="0"/>
        </a:xfrm>
      </p:grpSpPr>
      <p:sp>
        <p:nvSpPr>
          <p:cNvPr id="2949" name="Google Shape;2949;g10957fa82f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0" name="Google Shape;2950;g10957fa82f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038"/>
        <p:cNvGrpSpPr/>
        <p:nvPr/>
      </p:nvGrpSpPr>
      <p:grpSpPr>
        <a:xfrm>
          <a:off x="0" y="0"/>
          <a:ext cx="0" cy="0"/>
          <a:chOff x="0" y="0"/>
          <a:chExt cx="0" cy="0"/>
        </a:xfrm>
      </p:grpSpPr>
      <p:sp>
        <p:nvSpPr>
          <p:cNvPr id="3039" name="Google Shape;3039;g10812d25255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0" name="Google Shape;3040;g10812d25255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341"/>
        <p:cNvGrpSpPr/>
        <p:nvPr/>
      </p:nvGrpSpPr>
      <p:grpSpPr>
        <a:xfrm>
          <a:off x="0" y="0"/>
          <a:ext cx="0" cy="0"/>
          <a:chOff x="0" y="0"/>
          <a:chExt cx="0" cy="0"/>
        </a:xfrm>
      </p:grpSpPr>
      <p:sp>
        <p:nvSpPr>
          <p:cNvPr id="3342" name="Google Shape;3342;g104227c0023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3" name="Google Shape;3343;g104227c0023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198"/>
        <p:cNvGrpSpPr/>
        <p:nvPr/>
      </p:nvGrpSpPr>
      <p:grpSpPr>
        <a:xfrm>
          <a:off x="0" y="0"/>
          <a:ext cx="0" cy="0"/>
          <a:chOff x="0" y="0"/>
          <a:chExt cx="0" cy="0"/>
        </a:xfrm>
      </p:grpSpPr>
      <p:sp>
        <p:nvSpPr>
          <p:cNvPr id="3199" name="Google Shape;3199;g104227c002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0" name="Google Shape;3200;g104227c002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23550" y="1088125"/>
            <a:ext cx="5554800" cy="21078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0" name="Google Shape;10;p2"/>
          <p:cNvSpPr txBox="1">
            <a:spLocks noGrp="1"/>
          </p:cNvSpPr>
          <p:nvPr>
            <p:ph type="subTitle" idx="1"/>
          </p:nvPr>
        </p:nvSpPr>
        <p:spPr>
          <a:xfrm>
            <a:off x="537000" y="3645875"/>
            <a:ext cx="3518400" cy="409500"/>
          </a:xfrm>
          <a:prstGeom prst="rect">
            <a:avLst/>
          </a:prstGeom>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solidFill>
                  <a:schemeClr val="accent6"/>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grpSp>
        <p:nvGrpSpPr>
          <p:cNvPr id="21" name="Google Shape;21;p2"/>
          <p:cNvGrpSpPr/>
          <p:nvPr/>
        </p:nvGrpSpPr>
        <p:grpSpPr>
          <a:xfrm>
            <a:off x="324049" y="276966"/>
            <a:ext cx="8482168" cy="4768253"/>
            <a:chOff x="324049" y="276966"/>
            <a:chExt cx="8482168" cy="4768253"/>
          </a:xfrm>
        </p:grpSpPr>
        <p:grpSp>
          <p:nvGrpSpPr>
            <p:cNvPr id="22" name="Google Shape;22;p2"/>
            <p:cNvGrpSpPr/>
            <p:nvPr/>
          </p:nvGrpSpPr>
          <p:grpSpPr>
            <a:xfrm>
              <a:off x="4890974" y="4806692"/>
              <a:ext cx="260441" cy="238527"/>
              <a:chOff x="8624774" y="4023517"/>
              <a:chExt cx="260441" cy="238527"/>
            </a:xfrm>
          </p:grpSpPr>
          <p:sp>
            <p:nvSpPr>
              <p:cNvPr id="23" name="Google Shape;23;p2"/>
              <p:cNvSpPr/>
              <p:nvPr/>
            </p:nvSpPr>
            <p:spPr>
              <a:xfrm>
                <a:off x="8624774" y="4060362"/>
                <a:ext cx="124381" cy="183260"/>
              </a:xfrm>
              <a:custGeom>
                <a:avLst/>
                <a:gdLst/>
                <a:ahLst/>
                <a:cxnLst/>
                <a:rect l="l" t="t" r="r" b="b"/>
                <a:pathLst>
                  <a:path w="1033" h="1522" extrusionOk="0">
                    <a:moveTo>
                      <a:pt x="1005" y="1"/>
                    </a:moveTo>
                    <a:cubicBezTo>
                      <a:pt x="935" y="1"/>
                      <a:pt x="879" y="29"/>
                      <a:pt x="823" y="43"/>
                    </a:cubicBezTo>
                    <a:cubicBezTo>
                      <a:pt x="740" y="85"/>
                      <a:pt x="642" y="126"/>
                      <a:pt x="572" y="182"/>
                    </a:cubicBezTo>
                    <a:cubicBezTo>
                      <a:pt x="447" y="266"/>
                      <a:pt x="349" y="364"/>
                      <a:pt x="251" y="461"/>
                    </a:cubicBezTo>
                    <a:cubicBezTo>
                      <a:pt x="196" y="545"/>
                      <a:pt x="140" y="615"/>
                      <a:pt x="98" y="698"/>
                    </a:cubicBezTo>
                    <a:cubicBezTo>
                      <a:pt x="28" y="852"/>
                      <a:pt x="0" y="1005"/>
                      <a:pt x="14" y="1159"/>
                    </a:cubicBezTo>
                    <a:cubicBezTo>
                      <a:pt x="28" y="1214"/>
                      <a:pt x="42" y="1270"/>
                      <a:pt x="70" y="1326"/>
                    </a:cubicBezTo>
                    <a:cubicBezTo>
                      <a:pt x="98" y="1354"/>
                      <a:pt x="126" y="1382"/>
                      <a:pt x="154" y="1410"/>
                    </a:cubicBezTo>
                    <a:cubicBezTo>
                      <a:pt x="237" y="1479"/>
                      <a:pt x="349" y="1521"/>
                      <a:pt x="475" y="1521"/>
                    </a:cubicBezTo>
                    <a:cubicBezTo>
                      <a:pt x="572" y="1521"/>
                      <a:pt x="684" y="1507"/>
                      <a:pt x="781" y="1466"/>
                    </a:cubicBezTo>
                    <a:cubicBezTo>
                      <a:pt x="865" y="1424"/>
                      <a:pt x="949" y="1382"/>
                      <a:pt x="1032" y="1326"/>
                    </a:cubicBezTo>
                    <a:lnTo>
                      <a:pt x="893" y="963"/>
                    </a:lnTo>
                    <a:cubicBezTo>
                      <a:pt x="893" y="977"/>
                      <a:pt x="879" y="991"/>
                      <a:pt x="837" y="1033"/>
                    </a:cubicBezTo>
                    <a:cubicBezTo>
                      <a:pt x="767" y="1103"/>
                      <a:pt x="684" y="1145"/>
                      <a:pt x="586" y="1145"/>
                    </a:cubicBezTo>
                    <a:lnTo>
                      <a:pt x="530" y="1145"/>
                    </a:lnTo>
                    <a:cubicBezTo>
                      <a:pt x="447" y="1089"/>
                      <a:pt x="433" y="991"/>
                      <a:pt x="488" y="852"/>
                    </a:cubicBezTo>
                    <a:cubicBezTo>
                      <a:pt x="530" y="768"/>
                      <a:pt x="586" y="698"/>
                      <a:pt x="670" y="643"/>
                    </a:cubicBezTo>
                    <a:cubicBezTo>
                      <a:pt x="740" y="587"/>
                      <a:pt x="837" y="559"/>
                      <a:pt x="921" y="559"/>
                    </a:cubicBezTo>
                    <a:lnTo>
                      <a:pt x="1005"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4;p2"/>
              <p:cNvSpPr/>
              <p:nvPr/>
            </p:nvSpPr>
            <p:spPr>
              <a:xfrm>
                <a:off x="8755777" y="4023517"/>
                <a:ext cx="129438" cy="238527"/>
              </a:xfrm>
              <a:custGeom>
                <a:avLst/>
                <a:gdLst/>
                <a:ahLst/>
                <a:cxnLst/>
                <a:rect l="l" t="t" r="r" b="b"/>
                <a:pathLst>
                  <a:path w="1075" h="1981" extrusionOk="0">
                    <a:moveTo>
                      <a:pt x="544" y="0"/>
                    </a:moveTo>
                    <a:lnTo>
                      <a:pt x="544" y="0"/>
                    </a:lnTo>
                    <a:cubicBezTo>
                      <a:pt x="419" y="56"/>
                      <a:pt x="279" y="84"/>
                      <a:pt x="154" y="112"/>
                    </a:cubicBezTo>
                    <a:cubicBezTo>
                      <a:pt x="126" y="670"/>
                      <a:pt x="70" y="1269"/>
                      <a:pt x="0" y="1883"/>
                    </a:cubicBezTo>
                    <a:lnTo>
                      <a:pt x="182" y="1827"/>
                    </a:lnTo>
                    <a:lnTo>
                      <a:pt x="377" y="1744"/>
                    </a:lnTo>
                    <a:cubicBezTo>
                      <a:pt x="391" y="1507"/>
                      <a:pt x="405" y="1367"/>
                      <a:pt x="405" y="1325"/>
                    </a:cubicBezTo>
                    <a:lnTo>
                      <a:pt x="600" y="1255"/>
                    </a:lnTo>
                    <a:lnTo>
                      <a:pt x="600" y="1255"/>
                    </a:lnTo>
                    <a:cubicBezTo>
                      <a:pt x="558" y="1604"/>
                      <a:pt x="544" y="1841"/>
                      <a:pt x="544" y="1981"/>
                    </a:cubicBezTo>
                    <a:cubicBezTo>
                      <a:pt x="586" y="1953"/>
                      <a:pt x="642" y="1925"/>
                      <a:pt x="698" y="1897"/>
                    </a:cubicBezTo>
                    <a:cubicBezTo>
                      <a:pt x="726" y="1869"/>
                      <a:pt x="781" y="1841"/>
                      <a:pt x="851" y="1813"/>
                    </a:cubicBezTo>
                    <a:lnTo>
                      <a:pt x="879" y="1799"/>
                    </a:lnTo>
                    <a:cubicBezTo>
                      <a:pt x="907" y="1451"/>
                      <a:pt x="963" y="879"/>
                      <a:pt x="1074" y="84"/>
                    </a:cubicBezTo>
                    <a:lnTo>
                      <a:pt x="1074" y="84"/>
                    </a:lnTo>
                    <a:cubicBezTo>
                      <a:pt x="949" y="140"/>
                      <a:pt x="823" y="181"/>
                      <a:pt x="684" y="223"/>
                    </a:cubicBezTo>
                    <a:cubicBezTo>
                      <a:pt x="670" y="488"/>
                      <a:pt x="656" y="711"/>
                      <a:pt x="642" y="851"/>
                    </a:cubicBezTo>
                    <a:cubicBezTo>
                      <a:pt x="614" y="879"/>
                      <a:pt x="572" y="893"/>
                      <a:pt x="544" y="907"/>
                    </a:cubicBezTo>
                    <a:lnTo>
                      <a:pt x="461" y="949"/>
                    </a:lnTo>
                    <a:cubicBezTo>
                      <a:pt x="474" y="628"/>
                      <a:pt x="502" y="321"/>
                      <a:pt x="544"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5" name="Google Shape;25;p2"/>
            <p:cNvSpPr/>
            <p:nvPr/>
          </p:nvSpPr>
          <p:spPr>
            <a:xfrm>
              <a:off x="780876" y="869680"/>
              <a:ext cx="90787" cy="122695"/>
            </a:xfrm>
            <a:custGeom>
              <a:avLst/>
              <a:gdLst/>
              <a:ahLst/>
              <a:cxnLst/>
              <a:rect l="l" t="t" r="r" b="b"/>
              <a:pathLst>
                <a:path w="754" h="1019" extrusionOk="0">
                  <a:moveTo>
                    <a:pt x="572" y="0"/>
                  </a:moveTo>
                  <a:cubicBezTo>
                    <a:pt x="377" y="56"/>
                    <a:pt x="196" y="98"/>
                    <a:pt x="0" y="126"/>
                  </a:cubicBezTo>
                  <a:cubicBezTo>
                    <a:pt x="14" y="251"/>
                    <a:pt x="42" y="433"/>
                    <a:pt x="84" y="670"/>
                  </a:cubicBezTo>
                  <a:cubicBezTo>
                    <a:pt x="126" y="628"/>
                    <a:pt x="182" y="600"/>
                    <a:pt x="237" y="572"/>
                  </a:cubicBezTo>
                  <a:cubicBezTo>
                    <a:pt x="265" y="567"/>
                    <a:pt x="291" y="565"/>
                    <a:pt x="315" y="565"/>
                  </a:cubicBezTo>
                  <a:cubicBezTo>
                    <a:pt x="423" y="565"/>
                    <a:pt x="489" y="613"/>
                    <a:pt x="489" y="670"/>
                  </a:cubicBezTo>
                  <a:cubicBezTo>
                    <a:pt x="489" y="726"/>
                    <a:pt x="433" y="754"/>
                    <a:pt x="349" y="754"/>
                  </a:cubicBezTo>
                  <a:cubicBezTo>
                    <a:pt x="293" y="740"/>
                    <a:pt x="251" y="712"/>
                    <a:pt x="210" y="670"/>
                  </a:cubicBezTo>
                  <a:cubicBezTo>
                    <a:pt x="168" y="740"/>
                    <a:pt x="112" y="795"/>
                    <a:pt x="56" y="865"/>
                  </a:cubicBezTo>
                  <a:cubicBezTo>
                    <a:pt x="154" y="949"/>
                    <a:pt x="293" y="1005"/>
                    <a:pt x="433" y="1019"/>
                  </a:cubicBezTo>
                  <a:cubicBezTo>
                    <a:pt x="516" y="1019"/>
                    <a:pt x="586" y="977"/>
                    <a:pt x="656" y="921"/>
                  </a:cubicBezTo>
                  <a:cubicBezTo>
                    <a:pt x="726" y="837"/>
                    <a:pt x="754" y="726"/>
                    <a:pt x="754" y="614"/>
                  </a:cubicBezTo>
                  <a:cubicBezTo>
                    <a:pt x="740" y="530"/>
                    <a:pt x="712" y="461"/>
                    <a:pt x="642" y="419"/>
                  </a:cubicBezTo>
                  <a:cubicBezTo>
                    <a:pt x="572" y="349"/>
                    <a:pt x="475" y="321"/>
                    <a:pt x="363" y="321"/>
                  </a:cubicBezTo>
                  <a:cubicBezTo>
                    <a:pt x="335" y="321"/>
                    <a:pt x="293" y="335"/>
                    <a:pt x="265" y="335"/>
                  </a:cubicBezTo>
                  <a:lnTo>
                    <a:pt x="251" y="307"/>
                  </a:lnTo>
                  <a:cubicBezTo>
                    <a:pt x="377" y="265"/>
                    <a:pt x="503" y="251"/>
                    <a:pt x="628" y="251"/>
                  </a:cubicBezTo>
                  <a:cubicBezTo>
                    <a:pt x="600" y="168"/>
                    <a:pt x="586" y="84"/>
                    <a:pt x="57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6;p2"/>
            <p:cNvSpPr/>
            <p:nvPr/>
          </p:nvSpPr>
          <p:spPr>
            <a:xfrm>
              <a:off x="402916" y="760471"/>
              <a:ext cx="127752" cy="192170"/>
            </a:xfrm>
            <a:custGeom>
              <a:avLst/>
              <a:gdLst/>
              <a:ahLst/>
              <a:cxnLst/>
              <a:rect l="l" t="t" r="r" b="b"/>
              <a:pathLst>
                <a:path w="1061" h="1596" extrusionOk="0">
                  <a:moveTo>
                    <a:pt x="824" y="1"/>
                  </a:moveTo>
                  <a:cubicBezTo>
                    <a:pt x="768" y="15"/>
                    <a:pt x="712" y="43"/>
                    <a:pt x="657" y="84"/>
                  </a:cubicBezTo>
                  <a:cubicBezTo>
                    <a:pt x="573" y="126"/>
                    <a:pt x="489" y="182"/>
                    <a:pt x="419" y="252"/>
                  </a:cubicBezTo>
                  <a:cubicBezTo>
                    <a:pt x="322" y="349"/>
                    <a:pt x="238" y="461"/>
                    <a:pt x="154" y="587"/>
                  </a:cubicBezTo>
                  <a:cubicBezTo>
                    <a:pt x="113" y="670"/>
                    <a:pt x="71" y="754"/>
                    <a:pt x="43" y="838"/>
                  </a:cubicBezTo>
                  <a:cubicBezTo>
                    <a:pt x="1" y="991"/>
                    <a:pt x="1" y="1158"/>
                    <a:pt x="43" y="1312"/>
                  </a:cubicBezTo>
                  <a:cubicBezTo>
                    <a:pt x="57" y="1368"/>
                    <a:pt x="85" y="1410"/>
                    <a:pt x="126" y="1451"/>
                  </a:cubicBezTo>
                  <a:cubicBezTo>
                    <a:pt x="154" y="1479"/>
                    <a:pt x="182" y="1507"/>
                    <a:pt x="210" y="1535"/>
                  </a:cubicBezTo>
                  <a:cubicBezTo>
                    <a:pt x="295" y="1578"/>
                    <a:pt x="381" y="1596"/>
                    <a:pt x="466" y="1596"/>
                  </a:cubicBezTo>
                  <a:cubicBezTo>
                    <a:pt x="492" y="1596"/>
                    <a:pt x="519" y="1594"/>
                    <a:pt x="545" y="1591"/>
                  </a:cubicBezTo>
                  <a:cubicBezTo>
                    <a:pt x="657" y="1577"/>
                    <a:pt x="754" y="1535"/>
                    <a:pt x="852" y="1479"/>
                  </a:cubicBezTo>
                  <a:cubicBezTo>
                    <a:pt x="922" y="1437"/>
                    <a:pt x="1005" y="1382"/>
                    <a:pt x="1061" y="1312"/>
                  </a:cubicBezTo>
                  <a:lnTo>
                    <a:pt x="880" y="977"/>
                  </a:lnTo>
                  <a:cubicBezTo>
                    <a:pt x="880" y="977"/>
                    <a:pt x="866" y="1005"/>
                    <a:pt x="838" y="1047"/>
                  </a:cubicBezTo>
                  <a:cubicBezTo>
                    <a:pt x="782" y="1117"/>
                    <a:pt x="698" y="1172"/>
                    <a:pt x="601" y="1200"/>
                  </a:cubicBezTo>
                  <a:lnTo>
                    <a:pt x="545" y="1200"/>
                  </a:lnTo>
                  <a:cubicBezTo>
                    <a:pt x="447" y="1158"/>
                    <a:pt x="419" y="1061"/>
                    <a:pt x="447" y="921"/>
                  </a:cubicBezTo>
                  <a:cubicBezTo>
                    <a:pt x="489" y="838"/>
                    <a:pt x="531" y="754"/>
                    <a:pt x="601" y="684"/>
                  </a:cubicBezTo>
                  <a:cubicBezTo>
                    <a:pt x="670" y="628"/>
                    <a:pt x="754" y="587"/>
                    <a:pt x="838" y="573"/>
                  </a:cubicBezTo>
                  <a:lnTo>
                    <a:pt x="824"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7;p2"/>
            <p:cNvSpPr/>
            <p:nvPr/>
          </p:nvSpPr>
          <p:spPr>
            <a:xfrm>
              <a:off x="623021" y="696655"/>
              <a:ext cx="117638" cy="236962"/>
            </a:xfrm>
            <a:custGeom>
              <a:avLst/>
              <a:gdLst/>
              <a:ahLst/>
              <a:cxnLst/>
              <a:rect l="l" t="t" r="r" b="b"/>
              <a:pathLst>
                <a:path w="977" h="1968" extrusionOk="0">
                  <a:moveTo>
                    <a:pt x="893" y="1"/>
                  </a:moveTo>
                  <a:cubicBezTo>
                    <a:pt x="795" y="70"/>
                    <a:pt x="670" y="140"/>
                    <a:pt x="544" y="196"/>
                  </a:cubicBezTo>
                  <a:cubicBezTo>
                    <a:pt x="572" y="475"/>
                    <a:pt x="586" y="684"/>
                    <a:pt x="600" y="838"/>
                  </a:cubicBezTo>
                  <a:cubicBezTo>
                    <a:pt x="558" y="852"/>
                    <a:pt x="530" y="879"/>
                    <a:pt x="502" y="893"/>
                  </a:cubicBezTo>
                  <a:lnTo>
                    <a:pt x="433" y="949"/>
                  </a:lnTo>
                  <a:cubicBezTo>
                    <a:pt x="391" y="628"/>
                    <a:pt x="363" y="322"/>
                    <a:pt x="363" y="15"/>
                  </a:cubicBezTo>
                  <a:cubicBezTo>
                    <a:pt x="251" y="70"/>
                    <a:pt x="126" y="126"/>
                    <a:pt x="0" y="182"/>
                  </a:cubicBezTo>
                  <a:cubicBezTo>
                    <a:pt x="56" y="740"/>
                    <a:pt x="112" y="1326"/>
                    <a:pt x="140" y="1940"/>
                  </a:cubicBezTo>
                  <a:lnTo>
                    <a:pt x="293" y="1856"/>
                  </a:lnTo>
                  <a:lnTo>
                    <a:pt x="474" y="1758"/>
                  </a:lnTo>
                  <a:cubicBezTo>
                    <a:pt x="447" y="1521"/>
                    <a:pt x="433" y="1382"/>
                    <a:pt x="433" y="1340"/>
                  </a:cubicBezTo>
                  <a:lnTo>
                    <a:pt x="614" y="1242"/>
                  </a:lnTo>
                  <a:cubicBezTo>
                    <a:pt x="628" y="1577"/>
                    <a:pt x="656" y="1828"/>
                    <a:pt x="670" y="1967"/>
                  </a:cubicBezTo>
                  <a:cubicBezTo>
                    <a:pt x="712" y="1926"/>
                    <a:pt x="767" y="1884"/>
                    <a:pt x="809" y="1856"/>
                  </a:cubicBezTo>
                  <a:cubicBezTo>
                    <a:pt x="851" y="1814"/>
                    <a:pt x="893" y="1772"/>
                    <a:pt x="949" y="1744"/>
                  </a:cubicBezTo>
                  <a:lnTo>
                    <a:pt x="977" y="1730"/>
                  </a:lnTo>
                  <a:cubicBezTo>
                    <a:pt x="935" y="1396"/>
                    <a:pt x="907" y="810"/>
                    <a:pt x="89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8;p2"/>
            <p:cNvSpPr/>
            <p:nvPr/>
          </p:nvSpPr>
          <p:spPr>
            <a:xfrm>
              <a:off x="533920" y="900264"/>
              <a:ext cx="92593" cy="110654"/>
            </a:xfrm>
            <a:custGeom>
              <a:avLst/>
              <a:gdLst/>
              <a:ahLst/>
              <a:cxnLst/>
              <a:rect l="l" t="t" r="r" b="b"/>
              <a:pathLst>
                <a:path w="769" h="919" extrusionOk="0">
                  <a:moveTo>
                    <a:pt x="384" y="1"/>
                  </a:moveTo>
                  <a:cubicBezTo>
                    <a:pt x="353" y="1"/>
                    <a:pt x="322" y="4"/>
                    <a:pt x="294" y="11"/>
                  </a:cubicBezTo>
                  <a:cubicBezTo>
                    <a:pt x="154" y="39"/>
                    <a:pt x="43" y="151"/>
                    <a:pt x="15" y="276"/>
                  </a:cubicBezTo>
                  <a:cubicBezTo>
                    <a:pt x="1" y="360"/>
                    <a:pt x="29" y="430"/>
                    <a:pt x="71" y="500"/>
                  </a:cubicBezTo>
                  <a:cubicBezTo>
                    <a:pt x="140" y="458"/>
                    <a:pt x="210" y="430"/>
                    <a:pt x="294" y="416"/>
                  </a:cubicBezTo>
                  <a:cubicBezTo>
                    <a:pt x="294" y="388"/>
                    <a:pt x="280" y="374"/>
                    <a:pt x="266" y="360"/>
                  </a:cubicBezTo>
                  <a:cubicBezTo>
                    <a:pt x="266" y="318"/>
                    <a:pt x="266" y="290"/>
                    <a:pt x="294" y="263"/>
                  </a:cubicBezTo>
                  <a:cubicBezTo>
                    <a:pt x="336" y="263"/>
                    <a:pt x="378" y="276"/>
                    <a:pt x="378" y="304"/>
                  </a:cubicBezTo>
                  <a:cubicBezTo>
                    <a:pt x="378" y="332"/>
                    <a:pt x="378" y="346"/>
                    <a:pt x="378" y="360"/>
                  </a:cubicBezTo>
                  <a:cubicBezTo>
                    <a:pt x="336" y="472"/>
                    <a:pt x="280" y="583"/>
                    <a:pt x="210" y="667"/>
                  </a:cubicBezTo>
                  <a:cubicBezTo>
                    <a:pt x="154" y="737"/>
                    <a:pt x="140" y="848"/>
                    <a:pt x="196" y="918"/>
                  </a:cubicBezTo>
                  <a:cubicBezTo>
                    <a:pt x="252" y="848"/>
                    <a:pt x="433" y="820"/>
                    <a:pt x="712" y="820"/>
                  </a:cubicBezTo>
                  <a:cubicBezTo>
                    <a:pt x="712" y="737"/>
                    <a:pt x="726" y="653"/>
                    <a:pt x="768" y="569"/>
                  </a:cubicBezTo>
                  <a:cubicBezTo>
                    <a:pt x="684" y="569"/>
                    <a:pt x="587" y="569"/>
                    <a:pt x="489" y="597"/>
                  </a:cubicBezTo>
                  <a:cubicBezTo>
                    <a:pt x="601" y="500"/>
                    <a:pt x="656" y="360"/>
                    <a:pt x="643" y="207"/>
                  </a:cubicBezTo>
                  <a:cubicBezTo>
                    <a:pt x="629" y="123"/>
                    <a:pt x="559" y="39"/>
                    <a:pt x="475" y="11"/>
                  </a:cubicBezTo>
                  <a:cubicBezTo>
                    <a:pt x="447" y="4"/>
                    <a:pt x="416" y="1"/>
                    <a:pt x="384"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9;p2"/>
            <p:cNvSpPr/>
            <p:nvPr/>
          </p:nvSpPr>
          <p:spPr>
            <a:xfrm>
              <a:off x="7994922" y="3113116"/>
              <a:ext cx="233591" cy="431781"/>
            </a:xfrm>
            <a:custGeom>
              <a:avLst/>
              <a:gdLst/>
              <a:ahLst/>
              <a:cxnLst/>
              <a:rect l="l" t="t" r="r" b="b"/>
              <a:pathLst>
                <a:path w="1940" h="3586" extrusionOk="0">
                  <a:moveTo>
                    <a:pt x="1005" y="1"/>
                  </a:moveTo>
                  <a:cubicBezTo>
                    <a:pt x="754" y="85"/>
                    <a:pt x="517" y="154"/>
                    <a:pt x="266" y="196"/>
                  </a:cubicBezTo>
                  <a:cubicBezTo>
                    <a:pt x="210" y="1214"/>
                    <a:pt x="126" y="2275"/>
                    <a:pt x="1" y="3404"/>
                  </a:cubicBezTo>
                  <a:lnTo>
                    <a:pt x="307" y="3293"/>
                  </a:lnTo>
                  <a:cubicBezTo>
                    <a:pt x="419" y="3251"/>
                    <a:pt x="531" y="3209"/>
                    <a:pt x="656" y="3153"/>
                  </a:cubicBezTo>
                  <a:cubicBezTo>
                    <a:pt x="698" y="2721"/>
                    <a:pt x="726" y="2484"/>
                    <a:pt x="726" y="2400"/>
                  </a:cubicBezTo>
                  <a:lnTo>
                    <a:pt x="1075" y="2275"/>
                  </a:lnTo>
                  <a:lnTo>
                    <a:pt x="1075" y="2275"/>
                  </a:lnTo>
                  <a:cubicBezTo>
                    <a:pt x="1005" y="2888"/>
                    <a:pt x="977" y="3335"/>
                    <a:pt x="977" y="3586"/>
                  </a:cubicBezTo>
                  <a:cubicBezTo>
                    <a:pt x="1061" y="3530"/>
                    <a:pt x="1158" y="3474"/>
                    <a:pt x="1242" y="3418"/>
                  </a:cubicBezTo>
                  <a:cubicBezTo>
                    <a:pt x="1340" y="3363"/>
                    <a:pt x="1423" y="3321"/>
                    <a:pt x="1521" y="3279"/>
                  </a:cubicBezTo>
                  <a:lnTo>
                    <a:pt x="1577" y="3251"/>
                  </a:lnTo>
                  <a:cubicBezTo>
                    <a:pt x="1605" y="2623"/>
                    <a:pt x="1730" y="1591"/>
                    <a:pt x="1939" y="140"/>
                  </a:cubicBezTo>
                  <a:lnTo>
                    <a:pt x="1939" y="140"/>
                  </a:lnTo>
                  <a:cubicBezTo>
                    <a:pt x="1716" y="238"/>
                    <a:pt x="1479" y="322"/>
                    <a:pt x="1242" y="378"/>
                  </a:cubicBezTo>
                  <a:cubicBezTo>
                    <a:pt x="1214" y="880"/>
                    <a:pt x="1186" y="1270"/>
                    <a:pt x="1158" y="1535"/>
                  </a:cubicBezTo>
                  <a:cubicBezTo>
                    <a:pt x="1102" y="1577"/>
                    <a:pt x="1033" y="1605"/>
                    <a:pt x="977" y="1619"/>
                  </a:cubicBezTo>
                  <a:cubicBezTo>
                    <a:pt x="977" y="1619"/>
                    <a:pt x="921" y="1647"/>
                    <a:pt x="823" y="1703"/>
                  </a:cubicBezTo>
                  <a:cubicBezTo>
                    <a:pt x="865" y="1131"/>
                    <a:pt x="921" y="559"/>
                    <a:pt x="1005"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30;p2"/>
            <p:cNvSpPr/>
            <p:nvPr/>
          </p:nvSpPr>
          <p:spPr>
            <a:xfrm>
              <a:off x="8225021" y="3360072"/>
              <a:ext cx="124381" cy="149546"/>
            </a:xfrm>
            <a:custGeom>
              <a:avLst/>
              <a:gdLst/>
              <a:ahLst/>
              <a:cxnLst/>
              <a:rect l="l" t="t" r="r" b="b"/>
              <a:pathLst>
                <a:path w="1033" h="1242" extrusionOk="0">
                  <a:moveTo>
                    <a:pt x="503" y="0"/>
                  </a:moveTo>
                  <a:cubicBezTo>
                    <a:pt x="307" y="0"/>
                    <a:pt x="112" y="126"/>
                    <a:pt x="28" y="307"/>
                  </a:cubicBezTo>
                  <a:cubicBezTo>
                    <a:pt x="0" y="419"/>
                    <a:pt x="14" y="530"/>
                    <a:pt x="56" y="628"/>
                  </a:cubicBezTo>
                  <a:cubicBezTo>
                    <a:pt x="168" y="586"/>
                    <a:pt x="293" y="558"/>
                    <a:pt x="405" y="558"/>
                  </a:cubicBezTo>
                  <a:cubicBezTo>
                    <a:pt x="405" y="530"/>
                    <a:pt x="405" y="503"/>
                    <a:pt x="391" y="475"/>
                  </a:cubicBezTo>
                  <a:cubicBezTo>
                    <a:pt x="377" y="433"/>
                    <a:pt x="405" y="377"/>
                    <a:pt x="447" y="349"/>
                  </a:cubicBezTo>
                  <a:cubicBezTo>
                    <a:pt x="503" y="363"/>
                    <a:pt x="544" y="391"/>
                    <a:pt x="544" y="433"/>
                  </a:cubicBezTo>
                  <a:cubicBezTo>
                    <a:pt x="544" y="461"/>
                    <a:pt x="531" y="489"/>
                    <a:pt x="517" y="503"/>
                  </a:cubicBezTo>
                  <a:cubicBezTo>
                    <a:pt x="447" y="656"/>
                    <a:pt x="349" y="781"/>
                    <a:pt x="238" y="893"/>
                  </a:cubicBezTo>
                  <a:cubicBezTo>
                    <a:pt x="126" y="991"/>
                    <a:pt x="98" y="1130"/>
                    <a:pt x="140" y="1242"/>
                  </a:cubicBezTo>
                  <a:cubicBezTo>
                    <a:pt x="201" y="1196"/>
                    <a:pt x="305" y="1175"/>
                    <a:pt x="453" y="1175"/>
                  </a:cubicBezTo>
                  <a:cubicBezTo>
                    <a:pt x="574" y="1175"/>
                    <a:pt x="725" y="1189"/>
                    <a:pt x="907" y="1214"/>
                  </a:cubicBezTo>
                  <a:cubicBezTo>
                    <a:pt x="921" y="1102"/>
                    <a:pt x="963" y="977"/>
                    <a:pt x="1033" y="893"/>
                  </a:cubicBezTo>
                  <a:cubicBezTo>
                    <a:pt x="952" y="866"/>
                    <a:pt x="871" y="851"/>
                    <a:pt x="786" y="851"/>
                  </a:cubicBezTo>
                  <a:cubicBezTo>
                    <a:pt x="739" y="851"/>
                    <a:pt x="692" y="855"/>
                    <a:pt x="642" y="865"/>
                  </a:cubicBezTo>
                  <a:cubicBezTo>
                    <a:pt x="851" y="670"/>
                    <a:pt x="949" y="503"/>
                    <a:pt x="949" y="349"/>
                  </a:cubicBezTo>
                  <a:cubicBezTo>
                    <a:pt x="935" y="210"/>
                    <a:pt x="865" y="98"/>
                    <a:pt x="740" y="42"/>
                  </a:cubicBezTo>
                  <a:cubicBezTo>
                    <a:pt x="670" y="0"/>
                    <a:pt x="586" y="0"/>
                    <a:pt x="503"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31;p2"/>
            <p:cNvSpPr/>
            <p:nvPr/>
          </p:nvSpPr>
          <p:spPr>
            <a:xfrm>
              <a:off x="8364453" y="3217269"/>
              <a:ext cx="265499" cy="296323"/>
            </a:xfrm>
            <a:custGeom>
              <a:avLst/>
              <a:gdLst/>
              <a:ahLst/>
              <a:cxnLst/>
              <a:rect l="l" t="t" r="r" b="b"/>
              <a:pathLst>
                <a:path w="2205" h="2461" extrusionOk="0">
                  <a:moveTo>
                    <a:pt x="1297" y="977"/>
                  </a:moveTo>
                  <a:cubicBezTo>
                    <a:pt x="1479" y="991"/>
                    <a:pt x="1562" y="1061"/>
                    <a:pt x="1549" y="1228"/>
                  </a:cubicBezTo>
                  <a:cubicBezTo>
                    <a:pt x="1535" y="1354"/>
                    <a:pt x="1479" y="1465"/>
                    <a:pt x="1409" y="1577"/>
                  </a:cubicBezTo>
                  <a:cubicBezTo>
                    <a:pt x="1270" y="1786"/>
                    <a:pt x="1046" y="1940"/>
                    <a:pt x="795" y="1981"/>
                  </a:cubicBezTo>
                  <a:cubicBezTo>
                    <a:pt x="712" y="1954"/>
                    <a:pt x="656" y="1884"/>
                    <a:pt x="628" y="1744"/>
                  </a:cubicBezTo>
                  <a:cubicBezTo>
                    <a:pt x="642" y="1549"/>
                    <a:pt x="726" y="1354"/>
                    <a:pt x="865" y="1214"/>
                  </a:cubicBezTo>
                  <a:cubicBezTo>
                    <a:pt x="977" y="1103"/>
                    <a:pt x="1130" y="1019"/>
                    <a:pt x="1297" y="977"/>
                  </a:cubicBezTo>
                  <a:close/>
                  <a:moveTo>
                    <a:pt x="1590" y="1"/>
                  </a:moveTo>
                  <a:cubicBezTo>
                    <a:pt x="1437" y="1"/>
                    <a:pt x="1283" y="29"/>
                    <a:pt x="1144" y="84"/>
                  </a:cubicBezTo>
                  <a:cubicBezTo>
                    <a:pt x="949" y="168"/>
                    <a:pt x="767" y="266"/>
                    <a:pt x="600" y="391"/>
                  </a:cubicBezTo>
                  <a:cubicBezTo>
                    <a:pt x="433" y="573"/>
                    <a:pt x="279" y="768"/>
                    <a:pt x="168" y="991"/>
                  </a:cubicBezTo>
                  <a:cubicBezTo>
                    <a:pt x="42" y="1242"/>
                    <a:pt x="0" y="1507"/>
                    <a:pt x="14" y="1772"/>
                  </a:cubicBezTo>
                  <a:cubicBezTo>
                    <a:pt x="42" y="1954"/>
                    <a:pt x="126" y="2135"/>
                    <a:pt x="265" y="2274"/>
                  </a:cubicBezTo>
                  <a:cubicBezTo>
                    <a:pt x="363" y="2372"/>
                    <a:pt x="502" y="2428"/>
                    <a:pt x="642" y="2456"/>
                  </a:cubicBezTo>
                  <a:cubicBezTo>
                    <a:pt x="679" y="2459"/>
                    <a:pt x="718" y="2461"/>
                    <a:pt x="757" y="2461"/>
                  </a:cubicBezTo>
                  <a:cubicBezTo>
                    <a:pt x="890" y="2461"/>
                    <a:pt x="1028" y="2440"/>
                    <a:pt x="1158" y="2386"/>
                  </a:cubicBezTo>
                  <a:cubicBezTo>
                    <a:pt x="1353" y="2302"/>
                    <a:pt x="1535" y="2177"/>
                    <a:pt x="1688" y="2037"/>
                  </a:cubicBezTo>
                  <a:cubicBezTo>
                    <a:pt x="1744" y="1967"/>
                    <a:pt x="1800" y="1898"/>
                    <a:pt x="1855" y="1814"/>
                  </a:cubicBezTo>
                  <a:cubicBezTo>
                    <a:pt x="1939" y="1689"/>
                    <a:pt x="2009" y="1563"/>
                    <a:pt x="2079" y="1423"/>
                  </a:cubicBezTo>
                  <a:cubicBezTo>
                    <a:pt x="2162" y="1228"/>
                    <a:pt x="2204" y="1019"/>
                    <a:pt x="2204" y="810"/>
                  </a:cubicBezTo>
                  <a:cubicBezTo>
                    <a:pt x="2204" y="628"/>
                    <a:pt x="2162" y="461"/>
                    <a:pt x="2079" y="322"/>
                  </a:cubicBezTo>
                  <a:cubicBezTo>
                    <a:pt x="1981" y="126"/>
                    <a:pt x="1800" y="15"/>
                    <a:pt x="159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32;p2"/>
            <p:cNvSpPr/>
            <p:nvPr/>
          </p:nvSpPr>
          <p:spPr>
            <a:xfrm>
              <a:off x="397980" y="3234484"/>
              <a:ext cx="90787" cy="167968"/>
            </a:xfrm>
            <a:custGeom>
              <a:avLst/>
              <a:gdLst/>
              <a:ahLst/>
              <a:cxnLst/>
              <a:rect l="l" t="t" r="r" b="b"/>
              <a:pathLst>
                <a:path w="754" h="1395" extrusionOk="0">
                  <a:moveTo>
                    <a:pt x="377" y="0"/>
                  </a:moveTo>
                  <a:cubicBezTo>
                    <a:pt x="293" y="28"/>
                    <a:pt x="195" y="42"/>
                    <a:pt x="98" y="56"/>
                  </a:cubicBezTo>
                  <a:cubicBezTo>
                    <a:pt x="84" y="446"/>
                    <a:pt x="42" y="865"/>
                    <a:pt x="0" y="1311"/>
                  </a:cubicBezTo>
                  <a:lnTo>
                    <a:pt x="112" y="1269"/>
                  </a:lnTo>
                  <a:lnTo>
                    <a:pt x="251" y="1214"/>
                  </a:lnTo>
                  <a:cubicBezTo>
                    <a:pt x="265" y="1046"/>
                    <a:pt x="279" y="949"/>
                    <a:pt x="279" y="921"/>
                  </a:cubicBezTo>
                  <a:lnTo>
                    <a:pt x="419" y="865"/>
                  </a:lnTo>
                  <a:lnTo>
                    <a:pt x="419" y="865"/>
                  </a:lnTo>
                  <a:cubicBezTo>
                    <a:pt x="391" y="1116"/>
                    <a:pt x="377" y="1283"/>
                    <a:pt x="377" y="1395"/>
                  </a:cubicBezTo>
                  <a:cubicBezTo>
                    <a:pt x="405" y="1367"/>
                    <a:pt x="446" y="1339"/>
                    <a:pt x="488" y="1325"/>
                  </a:cubicBezTo>
                  <a:cubicBezTo>
                    <a:pt x="516" y="1311"/>
                    <a:pt x="558" y="1283"/>
                    <a:pt x="586" y="1269"/>
                  </a:cubicBezTo>
                  <a:lnTo>
                    <a:pt x="614" y="1269"/>
                  </a:lnTo>
                  <a:cubicBezTo>
                    <a:pt x="628" y="1032"/>
                    <a:pt x="670" y="614"/>
                    <a:pt x="753" y="56"/>
                  </a:cubicBezTo>
                  <a:lnTo>
                    <a:pt x="753" y="56"/>
                  </a:lnTo>
                  <a:cubicBezTo>
                    <a:pt x="670" y="98"/>
                    <a:pt x="572" y="126"/>
                    <a:pt x="474" y="140"/>
                  </a:cubicBezTo>
                  <a:cubicBezTo>
                    <a:pt x="460" y="349"/>
                    <a:pt x="460" y="488"/>
                    <a:pt x="446" y="600"/>
                  </a:cubicBezTo>
                  <a:cubicBezTo>
                    <a:pt x="419" y="614"/>
                    <a:pt x="405" y="628"/>
                    <a:pt x="377" y="628"/>
                  </a:cubicBezTo>
                  <a:lnTo>
                    <a:pt x="307" y="656"/>
                  </a:lnTo>
                  <a:cubicBezTo>
                    <a:pt x="321" y="432"/>
                    <a:pt x="349" y="223"/>
                    <a:pt x="377"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33;p2"/>
            <p:cNvSpPr/>
            <p:nvPr/>
          </p:nvSpPr>
          <p:spPr>
            <a:xfrm>
              <a:off x="483589" y="3331050"/>
              <a:ext cx="50451" cy="59722"/>
            </a:xfrm>
            <a:custGeom>
              <a:avLst/>
              <a:gdLst/>
              <a:ahLst/>
              <a:cxnLst/>
              <a:rect l="l" t="t" r="r" b="b"/>
              <a:pathLst>
                <a:path w="419" h="496" extrusionOk="0">
                  <a:moveTo>
                    <a:pt x="247" y="1"/>
                  </a:moveTo>
                  <a:cubicBezTo>
                    <a:pt x="236" y="1"/>
                    <a:pt x="224" y="2"/>
                    <a:pt x="210" y="7"/>
                  </a:cubicBezTo>
                  <a:cubicBezTo>
                    <a:pt x="201" y="6"/>
                    <a:pt x="192" y="5"/>
                    <a:pt x="184" y="5"/>
                  </a:cubicBezTo>
                  <a:cubicBezTo>
                    <a:pt x="112" y="5"/>
                    <a:pt x="52" y="56"/>
                    <a:pt x="14" y="119"/>
                  </a:cubicBezTo>
                  <a:cubicBezTo>
                    <a:pt x="0" y="161"/>
                    <a:pt x="14" y="202"/>
                    <a:pt x="28" y="244"/>
                  </a:cubicBezTo>
                  <a:cubicBezTo>
                    <a:pt x="70" y="230"/>
                    <a:pt x="112" y="216"/>
                    <a:pt x="168" y="216"/>
                  </a:cubicBezTo>
                  <a:cubicBezTo>
                    <a:pt x="168" y="202"/>
                    <a:pt x="168" y="202"/>
                    <a:pt x="168" y="188"/>
                  </a:cubicBezTo>
                  <a:cubicBezTo>
                    <a:pt x="154" y="161"/>
                    <a:pt x="168" y="147"/>
                    <a:pt x="182" y="133"/>
                  </a:cubicBezTo>
                  <a:cubicBezTo>
                    <a:pt x="210" y="133"/>
                    <a:pt x="224" y="147"/>
                    <a:pt x="224" y="161"/>
                  </a:cubicBezTo>
                  <a:cubicBezTo>
                    <a:pt x="224" y="174"/>
                    <a:pt x="224" y="188"/>
                    <a:pt x="224" y="188"/>
                  </a:cubicBezTo>
                  <a:cubicBezTo>
                    <a:pt x="196" y="258"/>
                    <a:pt x="154" y="300"/>
                    <a:pt x="112" y="356"/>
                  </a:cubicBezTo>
                  <a:cubicBezTo>
                    <a:pt x="70" y="384"/>
                    <a:pt x="56" y="439"/>
                    <a:pt x="70" y="495"/>
                  </a:cubicBezTo>
                  <a:cubicBezTo>
                    <a:pt x="127" y="471"/>
                    <a:pt x="188" y="456"/>
                    <a:pt x="249" y="456"/>
                  </a:cubicBezTo>
                  <a:cubicBezTo>
                    <a:pt x="293" y="456"/>
                    <a:pt x="336" y="464"/>
                    <a:pt x="377" y="481"/>
                  </a:cubicBezTo>
                  <a:cubicBezTo>
                    <a:pt x="377" y="426"/>
                    <a:pt x="391" y="384"/>
                    <a:pt x="419" y="342"/>
                  </a:cubicBezTo>
                  <a:cubicBezTo>
                    <a:pt x="398" y="335"/>
                    <a:pt x="374" y="331"/>
                    <a:pt x="347" y="331"/>
                  </a:cubicBezTo>
                  <a:cubicBezTo>
                    <a:pt x="321" y="331"/>
                    <a:pt x="293" y="335"/>
                    <a:pt x="265" y="342"/>
                  </a:cubicBezTo>
                  <a:cubicBezTo>
                    <a:pt x="335" y="286"/>
                    <a:pt x="377" y="216"/>
                    <a:pt x="391" y="133"/>
                  </a:cubicBezTo>
                  <a:cubicBezTo>
                    <a:pt x="391" y="91"/>
                    <a:pt x="349" y="35"/>
                    <a:pt x="307" y="7"/>
                  </a:cubicBezTo>
                  <a:cubicBezTo>
                    <a:pt x="289" y="7"/>
                    <a:pt x="270" y="1"/>
                    <a:pt x="247"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34;p2"/>
            <p:cNvSpPr/>
            <p:nvPr/>
          </p:nvSpPr>
          <p:spPr>
            <a:xfrm>
              <a:off x="538977" y="3274700"/>
              <a:ext cx="105959" cy="116675"/>
            </a:xfrm>
            <a:custGeom>
              <a:avLst/>
              <a:gdLst/>
              <a:ahLst/>
              <a:cxnLst/>
              <a:rect l="l" t="t" r="r" b="b"/>
              <a:pathLst>
                <a:path w="880" h="969" extrusionOk="0">
                  <a:moveTo>
                    <a:pt x="503" y="391"/>
                  </a:moveTo>
                  <a:cubicBezTo>
                    <a:pt x="587" y="391"/>
                    <a:pt x="614" y="419"/>
                    <a:pt x="614" y="489"/>
                  </a:cubicBezTo>
                  <a:cubicBezTo>
                    <a:pt x="601" y="531"/>
                    <a:pt x="587" y="573"/>
                    <a:pt x="559" y="615"/>
                  </a:cubicBezTo>
                  <a:cubicBezTo>
                    <a:pt x="503" y="698"/>
                    <a:pt x="419" y="754"/>
                    <a:pt x="308" y="768"/>
                  </a:cubicBezTo>
                  <a:cubicBezTo>
                    <a:pt x="280" y="768"/>
                    <a:pt x="252" y="740"/>
                    <a:pt x="238" y="684"/>
                  </a:cubicBezTo>
                  <a:cubicBezTo>
                    <a:pt x="252" y="601"/>
                    <a:pt x="280" y="531"/>
                    <a:pt x="336" y="475"/>
                  </a:cubicBezTo>
                  <a:cubicBezTo>
                    <a:pt x="377" y="433"/>
                    <a:pt x="447" y="391"/>
                    <a:pt x="503" y="391"/>
                  </a:cubicBezTo>
                  <a:close/>
                  <a:moveTo>
                    <a:pt x="628" y="1"/>
                  </a:moveTo>
                  <a:cubicBezTo>
                    <a:pt x="573" y="1"/>
                    <a:pt x="517" y="15"/>
                    <a:pt x="447" y="29"/>
                  </a:cubicBezTo>
                  <a:cubicBezTo>
                    <a:pt x="377" y="71"/>
                    <a:pt x="308" y="112"/>
                    <a:pt x="238" y="154"/>
                  </a:cubicBezTo>
                  <a:cubicBezTo>
                    <a:pt x="168" y="224"/>
                    <a:pt x="112" y="308"/>
                    <a:pt x="70" y="391"/>
                  </a:cubicBezTo>
                  <a:cubicBezTo>
                    <a:pt x="15" y="489"/>
                    <a:pt x="1" y="587"/>
                    <a:pt x="1" y="698"/>
                  </a:cubicBezTo>
                  <a:cubicBezTo>
                    <a:pt x="15" y="768"/>
                    <a:pt x="57" y="838"/>
                    <a:pt x="98" y="894"/>
                  </a:cubicBezTo>
                  <a:cubicBezTo>
                    <a:pt x="154" y="935"/>
                    <a:pt x="196" y="949"/>
                    <a:pt x="252" y="963"/>
                  </a:cubicBezTo>
                  <a:cubicBezTo>
                    <a:pt x="271" y="967"/>
                    <a:pt x="289" y="969"/>
                    <a:pt x="308" y="969"/>
                  </a:cubicBezTo>
                  <a:cubicBezTo>
                    <a:pt x="359" y="969"/>
                    <a:pt x="410" y="956"/>
                    <a:pt x="461" y="935"/>
                  </a:cubicBezTo>
                  <a:cubicBezTo>
                    <a:pt x="531" y="907"/>
                    <a:pt x="601" y="852"/>
                    <a:pt x="670" y="796"/>
                  </a:cubicBezTo>
                  <a:cubicBezTo>
                    <a:pt x="684" y="768"/>
                    <a:pt x="712" y="740"/>
                    <a:pt x="726" y="712"/>
                  </a:cubicBezTo>
                  <a:cubicBezTo>
                    <a:pt x="768" y="670"/>
                    <a:pt x="796" y="615"/>
                    <a:pt x="824" y="559"/>
                  </a:cubicBezTo>
                  <a:cubicBezTo>
                    <a:pt x="852" y="489"/>
                    <a:pt x="866" y="405"/>
                    <a:pt x="866" y="322"/>
                  </a:cubicBezTo>
                  <a:cubicBezTo>
                    <a:pt x="880" y="252"/>
                    <a:pt x="852" y="182"/>
                    <a:pt x="824" y="126"/>
                  </a:cubicBezTo>
                  <a:cubicBezTo>
                    <a:pt x="782" y="57"/>
                    <a:pt x="712" y="15"/>
                    <a:pt x="628"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5" name="Google Shape;35;p2"/>
            <p:cNvGrpSpPr/>
            <p:nvPr/>
          </p:nvGrpSpPr>
          <p:grpSpPr>
            <a:xfrm>
              <a:off x="8129286" y="1091344"/>
              <a:ext cx="676931" cy="991074"/>
              <a:chOff x="8129286" y="1091344"/>
              <a:chExt cx="676931" cy="991074"/>
            </a:xfrm>
          </p:grpSpPr>
          <p:sp>
            <p:nvSpPr>
              <p:cNvPr id="36" name="Google Shape;36;p2"/>
              <p:cNvSpPr/>
              <p:nvPr/>
            </p:nvSpPr>
            <p:spPr>
              <a:xfrm>
                <a:off x="8231753" y="1440767"/>
                <a:ext cx="159660" cy="142803"/>
              </a:xfrm>
              <a:custGeom>
                <a:avLst/>
                <a:gdLst/>
                <a:ahLst/>
                <a:cxnLst/>
                <a:rect l="l" t="t" r="r" b="b"/>
                <a:pathLst>
                  <a:path w="1326" h="1186" extrusionOk="0">
                    <a:moveTo>
                      <a:pt x="1325" y="0"/>
                    </a:moveTo>
                    <a:cubicBezTo>
                      <a:pt x="1325" y="0"/>
                      <a:pt x="1311" y="14"/>
                      <a:pt x="1269" y="42"/>
                    </a:cubicBezTo>
                    <a:cubicBezTo>
                      <a:pt x="1228" y="84"/>
                      <a:pt x="1172" y="112"/>
                      <a:pt x="1102" y="168"/>
                    </a:cubicBezTo>
                    <a:cubicBezTo>
                      <a:pt x="976" y="265"/>
                      <a:pt x="795" y="405"/>
                      <a:pt x="628" y="558"/>
                    </a:cubicBezTo>
                    <a:cubicBezTo>
                      <a:pt x="460" y="712"/>
                      <a:pt x="307" y="865"/>
                      <a:pt x="181" y="991"/>
                    </a:cubicBezTo>
                    <a:cubicBezTo>
                      <a:pt x="126" y="1046"/>
                      <a:pt x="84" y="1102"/>
                      <a:pt x="42" y="1130"/>
                    </a:cubicBezTo>
                    <a:lnTo>
                      <a:pt x="0" y="1186"/>
                    </a:lnTo>
                    <a:cubicBezTo>
                      <a:pt x="0" y="1186"/>
                      <a:pt x="28" y="1172"/>
                      <a:pt x="56" y="1144"/>
                    </a:cubicBezTo>
                    <a:cubicBezTo>
                      <a:pt x="98" y="1116"/>
                      <a:pt x="154" y="1074"/>
                      <a:pt x="223" y="1032"/>
                    </a:cubicBezTo>
                    <a:cubicBezTo>
                      <a:pt x="363" y="921"/>
                      <a:pt x="530" y="781"/>
                      <a:pt x="698" y="628"/>
                    </a:cubicBezTo>
                    <a:cubicBezTo>
                      <a:pt x="865" y="488"/>
                      <a:pt x="1018" y="335"/>
                      <a:pt x="1144" y="209"/>
                    </a:cubicBezTo>
                    <a:cubicBezTo>
                      <a:pt x="1200" y="154"/>
                      <a:pt x="1242" y="98"/>
                      <a:pt x="1283" y="56"/>
                    </a:cubicBezTo>
                    <a:lnTo>
                      <a:pt x="1325"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2"/>
              <p:cNvSpPr/>
              <p:nvPr/>
            </p:nvSpPr>
            <p:spPr>
              <a:xfrm>
                <a:off x="8258604" y="1480983"/>
                <a:ext cx="121010" cy="107644"/>
              </a:xfrm>
              <a:custGeom>
                <a:avLst/>
                <a:gdLst/>
                <a:ahLst/>
                <a:cxnLst/>
                <a:rect l="l" t="t" r="r" b="b"/>
                <a:pathLst>
                  <a:path w="1005" h="894" extrusionOk="0">
                    <a:moveTo>
                      <a:pt x="1005" y="1"/>
                    </a:moveTo>
                    <a:lnTo>
                      <a:pt x="1005" y="1"/>
                    </a:lnTo>
                    <a:cubicBezTo>
                      <a:pt x="1005" y="1"/>
                      <a:pt x="921" y="43"/>
                      <a:pt x="823" y="126"/>
                    </a:cubicBezTo>
                    <a:cubicBezTo>
                      <a:pt x="726" y="196"/>
                      <a:pt x="586" y="308"/>
                      <a:pt x="461" y="419"/>
                    </a:cubicBezTo>
                    <a:cubicBezTo>
                      <a:pt x="335" y="531"/>
                      <a:pt x="223" y="643"/>
                      <a:pt x="140" y="740"/>
                    </a:cubicBezTo>
                    <a:cubicBezTo>
                      <a:pt x="84" y="796"/>
                      <a:pt x="42" y="838"/>
                      <a:pt x="0" y="894"/>
                    </a:cubicBezTo>
                    <a:cubicBezTo>
                      <a:pt x="0" y="894"/>
                      <a:pt x="70" y="852"/>
                      <a:pt x="168" y="782"/>
                    </a:cubicBezTo>
                    <a:cubicBezTo>
                      <a:pt x="279" y="698"/>
                      <a:pt x="405" y="601"/>
                      <a:pt x="530" y="489"/>
                    </a:cubicBezTo>
                    <a:cubicBezTo>
                      <a:pt x="656" y="378"/>
                      <a:pt x="781" y="252"/>
                      <a:pt x="865" y="168"/>
                    </a:cubicBezTo>
                    <a:cubicBezTo>
                      <a:pt x="907" y="113"/>
                      <a:pt x="963" y="57"/>
                      <a:pt x="1005"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38;p2"/>
              <p:cNvSpPr/>
              <p:nvPr/>
            </p:nvSpPr>
            <p:spPr>
              <a:xfrm>
                <a:off x="8391293" y="1440767"/>
                <a:ext cx="161346" cy="142803"/>
              </a:xfrm>
              <a:custGeom>
                <a:avLst/>
                <a:gdLst/>
                <a:ahLst/>
                <a:cxnLst/>
                <a:rect l="l" t="t" r="r" b="b"/>
                <a:pathLst>
                  <a:path w="1340" h="1186" extrusionOk="0">
                    <a:moveTo>
                      <a:pt x="0" y="0"/>
                    </a:moveTo>
                    <a:lnTo>
                      <a:pt x="56" y="56"/>
                    </a:lnTo>
                    <a:cubicBezTo>
                      <a:pt x="84" y="98"/>
                      <a:pt x="140" y="154"/>
                      <a:pt x="195" y="209"/>
                    </a:cubicBezTo>
                    <a:cubicBezTo>
                      <a:pt x="307" y="335"/>
                      <a:pt x="474" y="488"/>
                      <a:pt x="642" y="628"/>
                    </a:cubicBezTo>
                    <a:cubicBezTo>
                      <a:pt x="809" y="781"/>
                      <a:pt x="977" y="921"/>
                      <a:pt x="1116" y="1032"/>
                    </a:cubicBezTo>
                    <a:cubicBezTo>
                      <a:pt x="1172" y="1074"/>
                      <a:pt x="1228" y="1116"/>
                      <a:pt x="1270" y="1144"/>
                    </a:cubicBezTo>
                    <a:cubicBezTo>
                      <a:pt x="1297" y="1158"/>
                      <a:pt x="1311" y="1172"/>
                      <a:pt x="1339" y="1186"/>
                    </a:cubicBezTo>
                    <a:lnTo>
                      <a:pt x="1283" y="1130"/>
                    </a:lnTo>
                    <a:cubicBezTo>
                      <a:pt x="1256" y="1102"/>
                      <a:pt x="1200" y="1046"/>
                      <a:pt x="1144" y="991"/>
                    </a:cubicBezTo>
                    <a:cubicBezTo>
                      <a:pt x="1032" y="865"/>
                      <a:pt x="865" y="712"/>
                      <a:pt x="698" y="558"/>
                    </a:cubicBezTo>
                    <a:cubicBezTo>
                      <a:pt x="530" y="419"/>
                      <a:pt x="363" y="265"/>
                      <a:pt x="237" y="168"/>
                    </a:cubicBezTo>
                    <a:cubicBezTo>
                      <a:pt x="168" y="112"/>
                      <a:pt x="112" y="84"/>
                      <a:pt x="70" y="42"/>
                    </a:cubicBezTo>
                    <a:cubicBezTo>
                      <a:pt x="42" y="28"/>
                      <a:pt x="28" y="14"/>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39;p2"/>
              <p:cNvSpPr/>
              <p:nvPr/>
            </p:nvSpPr>
            <p:spPr>
              <a:xfrm>
                <a:off x="8391293" y="1798498"/>
                <a:ext cx="161346" cy="144489"/>
              </a:xfrm>
              <a:custGeom>
                <a:avLst/>
                <a:gdLst/>
                <a:ahLst/>
                <a:cxnLst/>
                <a:rect l="l" t="t" r="r" b="b"/>
                <a:pathLst>
                  <a:path w="1340" h="1200" extrusionOk="0">
                    <a:moveTo>
                      <a:pt x="1339" y="0"/>
                    </a:moveTo>
                    <a:cubicBezTo>
                      <a:pt x="1311" y="14"/>
                      <a:pt x="1297" y="28"/>
                      <a:pt x="1270" y="56"/>
                    </a:cubicBezTo>
                    <a:cubicBezTo>
                      <a:pt x="1228" y="84"/>
                      <a:pt x="1172" y="112"/>
                      <a:pt x="1116" y="168"/>
                    </a:cubicBezTo>
                    <a:cubicBezTo>
                      <a:pt x="977" y="279"/>
                      <a:pt x="795" y="405"/>
                      <a:pt x="642" y="558"/>
                    </a:cubicBezTo>
                    <a:cubicBezTo>
                      <a:pt x="474" y="712"/>
                      <a:pt x="307" y="865"/>
                      <a:pt x="195" y="991"/>
                    </a:cubicBezTo>
                    <a:cubicBezTo>
                      <a:pt x="140" y="1046"/>
                      <a:pt x="84" y="1102"/>
                      <a:pt x="56" y="1130"/>
                    </a:cubicBezTo>
                    <a:lnTo>
                      <a:pt x="0" y="1200"/>
                    </a:lnTo>
                    <a:cubicBezTo>
                      <a:pt x="28" y="1186"/>
                      <a:pt x="42" y="1158"/>
                      <a:pt x="70" y="1144"/>
                    </a:cubicBezTo>
                    <a:cubicBezTo>
                      <a:pt x="112" y="1116"/>
                      <a:pt x="168" y="1074"/>
                      <a:pt x="237" y="1032"/>
                    </a:cubicBezTo>
                    <a:cubicBezTo>
                      <a:pt x="363" y="935"/>
                      <a:pt x="544" y="781"/>
                      <a:pt x="698" y="642"/>
                    </a:cubicBezTo>
                    <a:cubicBezTo>
                      <a:pt x="865" y="488"/>
                      <a:pt x="1032" y="335"/>
                      <a:pt x="1144" y="209"/>
                    </a:cubicBezTo>
                    <a:cubicBezTo>
                      <a:pt x="1200" y="154"/>
                      <a:pt x="1256" y="98"/>
                      <a:pt x="1283" y="56"/>
                    </a:cubicBezTo>
                    <a:lnTo>
                      <a:pt x="1339"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40;p2"/>
              <p:cNvSpPr/>
              <p:nvPr/>
            </p:nvSpPr>
            <p:spPr>
              <a:xfrm>
                <a:off x="8231753" y="1798498"/>
                <a:ext cx="159660" cy="144489"/>
              </a:xfrm>
              <a:custGeom>
                <a:avLst/>
                <a:gdLst/>
                <a:ahLst/>
                <a:cxnLst/>
                <a:rect l="l" t="t" r="r" b="b"/>
                <a:pathLst>
                  <a:path w="1326" h="1200" extrusionOk="0">
                    <a:moveTo>
                      <a:pt x="0" y="0"/>
                    </a:moveTo>
                    <a:lnTo>
                      <a:pt x="42" y="56"/>
                    </a:lnTo>
                    <a:cubicBezTo>
                      <a:pt x="84" y="98"/>
                      <a:pt x="126" y="154"/>
                      <a:pt x="181" y="209"/>
                    </a:cubicBezTo>
                    <a:cubicBezTo>
                      <a:pt x="307" y="335"/>
                      <a:pt x="460" y="488"/>
                      <a:pt x="628" y="642"/>
                    </a:cubicBezTo>
                    <a:cubicBezTo>
                      <a:pt x="795" y="781"/>
                      <a:pt x="963" y="935"/>
                      <a:pt x="1102" y="1032"/>
                    </a:cubicBezTo>
                    <a:cubicBezTo>
                      <a:pt x="1172" y="1074"/>
                      <a:pt x="1228" y="1116"/>
                      <a:pt x="1269" y="1144"/>
                    </a:cubicBezTo>
                    <a:cubicBezTo>
                      <a:pt x="1311" y="1186"/>
                      <a:pt x="1325" y="1200"/>
                      <a:pt x="1325" y="1200"/>
                    </a:cubicBezTo>
                    <a:lnTo>
                      <a:pt x="1283" y="1130"/>
                    </a:lnTo>
                    <a:cubicBezTo>
                      <a:pt x="1242" y="1102"/>
                      <a:pt x="1200" y="1046"/>
                      <a:pt x="1144" y="991"/>
                    </a:cubicBezTo>
                    <a:cubicBezTo>
                      <a:pt x="1018" y="865"/>
                      <a:pt x="865" y="712"/>
                      <a:pt x="698" y="558"/>
                    </a:cubicBezTo>
                    <a:cubicBezTo>
                      <a:pt x="530" y="419"/>
                      <a:pt x="363" y="279"/>
                      <a:pt x="223" y="168"/>
                    </a:cubicBezTo>
                    <a:cubicBezTo>
                      <a:pt x="154" y="112"/>
                      <a:pt x="98" y="84"/>
                      <a:pt x="56" y="56"/>
                    </a:cubicBezTo>
                    <a:cubicBezTo>
                      <a:pt x="28" y="14"/>
                      <a:pt x="0" y="0"/>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41;p2"/>
              <p:cNvSpPr/>
              <p:nvPr/>
            </p:nvSpPr>
            <p:spPr>
              <a:xfrm>
                <a:off x="8265347" y="1800183"/>
                <a:ext cx="115952" cy="100901"/>
              </a:xfrm>
              <a:custGeom>
                <a:avLst/>
                <a:gdLst/>
                <a:ahLst/>
                <a:cxnLst/>
                <a:rect l="l" t="t" r="r" b="b"/>
                <a:pathLst>
                  <a:path w="963" h="838" extrusionOk="0">
                    <a:moveTo>
                      <a:pt x="0" y="0"/>
                    </a:moveTo>
                    <a:lnTo>
                      <a:pt x="0" y="0"/>
                    </a:lnTo>
                    <a:cubicBezTo>
                      <a:pt x="0" y="0"/>
                      <a:pt x="56" y="56"/>
                      <a:pt x="140" y="154"/>
                    </a:cubicBezTo>
                    <a:cubicBezTo>
                      <a:pt x="223" y="237"/>
                      <a:pt x="321" y="363"/>
                      <a:pt x="446" y="460"/>
                    </a:cubicBezTo>
                    <a:cubicBezTo>
                      <a:pt x="572" y="558"/>
                      <a:pt x="697" y="656"/>
                      <a:pt x="795" y="739"/>
                    </a:cubicBezTo>
                    <a:cubicBezTo>
                      <a:pt x="893" y="809"/>
                      <a:pt x="963" y="837"/>
                      <a:pt x="963" y="837"/>
                    </a:cubicBezTo>
                    <a:cubicBezTo>
                      <a:pt x="921" y="795"/>
                      <a:pt x="879" y="739"/>
                      <a:pt x="837" y="684"/>
                    </a:cubicBezTo>
                    <a:cubicBezTo>
                      <a:pt x="739" y="586"/>
                      <a:pt x="628" y="474"/>
                      <a:pt x="530" y="391"/>
                    </a:cubicBezTo>
                    <a:cubicBezTo>
                      <a:pt x="419" y="279"/>
                      <a:pt x="293" y="195"/>
                      <a:pt x="181" y="112"/>
                    </a:cubicBezTo>
                    <a:cubicBezTo>
                      <a:pt x="70" y="42"/>
                      <a:pt x="0" y="0"/>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42;p2"/>
              <p:cNvSpPr/>
              <p:nvPr/>
            </p:nvSpPr>
            <p:spPr>
              <a:xfrm>
                <a:off x="8545776" y="1583450"/>
                <a:ext cx="10235" cy="215168"/>
              </a:xfrm>
              <a:custGeom>
                <a:avLst/>
                <a:gdLst/>
                <a:ahLst/>
                <a:cxnLst/>
                <a:rect l="l" t="t" r="r" b="b"/>
                <a:pathLst>
                  <a:path w="85" h="1787" extrusionOk="0">
                    <a:moveTo>
                      <a:pt x="14" y="1"/>
                    </a:moveTo>
                    <a:cubicBezTo>
                      <a:pt x="14" y="1"/>
                      <a:pt x="14" y="17"/>
                      <a:pt x="20" y="48"/>
                    </a:cubicBezTo>
                    <a:cubicBezTo>
                      <a:pt x="22" y="17"/>
                      <a:pt x="14" y="1"/>
                      <a:pt x="14" y="1"/>
                    </a:cubicBezTo>
                    <a:close/>
                    <a:moveTo>
                      <a:pt x="20" y="48"/>
                    </a:moveTo>
                    <a:cubicBezTo>
                      <a:pt x="20" y="58"/>
                      <a:pt x="18" y="71"/>
                      <a:pt x="14" y="85"/>
                    </a:cubicBezTo>
                    <a:cubicBezTo>
                      <a:pt x="14" y="126"/>
                      <a:pt x="0" y="196"/>
                      <a:pt x="0" y="280"/>
                    </a:cubicBezTo>
                    <a:cubicBezTo>
                      <a:pt x="0" y="447"/>
                      <a:pt x="0" y="670"/>
                      <a:pt x="0" y="894"/>
                    </a:cubicBezTo>
                    <a:cubicBezTo>
                      <a:pt x="14" y="1117"/>
                      <a:pt x="28" y="1340"/>
                      <a:pt x="42" y="1507"/>
                    </a:cubicBezTo>
                    <a:cubicBezTo>
                      <a:pt x="42" y="1591"/>
                      <a:pt x="56" y="1661"/>
                      <a:pt x="56" y="1716"/>
                    </a:cubicBezTo>
                    <a:cubicBezTo>
                      <a:pt x="70" y="1758"/>
                      <a:pt x="70" y="1786"/>
                      <a:pt x="70" y="1786"/>
                    </a:cubicBezTo>
                    <a:cubicBezTo>
                      <a:pt x="70" y="1786"/>
                      <a:pt x="70" y="1758"/>
                      <a:pt x="70" y="1716"/>
                    </a:cubicBezTo>
                    <a:cubicBezTo>
                      <a:pt x="70" y="1661"/>
                      <a:pt x="84" y="1591"/>
                      <a:pt x="84" y="1507"/>
                    </a:cubicBezTo>
                    <a:cubicBezTo>
                      <a:pt x="84" y="1340"/>
                      <a:pt x="84" y="1117"/>
                      <a:pt x="84" y="894"/>
                    </a:cubicBezTo>
                    <a:cubicBezTo>
                      <a:pt x="84" y="670"/>
                      <a:pt x="70" y="461"/>
                      <a:pt x="56" y="280"/>
                    </a:cubicBezTo>
                    <a:cubicBezTo>
                      <a:pt x="42" y="196"/>
                      <a:pt x="42" y="126"/>
                      <a:pt x="28" y="85"/>
                    </a:cubicBezTo>
                    <a:cubicBezTo>
                      <a:pt x="25" y="71"/>
                      <a:pt x="22" y="58"/>
                      <a:pt x="20" y="48"/>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43;p2"/>
              <p:cNvSpPr/>
              <p:nvPr/>
            </p:nvSpPr>
            <p:spPr>
              <a:xfrm>
                <a:off x="8528919" y="1623786"/>
                <a:ext cx="11920" cy="137867"/>
              </a:xfrm>
              <a:custGeom>
                <a:avLst/>
                <a:gdLst/>
                <a:ahLst/>
                <a:cxnLst/>
                <a:rect l="l" t="t" r="r" b="b"/>
                <a:pathLst>
                  <a:path w="99" h="1145" extrusionOk="0">
                    <a:moveTo>
                      <a:pt x="43" y="1"/>
                    </a:moveTo>
                    <a:cubicBezTo>
                      <a:pt x="29" y="56"/>
                      <a:pt x="15" y="112"/>
                      <a:pt x="15" y="168"/>
                    </a:cubicBezTo>
                    <a:cubicBezTo>
                      <a:pt x="1" y="307"/>
                      <a:pt x="1" y="433"/>
                      <a:pt x="1" y="572"/>
                    </a:cubicBezTo>
                    <a:cubicBezTo>
                      <a:pt x="1" y="712"/>
                      <a:pt x="15" y="865"/>
                      <a:pt x="29" y="977"/>
                    </a:cubicBezTo>
                    <a:cubicBezTo>
                      <a:pt x="43" y="1075"/>
                      <a:pt x="57" y="1144"/>
                      <a:pt x="57" y="1144"/>
                    </a:cubicBezTo>
                    <a:cubicBezTo>
                      <a:pt x="71" y="1089"/>
                      <a:pt x="85" y="1033"/>
                      <a:pt x="85" y="977"/>
                    </a:cubicBezTo>
                    <a:cubicBezTo>
                      <a:pt x="99" y="838"/>
                      <a:pt x="99" y="698"/>
                      <a:pt x="99" y="572"/>
                    </a:cubicBezTo>
                    <a:cubicBezTo>
                      <a:pt x="99" y="433"/>
                      <a:pt x="85" y="280"/>
                      <a:pt x="71" y="168"/>
                    </a:cubicBezTo>
                    <a:cubicBezTo>
                      <a:pt x="57" y="112"/>
                      <a:pt x="57" y="56"/>
                      <a:pt x="4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44;p2"/>
              <p:cNvSpPr/>
              <p:nvPr/>
            </p:nvSpPr>
            <p:spPr>
              <a:xfrm>
                <a:off x="8384550" y="1291221"/>
                <a:ext cx="13486" cy="137867"/>
              </a:xfrm>
              <a:custGeom>
                <a:avLst/>
                <a:gdLst/>
                <a:ahLst/>
                <a:cxnLst/>
                <a:rect l="l" t="t" r="r" b="b"/>
                <a:pathLst>
                  <a:path w="112" h="1145" extrusionOk="0">
                    <a:moveTo>
                      <a:pt x="56" y="1"/>
                    </a:moveTo>
                    <a:cubicBezTo>
                      <a:pt x="42" y="57"/>
                      <a:pt x="28" y="112"/>
                      <a:pt x="28" y="168"/>
                    </a:cubicBezTo>
                    <a:cubicBezTo>
                      <a:pt x="0" y="433"/>
                      <a:pt x="0" y="712"/>
                      <a:pt x="42" y="963"/>
                    </a:cubicBezTo>
                    <a:cubicBezTo>
                      <a:pt x="42" y="1033"/>
                      <a:pt x="56" y="1089"/>
                      <a:pt x="70" y="1145"/>
                    </a:cubicBezTo>
                    <a:cubicBezTo>
                      <a:pt x="70" y="1145"/>
                      <a:pt x="84" y="1075"/>
                      <a:pt x="98" y="963"/>
                    </a:cubicBezTo>
                    <a:cubicBezTo>
                      <a:pt x="112" y="838"/>
                      <a:pt x="112" y="698"/>
                      <a:pt x="112" y="573"/>
                    </a:cubicBezTo>
                    <a:cubicBezTo>
                      <a:pt x="112" y="419"/>
                      <a:pt x="98" y="280"/>
                      <a:pt x="84" y="168"/>
                    </a:cubicBezTo>
                    <a:cubicBezTo>
                      <a:pt x="70" y="112"/>
                      <a:pt x="56" y="57"/>
                      <a:pt x="56"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45;p2"/>
              <p:cNvSpPr/>
              <p:nvPr/>
            </p:nvSpPr>
            <p:spPr>
              <a:xfrm>
                <a:off x="8382864" y="1944552"/>
                <a:ext cx="13606" cy="137867"/>
              </a:xfrm>
              <a:custGeom>
                <a:avLst/>
                <a:gdLst/>
                <a:ahLst/>
                <a:cxnLst/>
                <a:rect l="l" t="t" r="r" b="b"/>
                <a:pathLst>
                  <a:path w="113" h="1145" extrusionOk="0">
                    <a:moveTo>
                      <a:pt x="42" y="1"/>
                    </a:moveTo>
                    <a:cubicBezTo>
                      <a:pt x="42" y="1"/>
                      <a:pt x="28" y="57"/>
                      <a:pt x="28" y="168"/>
                    </a:cubicBezTo>
                    <a:cubicBezTo>
                      <a:pt x="14" y="308"/>
                      <a:pt x="0" y="433"/>
                      <a:pt x="14" y="573"/>
                    </a:cubicBezTo>
                    <a:cubicBezTo>
                      <a:pt x="14" y="712"/>
                      <a:pt x="28" y="866"/>
                      <a:pt x="42" y="963"/>
                    </a:cubicBezTo>
                    <a:cubicBezTo>
                      <a:pt x="42" y="1033"/>
                      <a:pt x="56" y="1089"/>
                      <a:pt x="70" y="1145"/>
                    </a:cubicBezTo>
                    <a:cubicBezTo>
                      <a:pt x="70" y="1145"/>
                      <a:pt x="70" y="1075"/>
                      <a:pt x="98" y="963"/>
                    </a:cubicBezTo>
                    <a:cubicBezTo>
                      <a:pt x="112" y="838"/>
                      <a:pt x="112" y="698"/>
                      <a:pt x="112" y="573"/>
                    </a:cubicBezTo>
                    <a:cubicBezTo>
                      <a:pt x="112" y="419"/>
                      <a:pt x="98" y="280"/>
                      <a:pt x="84" y="168"/>
                    </a:cubicBezTo>
                    <a:cubicBezTo>
                      <a:pt x="70" y="112"/>
                      <a:pt x="56" y="57"/>
                      <a:pt x="42"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46;p2"/>
              <p:cNvSpPr/>
              <p:nvPr/>
            </p:nvSpPr>
            <p:spPr>
              <a:xfrm>
                <a:off x="8555890" y="1480983"/>
                <a:ext cx="97530" cy="100901"/>
              </a:xfrm>
              <a:custGeom>
                <a:avLst/>
                <a:gdLst/>
                <a:ahLst/>
                <a:cxnLst/>
                <a:rect l="l" t="t" r="r" b="b"/>
                <a:pathLst>
                  <a:path w="810" h="838" extrusionOk="0">
                    <a:moveTo>
                      <a:pt x="809" y="1"/>
                    </a:moveTo>
                    <a:cubicBezTo>
                      <a:pt x="753" y="43"/>
                      <a:pt x="698" y="71"/>
                      <a:pt x="656" y="113"/>
                    </a:cubicBezTo>
                    <a:cubicBezTo>
                      <a:pt x="558" y="196"/>
                      <a:pt x="460" y="294"/>
                      <a:pt x="363" y="392"/>
                    </a:cubicBezTo>
                    <a:cubicBezTo>
                      <a:pt x="279" y="489"/>
                      <a:pt x="181" y="587"/>
                      <a:pt x="98" y="698"/>
                    </a:cubicBezTo>
                    <a:cubicBezTo>
                      <a:pt x="42" y="782"/>
                      <a:pt x="0" y="838"/>
                      <a:pt x="0" y="838"/>
                    </a:cubicBezTo>
                    <a:cubicBezTo>
                      <a:pt x="42" y="810"/>
                      <a:pt x="98" y="768"/>
                      <a:pt x="140" y="726"/>
                    </a:cubicBezTo>
                    <a:cubicBezTo>
                      <a:pt x="251" y="643"/>
                      <a:pt x="349" y="559"/>
                      <a:pt x="433" y="461"/>
                    </a:cubicBezTo>
                    <a:cubicBezTo>
                      <a:pt x="530" y="364"/>
                      <a:pt x="614" y="266"/>
                      <a:pt x="698" y="154"/>
                    </a:cubicBezTo>
                    <a:cubicBezTo>
                      <a:pt x="739" y="113"/>
                      <a:pt x="767" y="57"/>
                      <a:pt x="809"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47;p2"/>
              <p:cNvSpPr/>
              <p:nvPr/>
            </p:nvSpPr>
            <p:spPr>
              <a:xfrm>
                <a:off x="8554204" y="1798498"/>
                <a:ext cx="100901" cy="95844"/>
              </a:xfrm>
              <a:custGeom>
                <a:avLst/>
                <a:gdLst/>
                <a:ahLst/>
                <a:cxnLst/>
                <a:rect l="l" t="t" r="r" b="b"/>
                <a:pathLst>
                  <a:path w="838" h="796" extrusionOk="0">
                    <a:moveTo>
                      <a:pt x="0" y="0"/>
                    </a:moveTo>
                    <a:lnTo>
                      <a:pt x="0" y="0"/>
                    </a:lnTo>
                    <a:cubicBezTo>
                      <a:pt x="0" y="0"/>
                      <a:pt x="42" y="56"/>
                      <a:pt x="112" y="140"/>
                    </a:cubicBezTo>
                    <a:cubicBezTo>
                      <a:pt x="195" y="237"/>
                      <a:pt x="279" y="335"/>
                      <a:pt x="377" y="433"/>
                    </a:cubicBezTo>
                    <a:cubicBezTo>
                      <a:pt x="474" y="530"/>
                      <a:pt x="572" y="614"/>
                      <a:pt x="684" y="698"/>
                    </a:cubicBezTo>
                    <a:cubicBezTo>
                      <a:pt x="726" y="726"/>
                      <a:pt x="781" y="767"/>
                      <a:pt x="837" y="795"/>
                    </a:cubicBezTo>
                    <a:cubicBezTo>
                      <a:pt x="795" y="753"/>
                      <a:pt x="767" y="698"/>
                      <a:pt x="726" y="656"/>
                    </a:cubicBezTo>
                    <a:cubicBezTo>
                      <a:pt x="642" y="558"/>
                      <a:pt x="544" y="461"/>
                      <a:pt x="447" y="363"/>
                    </a:cubicBezTo>
                    <a:cubicBezTo>
                      <a:pt x="349" y="265"/>
                      <a:pt x="237" y="168"/>
                      <a:pt x="154" y="98"/>
                    </a:cubicBezTo>
                    <a:cubicBezTo>
                      <a:pt x="98" y="56"/>
                      <a:pt x="42" y="28"/>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48;p2"/>
              <p:cNvSpPr/>
              <p:nvPr/>
            </p:nvSpPr>
            <p:spPr>
              <a:xfrm>
                <a:off x="8130972" y="1796812"/>
                <a:ext cx="97530" cy="100901"/>
              </a:xfrm>
              <a:custGeom>
                <a:avLst/>
                <a:gdLst/>
                <a:ahLst/>
                <a:cxnLst/>
                <a:rect l="l" t="t" r="r" b="b"/>
                <a:pathLst>
                  <a:path w="810" h="838" extrusionOk="0">
                    <a:moveTo>
                      <a:pt x="809" y="0"/>
                    </a:moveTo>
                    <a:lnTo>
                      <a:pt x="809" y="0"/>
                    </a:lnTo>
                    <a:cubicBezTo>
                      <a:pt x="753" y="42"/>
                      <a:pt x="698" y="70"/>
                      <a:pt x="656" y="112"/>
                    </a:cubicBezTo>
                    <a:cubicBezTo>
                      <a:pt x="558" y="196"/>
                      <a:pt x="460" y="293"/>
                      <a:pt x="363" y="391"/>
                    </a:cubicBezTo>
                    <a:cubicBezTo>
                      <a:pt x="265" y="488"/>
                      <a:pt x="168" y="600"/>
                      <a:pt x="98" y="698"/>
                    </a:cubicBezTo>
                    <a:cubicBezTo>
                      <a:pt x="70" y="740"/>
                      <a:pt x="28" y="795"/>
                      <a:pt x="0" y="837"/>
                    </a:cubicBezTo>
                    <a:cubicBezTo>
                      <a:pt x="42" y="809"/>
                      <a:pt x="98" y="767"/>
                      <a:pt x="140" y="726"/>
                    </a:cubicBezTo>
                    <a:cubicBezTo>
                      <a:pt x="223" y="656"/>
                      <a:pt x="335" y="558"/>
                      <a:pt x="433" y="461"/>
                    </a:cubicBezTo>
                    <a:cubicBezTo>
                      <a:pt x="530" y="363"/>
                      <a:pt x="614" y="265"/>
                      <a:pt x="698" y="154"/>
                    </a:cubicBezTo>
                    <a:cubicBezTo>
                      <a:pt x="739" y="112"/>
                      <a:pt x="767" y="56"/>
                      <a:pt x="80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49;p2"/>
              <p:cNvSpPr/>
              <p:nvPr/>
            </p:nvSpPr>
            <p:spPr>
              <a:xfrm>
                <a:off x="8129286" y="1484354"/>
                <a:ext cx="100901" cy="97530"/>
              </a:xfrm>
              <a:custGeom>
                <a:avLst/>
                <a:gdLst/>
                <a:ahLst/>
                <a:cxnLst/>
                <a:rect l="l" t="t" r="r" b="b"/>
                <a:pathLst>
                  <a:path w="838" h="810" extrusionOk="0">
                    <a:moveTo>
                      <a:pt x="0" y="1"/>
                    </a:moveTo>
                    <a:cubicBezTo>
                      <a:pt x="28" y="57"/>
                      <a:pt x="70" y="98"/>
                      <a:pt x="98" y="154"/>
                    </a:cubicBezTo>
                    <a:cubicBezTo>
                      <a:pt x="195" y="252"/>
                      <a:pt x="279" y="350"/>
                      <a:pt x="377" y="447"/>
                    </a:cubicBezTo>
                    <a:cubicBezTo>
                      <a:pt x="488" y="545"/>
                      <a:pt x="600" y="642"/>
                      <a:pt x="684" y="712"/>
                    </a:cubicBezTo>
                    <a:cubicBezTo>
                      <a:pt x="726" y="740"/>
                      <a:pt x="781" y="782"/>
                      <a:pt x="837" y="810"/>
                    </a:cubicBezTo>
                    <a:cubicBezTo>
                      <a:pt x="837" y="810"/>
                      <a:pt x="781" y="754"/>
                      <a:pt x="726" y="670"/>
                    </a:cubicBezTo>
                    <a:cubicBezTo>
                      <a:pt x="628" y="559"/>
                      <a:pt x="544" y="461"/>
                      <a:pt x="447" y="377"/>
                    </a:cubicBezTo>
                    <a:cubicBezTo>
                      <a:pt x="349" y="280"/>
                      <a:pt x="251" y="196"/>
                      <a:pt x="140" y="112"/>
                    </a:cubicBezTo>
                    <a:cubicBezTo>
                      <a:pt x="98" y="71"/>
                      <a:pt x="42" y="43"/>
                      <a:pt x="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50;p2"/>
              <p:cNvSpPr/>
              <p:nvPr/>
            </p:nvSpPr>
            <p:spPr>
              <a:xfrm>
                <a:off x="8226696" y="1593564"/>
                <a:ext cx="11800" cy="196625"/>
              </a:xfrm>
              <a:custGeom>
                <a:avLst/>
                <a:gdLst/>
                <a:ahLst/>
                <a:cxnLst/>
                <a:rect l="l" t="t" r="r" b="b"/>
                <a:pathLst>
                  <a:path w="98" h="1633" extrusionOk="0">
                    <a:moveTo>
                      <a:pt x="28" y="1"/>
                    </a:moveTo>
                    <a:cubicBezTo>
                      <a:pt x="14" y="42"/>
                      <a:pt x="0" y="112"/>
                      <a:pt x="0" y="196"/>
                    </a:cubicBezTo>
                    <a:cubicBezTo>
                      <a:pt x="0" y="363"/>
                      <a:pt x="0" y="586"/>
                      <a:pt x="0" y="810"/>
                    </a:cubicBezTo>
                    <a:cubicBezTo>
                      <a:pt x="14" y="1033"/>
                      <a:pt x="28" y="1256"/>
                      <a:pt x="42" y="1423"/>
                    </a:cubicBezTo>
                    <a:cubicBezTo>
                      <a:pt x="42" y="1507"/>
                      <a:pt x="56" y="1577"/>
                      <a:pt x="70" y="1632"/>
                    </a:cubicBezTo>
                    <a:cubicBezTo>
                      <a:pt x="70" y="1577"/>
                      <a:pt x="84" y="1507"/>
                      <a:pt x="84" y="1423"/>
                    </a:cubicBezTo>
                    <a:cubicBezTo>
                      <a:pt x="84" y="1256"/>
                      <a:pt x="98" y="1033"/>
                      <a:pt x="84" y="810"/>
                    </a:cubicBezTo>
                    <a:cubicBezTo>
                      <a:pt x="84" y="586"/>
                      <a:pt x="70" y="377"/>
                      <a:pt x="56" y="196"/>
                    </a:cubicBezTo>
                    <a:cubicBezTo>
                      <a:pt x="42" y="112"/>
                      <a:pt x="42" y="42"/>
                      <a:pt x="28"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51;p2"/>
              <p:cNvSpPr/>
              <p:nvPr/>
            </p:nvSpPr>
            <p:spPr>
              <a:xfrm>
                <a:off x="8302191" y="1149501"/>
                <a:ext cx="94279" cy="103189"/>
              </a:xfrm>
              <a:custGeom>
                <a:avLst/>
                <a:gdLst/>
                <a:ahLst/>
                <a:cxnLst/>
                <a:rect l="l" t="t" r="r" b="b"/>
                <a:pathLst>
                  <a:path w="783" h="857" extrusionOk="0">
                    <a:moveTo>
                      <a:pt x="503" y="271"/>
                    </a:moveTo>
                    <a:cubicBezTo>
                      <a:pt x="531" y="285"/>
                      <a:pt x="545" y="313"/>
                      <a:pt x="559" y="355"/>
                    </a:cubicBezTo>
                    <a:cubicBezTo>
                      <a:pt x="559" y="425"/>
                      <a:pt x="531" y="480"/>
                      <a:pt x="475" y="536"/>
                    </a:cubicBezTo>
                    <a:cubicBezTo>
                      <a:pt x="433" y="578"/>
                      <a:pt x="391" y="606"/>
                      <a:pt x="336" y="620"/>
                    </a:cubicBezTo>
                    <a:cubicBezTo>
                      <a:pt x="270" y="620"/>
                      <a:pt x="242" y="595"/>
                      <a:pt x="238" y="535"/>
                    </a:cubicBezTo>
                    <a:lnTo>
                      <a:pt x="238" y="535"/>
                    </a:lnTo>
                    <a:cubicBezTo>
                      <a:pt x="267" y="396"/>
                      <a:pt x="364" y="299"/>
                      <a:pt x="503" y="271"/>
                    </a:cubicBezTo>
                    <a:close/>
                    <a:moveTo>
                      <a:pt x="493" y="0"/>
                    </a:moveTo>
                    <a:cubicBezTo>
                      <a:pt x="449" y="0"/>
                      <a:pt x="403" y="10"/>
                      <a:pt x="364" y="20"/>
                    </a:cubicBezTo>
                    <a:cubicBezTo>
                      <a:pt x="294" y="48"/>
                      <a:pt x="238" y="90"/>
                      <a:pt x="182" y="146"/>
                    </a:cubicBezTo>
                    <a:cubicBezTo>
                      <a:pt x="168" y="173"/>
                      <a:pt x="140" y="187"/>
                      <a:pt x="126" y="215"/>
                    </a:cubicBezTo>
                    <a:cubicBezTo>
                      <a:pt x="99" y="271"/>
                      <a:pt x="71" y="313"/>
                      <a:pt x="43" y="355"/>
                    </a:cubicBezTo>
                    <a:cubicBezTo>
                      <a:pt x="15" y="425"/>
                      <a:pt x="1" y="494"/>
                      <a:pt x="1" y="564"/>
                    </a:cubicBezTo>
                    <a:cubicBezTo>
                      <a:pt x="1" y="634"/>
                      <a:pt x="15" y="690"/>
                      <a:pt x="43" y="745"/>
                    </a:cubicBezTo>
                    <a:cubicBezTo>
                      <a:pt x="85" y="801"/>
                      <a:pt x="140" y="843"/>
                      <a:pt x="224" y="857"/>
                    </a:cubicBezTo>
                    <a:cubicBezTo>
                      <a:pt x="266" y="857"/>
                      <a:pt x="322" y="843"/>
                      <a:pt x="378" y="829"/>
                    </a:cubicBezTo>
                    <a:cubicBezTo>
                      <a:pt x="433" y="801"/>
                      <a:pt x="503" y="759"/>
                      <a:pt x="559" y="717"/>
                    </a:cubicBezTo>
                    <a:cubicBezTo>
                      <a:pt x="629" y="676"/>
                      <a:pt x="684" y="606"/>
                      <a:pt x="726" y="522"/>
                    </a:cubicBezTo>
                    <a:cubicBezTo>
                      <a:pt x="754" y="494"/>
                      <a:pt x="768" y="438"/>
                      <a:pt x="768" y="397"/>
                    </a:cubicBezTo>
                    <a:cubicBezTo>
                      <a:pt x="782" y="355"/>
                      <a:pt x="782" y="313"/>
                      <a:pt x="768" y="257"/>
                    </a:cubicBezTo>
                    <a:cubicBezTo>
                      <a:pt x="754" y="187"/>
                      <a:pt x="726" y="118"/>
                      <a:pt x="684" y="62"/>
                    </a:cubicBezTo>
                    <a:cubicBezTo>
                      <a:pt x="643" y="34"/>
                      <a:pt x="601" y="6"/>
                      <a:pt x="545" y="6"/>
                    </a:cubicBezTo>
                    <a:cubicBezTo>
                      <a:pt x="529" y="2"/>
                      <a:pt x="511" y="0"/>
                      <a:pt x="493"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52;p2"/>
              <p:cNvSpPr/>
              <p:nvPr/>
            </p:nvSpPr>
            <p:spPr>
              <a:xfrm>
                <a:off x="8402972" y="1091344"/>
                <a:ext cx="100901" cy="186632"/>
              </a:xfrm>
              <a:custGeom>
                <a:avLst/>
                <a:gdLst/>
                <a:ahLst/>
                <a:cxnLst/>
                <a:rect l="l" t="t" r="r" b="b"/>
                <a:pathLst>
                  <a:path w="838" h="1550" extrusionOk="0">
                    <a:moveTo>
                      <a:pt x="433" y="1"/>
                    </a:moveTo>
                    <a:cubicBezTo>
                      <a:pt x="322" y="29"/>
                      <a:pt x="224" y="57"/>
                      <a:pt x="126" y="71"/>
                    </a:cubicBezTo>
                    <a:cubicBezTo>
                      <a:pt x="98" y="517"/>
                      <a:pt x="57" y="977"/>
                      <a:pt x="1" y="1465"/>
                    </a:cubicBezTo>
                    <a:lnTo>
                      <a:pt x="140" y="1410"/>
                    </a:lnTo>
                    <a:lnTo>
                      <a:pt x="294" y="1354"/>
                    </a:lnTo>
                    <a:cubicBezTo>
                      <a:pt x="308" y="1173"/>
                      <a:pt x="308" y="1061"/>
                      <a:pt x="308" y="1033"/>
                    </a:cubicBezTo>
                    <a:lnTo>
                      <a:pt x="461" y="977"/>
                    </a:lnTo>
                    <a:lnTo>
                      <a:pt x="461" y="977"/>
                    </a:lnTo>
                    <a:cubicBezTo>
                      <a:pt x="433" y="1242"/>
                      <a:pt x="419" y="1438"/>
                      <a:pt x="419" y="1549"/>
                    </a:cubicBezTo>
                    <a:cubicBezTo>
                      <a:pt x="461" y="1521"/>
                      <a:pt x="503" y="1493"/>
                      <a:pt x="545" y="1479"/>
                    </a:cubicBezTo>
                    <a:cubicBezTo>
                      <a:pt x="573" y="1452"/>
                      <a:pt x="615" y="1424"/>
                      <a:pt x="656" y="1410"/>
                    </a:cubicBezTo>
                    <a:lnTo>
                      <a:pt x="684" y="1410"/>
                    </a:lnTo>
                    <a:cubicBezTo>
                      <a:pt x="698" y="1145"/>
                      <a:pt x="754" y="684"/>
                      <a:pt x="838" y="57"/>
                    </a:cubicBezTo>
                    <a:lnTo>
                      <a:pt x="838" y="57"/>
                    </a:lnTo>
                    <a:cubicBezTo>
                      <a:pt x="740" y="99"/>
                      <a:pt x="642" y="140"/>
                      <a:pt x="545" y="168"/>
                    </a:cubicBezTo>
                    <a:cubicBezTo>
                      <a:pt x="531" y="377"/>
                      <a:pt x="517" y="545"/>
                      <a:pt x="503" y="670"/>
                    </a:cubicBezTo>
                    <a:lnTo>
                      <a:pt x="419" y="712"/>
                    </a:lnTo>
                    <a:cubicBezTo>
                      <a:pt x="391" y="712"/>
                      <a:pt x="377" y="726"/>
                      <a:pt x="350" y="740"/>
                    </a:cubicBezTo>
                    <a:cubicBezTo>
                      <a:pt x="364" y="489"/>
                      <a:pt x="391" y="238"/>
                      <a:pt x="43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53;p2"/>
              <p:cNvSpPr/>
              <p:nvPr/>
            </p:nvSpPr>
            <p:spPr>
              <a:xfrm>
                <a:off x="8680151" y="1358408"/>
                <a:ext cx="126067" cy="122695"/>
              </a:xfrm>
              <a:custGeom>
                <a:avLst/>
                <a:gdLst/>
                <a:ahLst/>
                <a:cxnLst/>
                <a:rect l="l" t="t" r="r" b="b"/>
                <a:pathLst>
                  <a:path w="1047" h="1019" extrusionOk="0">
                    <a:moveTo>
                      <a:pt x="461" y="1"/>
                    </a:moveTo>
                    <a:lnTo>
                      <a:pt x="182" y="56"/>
                    </a:lnTo>
                    <a:cubicBezTo>
                      <a:pt x="140" y="280"/>
                      <a:pt x="112" y="447"/>
                      <a:pt x="84" y="559"/>
                    </a:cubicBezTo>
                    <a:cubicBezTo>
                      <a:pt x="70" y="670"/>
                      <a:pt x="28" y="810"/>
                      <a:pt x="0" y="977"/>
                    </a:cubicBezTo>
                    <a:cubicBezTo>
                      <a:pt x="112" y="963"/>
                      <a:pt x="224" y="949"/>
                      <a:pt x="293" y="935"/>
                    </a:cubicBezTo>
                    <a:lnTo>
                      <a:pt x="321" y="712"/>
                    </a:lnTo>
                    <a:lnTo>
                      <a:pt x="363" y="545"/>
                    </a:lnTo>
                    <a:cubicBezTo>
                      <a:pt x="419" y="698"/>
                      <a:pt x="475" y="866"/>
                      <a:pt x="558" y="1019"/>
                    </a:cubicBezTo>
                    <a:cubicBezTo>
                      <a:pt x="614" y="991"/>
                      <a:pt x="684" y="977"/>
                      <a:pt x="754" y="963"/>
                    </a:cubicBezTo>
                    <a:cubicBezTo>
                      <a:pt x="837" y="684"/>
                      <a:pt x="921" y="391"/>
                      <a:pt x="1047" y="98"/>
                    </a:cubicBezTo>
                    <a:lnTo>
                      <a:pt x="1047" y="98"/>
                    </a:lnTo>
                    <a:cubicBezTo>
                      <a:pt x="935" y="126"/>
                      <a:pt x="837" y="140"/>
                      <a:pt x="726" y="154"/>
                    </a:cubicBezTo>
                    <a:cubicBezTo>
                      <a:pt x="684" y="308"/>
                      <a:pt x="656" y="419"/>
                      <a:pt x="628" y="517"/>
                    </a:cubicBezTo>
                    <a:cubicBezTo>
                      <a:pt x="614" y="489"/>
                      <a:pt x="600" y="433"/>
                      <a:pt x="586" y="391"/>
                    </a:cubicBezTo>
                    <a:cubicBezTo>
                      <a:pt x="530" y="252"/>
                      <a:pt x="489" y="126"/>
                      <a:pt x="46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54;p2"/>
              <p:cNvSpPr/>
              <p:nvPr/>
            </p:nvSpPr>
            <p:spPr>
              <a:xfrm>
                <a:off x="8681836" y="1806444"/>
                <a:ext cx="89102" cy="141599"/>
              </a:xfrm>
              <a:custGeom>
                <a:avLst/>
                <a:gdLst/>
                <a:ahLst/>
                <a:cxnLst/>
                <a:rect l="l" t="t" r="r" b="b"/>
                <a:pathLst>
                  <a:path w="740" h="1176" extrusionOk="0">
                    <a:moveTo>
                      <a:pt x="583" y="1"/>
                    </a:moveTo>
                    <a:cubicBezTo>
                      <a:pt x="454" y="1"/>
                      <a:pt x="327" y="33"/>
                      <a:pt x="210" y="116"/>
                    </a:cubicBezTo>
                    <a:cubicBezTo>
                      <a:pt x="126" y="171"/>
                      <a:pt x="84" y="227"/>
                      <a:pt x="84" y="255"/>
                    </a:cubicBezTo>
                    <a:cubicBezTo>
                      <a:pt x="56" y="297"/>
                      <a:pt x="42" y="339"/>
                      <a:pt x="28" y="395"/>
                    </a:cubicBezTo>
                    <a:cubicBezTo>
                      <a:pt x="0" y="464"/>
                      <a:pt x="0" y="548"/>
                      <a:pt x="0" y="632"/>
                    </a:cubicBezTo>
                    <a:cubicBezTo>
                      <a:pt x="14" y="660"/>
                      <a:pt x="28" y="687"/>
                      <a:pt x="42" y="715"/>
                    </a:cubicBezTo>
                    <a:cubicBezTo>
                      <a:pt x="70" y="729"/>
                      <a:pt x="98" y="757"/>
                      <a:pt x="126" y="757"/>
                    </a:cubicBezTo>
                    <a:cubicBezTo>
                      <a:pt x="154" y="771"/>
                      <a:pt x="196" y="771"/>
                      <a:pt x="223" y="771"/>
                    </a:cubicBezTo>
                    <a:cubicBezTo>
                      <a:pt x="237" y="778"/>
                      <a:pt x="248" y="782"/>
                      <a:pt x="258" y="782"/>
                    </a:cubicBezTo>
                    <a:cubicBezTo>
                      <a:pt x="269" y="782"/>
                      <a:pt x="279" y="778"/>
                      <a:pt x="293" y="771"/>
                    </a:cubicBezTo>
                    <a:cubicBezTo>
                      <a:pt x="335" y="771"/>
                      <a:pt x="363" y="757"/>
                      <a:pt x="391" y="743"/>
                    </a:cubicBezTo>
                    <a:cubicBezTo>
                      <a:pt x="433" y="715"/>
                      <a:pt x="461" y="701"/>
                      <a:pt x="502" y="701"/>
                    </a:cubicBezTo>
                    <a:cubicBezTo>
                      <a:pt x="516" y="701"/>
                      <a:pt x="530" y="701"/>
                      <a:pt x="530" y="715"/>
                    </a:cubicBezTo>
                    <a:cubicBezTo>
                      <a:pt x="530" y="729"/>
                      <a:pt x="530" y="757"/>
                      <a:pt x="530" y="771"/>
                    </a:cubicBezTo>
                    <a:cubicBezTo>
                      <a:pt x="502" y="799"/>
                      <a:pt x="489" y="827"/>
                      <a:pt x="447" y="855"/>
                    </a:cubicBezTo>
                    <a:cubicBezTo>
                      <a:pt x="405" y="897"/>
                      <a:pt x="335" y="925"/>
                      <a:pt x="265" y="925"/>
                    </a:cubicBezTo>
                    <a:lnTo>
                      <a:pt x="112" y="925"/>
                    </a:lnTo>
                    <a:cubicBezTo>
                      <a:pt x="98" y="1008"/>
                      <a:pt x="70" y="1078"/>
                      <a:pt x="42" y="1162"/>
                    </a:cubicBezTo>
                    <a:cubicBezTo>
                      <a:pt x="84" y="1176"/>
                      <a:pt x="112" y="1176"/>
                      <a:pt x="154" y="1176"/>
                    </a:cubicBezTo>
                    <a:cubicBezTo>
                      <a:pt x="265" y="1176"/>
                      <a:pt x="391" y="1148"/>
                      <a:pt x="502" y="1106"/>
                    </a:cubicBezTo>
                    <a:cubicBezTo>
                      <a:pt x="558" y="1064"/>
                      <a:pt x="614" y="1022"/>
                      <a:pt x="642" y="952"/>
                    </a:cubicBezTo>
                    <a:cubicBezTo>
                      <a:pt x="670" y="925"/>
                      <a:pt x="698" y="883"/>
                      <a:pt x="712" y="841"/>
                    </a:cubicBezTo>
                    <a:cubicBezTo>
                      <a:pt x="740" y="771"/>
                      <a:pt x="740" y="701"/>
                      <a:pt x="726" y="632"/>
                    </a:cubicBezTo>
                    <a:cubicBezTo>
                      <a:pt x="726" y="604"/>
                      <a:pt x="712" y="576"/>
                      <a:pt x="684" y="548"/>
                    </a:cubicBezTo>
                    <a:cubicBezTo>
                      <a:pt x="684" y="534"/>
                      <a:pt x="670" y="520"/>
                      <a:pt x="656" y="520"/>
                    </a:cubicBezTo>
                    <a:cubicBezTo>
                      <a:pt x="642" y="492"/>
                      <a:pt x="600" y="478"/>
                      <a:pt x="572" y="478"/>
                    </a:cubicBezTo>
                    <a:cubicBezTo>
                      <a:pt x="558" y="471"/>
                      <a:pt x="541" y="468"/>
                      <a:pt x="523" y="468"/>
                    </a:cubicBezTo>
                    <a:cubicBezTo>
                      <a:pt x="506" y="468"/>
                      <a:pt x="489" y="471"/>
                      <a:pt x="475" y="478"/>
                    </a:cubicBezTo>
                    <a:cubicBezTo>
                      <a:pt x="433" y="492"/>
                      <a:pt x="391" y="506"/>
                      <a:pt x="363" y="520"/>
                    </a:cubicBezTo>
                    <a:cubicBezTo>
                      <a:pt x="343" y="530"/>
                      <a:pt x="325" y="535"/>
                      <a:pt x="310" y="535"/>
                    </a:cubicBezTo>
                    <a:cubicBezTo>
                      <a:pt x="283" y="535"/>
                      <a:pt x="265" y="519"/>
                      <a:pt x="265" y="492"/>
                    </a:cubicBezTo>
                    <a:cubicBezTo>
                      <a:pt x="251" y="408"/>
                      <a:pt x="307" y="339"/>
                      <a:pt x="377" y="311"/>
                    </a:cubicBezTo>
                    <a:cubicBezTo>
                      <a:pt x="419" y="297"/>
                      <a:pt x="464" y="290"/>
                      <a:pt x="509" y="290"/>
                    </a:cubicBezTo>
                    <a:cubicBezTo>
                      <a:pt x="555" y="290"/>
                      <a:pt x="600" y="297"/>
                      <a:pt x="642" y="311"/>
                    </a:cubicBezTo>
                    <a:lnTo>
                      <a:pt x="656" y="4"/>
                    </a:lnTo>
                    <a:cubicBezTo>
                      <a:pt x="632" y="2"/>
                      <a:pt x="607" y="1"/>
                      <a:pt x="58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5" name="Google Shape;55;p2"/>
            <p:cNvSpPr/>
            <p:nvPr/>
          </p:nvSpPr>
          <p:spPr>
            <a:xfrm>
              <a:off x="859840" y="4262997"/>
              <a:ext cx="90787" cy="82479"/>
            </a:xfrm>
            <a:custGeom>
              <a:avLst/>
              <a:gdLst/>
              <a:ahLst/>
              <a:cxnLst/>
              <a:rect l="l" t="t" r="r" b="b"/>
              <a:pathLst>
                <a:path w="754" h="685" extrusionOk="0">
                  <a:moveTo>
                    <a:pt x="754" y="1"/>
                  </a:moveTo>
                  <a:lnTo>
                    <a:pt x="754" y="1"/>
                  </a:lnTo>
                  <a:cubicBezTo>
                    <a:pt x="726" y="15"/>
                    <a:pt x="698" y="43"/>
                    <a:pt x="656" y="70"/>
                  </a:cubicBezTo>
                  <a:cubicBezTo>
                    <a:pt x="572" y="126"/>
                    <a:pt x="461" y="210"/>
                    <a:pt x="377" y="308"/>
                  </a:cubicBezTo>
                  <a:cubicBezTo>
                    <a:pt x="280" y="391"/>
                    <a:pt x="182" y="489"/>
                    <a:pt x="112" y="559"/>
                  </a:cubicBezTo>
                  <a:cubicBezTo>
                    <a:pt x="70" y="587"/>
                    <a:pt x="42" y="628"/>
                    <a:pt x="29" y="642"/>
                  </a:cubicBezTo>
                  <a:lnTo>
                    <a:pt x="1" y="684"/>
                  </a:lnTo>
                  <a:lnTo>
                    <a:pt x="1" y="684"/>
                  </a:lnTo>
                  <a:lnTo>
                    <a:pt x="42" y="656"/>
                  </a:lnTo>
                  <a:lnTo>
                    <a:pt x="126" y="573"/>
                  </a:lnTo>
                  <a:cubicBezTo>
                    <a:pt x="210" y="517"/>
                    <a:pt x="321" y="433"/>
                    <a:pt x="419" y="349"/>
                  </a:cubicBezTo>
                  <a:cubicBezTo>
                    <a:pt x="517" y="252"/>
                    <a:pt x="614" y="168"/>
                    <a:pt x="684" y="98"/>
                  </a:cubicBezTo>
                  <a:lnTo>
                    <a:pt x="754"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56;p2"/>
            <p:cNvSpPr/>
            <p:nvPr/>
          </p:nvSpPr>
          <p:spPr>
            <a:xfrm>
              <a:off x="875011" y="4283225"/>
              <a:ext cx="72244" cy="63936"/>
            </a:xfrm>
            <a:custGeom>
              <a:avLst/>
              <a:gdLst/>
              <a:ahLst/>
              <a:cxnLst/>
              <a:rect l="l" t="t" r="r" b="b"/>
              <a:pathLst>
                <a:path w="600" h="531" extrusionOk="0">
                  <a:moveTo>
                    <a:pt x="600" y="0"/>
                  </a:moveTo>
                  <a:lnTo>
                    <a:pt x="600" y="0"/>
                  </a:lnTo>
                  <a:cubicBezTo>
                    <a:pt x="600" y="0"/>
                    <a:pt x="558" y="28"/>
                    <a:pt x="502" y="70"/>
                  </a:cubicBezTo>
                  <a:cubicBezTo>
                    <a:pt x="433" y="112"/>
                    <a:pt x="363" y="181"/>
                    <a:pt x="279" y="251"/>
                  </a:cubicBezTo>
                  <a:cubicBezTo>
                    <a:pt x="209" y="307"/>
                    <a:pt x="154" y="377"/>
                    <a:pt x="84" y="432"/>
                  </a:cubicBezTo>
                  <a:cubicBezTo>
                    <a:pt x="56" y="474"/>
                    <a:pt x="28" y="502"/>
                    <a:pt x="0" y="530"/>
                  </a:cubicBezTo>
                  <a:cubicBezTo>
                    <a:pt x="42" y="516"/>
                    <a:pt x="70" y="488"/>
                    <a:pt x="112" y="460"/>
                  </a:cubicBezTo>
                  <a:cubicBezTo>
                    <a:pt x="168" y="419"/>
                    <a:pt x="251" y="349"/>
                    <a:pt x="321" y="293"/>
                  </a:cubicBezTo>
                  <a:cubicBezTo>
                    <a:pt x="391" y="223"/>
                    <a:pt x="460" y="167"/>
                    <a:pt x="516" y="98"/>
                  </a:cubicBezTo>
                  <a:cubicBezTo>
                    <a:pt x="544" y="70"/>
                    <a:pt x="572" y="28"/>
                    <a:pt x="60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57;p2"/>
            <p:cNvSpPr/>
            <p:nvPr/>
          </p:nvSpPr>
          <p:spPr>
            <a:xfrm>
              <a:off x="958935" y="4262997"/>
              <a:ext cx="92473" cy="82479"/>
            </a:xfrm>
            <a:custGeom>
              <a:avLst/>
              <a:gdLst/>
              <a:ahLst/>
              <a:cxnLst/>
              <a:rect l="l" t="t" r="r" b="b"/>
              <a:pathLst>
                <a:path w="768" h="685" extrusionOk="0">
                  <a:moveTo>
                    <a:pt x="1" y="1"/>
                  </a:moveTo>
                  <a:lnTo>
                    <a:pt x="1" y="1"/>
                  </a:lnTo>
                  <a:cubicBezTo>
                    <a:pt x="15" y="29"/>
                    <a:pt x="42" y="56"/>
                    <a:pt x="84" y="98"/>
                  </a:cubicBezTo>
                  <a:cubicBezTo>
                    <a:pt x="154" y="168"/>
                    <a:pt x="252" y="252"/>
                    <a:pt x="349" y="349"/>
                  </a:cubicBezTo>
                  <a:cubicBezTo>
                    <a:pt x="447" y="433"/>
                    <a:pt x="545" y="517"/>
                    <a:pt x="628" y="573"/>
                  </a:cubicBezTo>
                  <a:cubicBezTo>
                    <a:pt x="670" y="614"/>
                    <a:pt x="698" y="642"/>
                    <a:pt x="726" y="656"/>
                  </a:cubicBezTo>
                  <a:lnTo>
                    <a:pt x="768" y="684"/>
                  </a:lnTo>
                  <a:lnTo>
                    <a:pt x="768" y="684"/>
                  </a:lnTo>
                  <a:lnTo>
                    <a:pt x="740" y="642"/>
                  </a:lnTo>
                  <a:cubicBezTo>
                    <a:pt x="712" y="628"/>
                    <a:pt x="684" y="587"/>
                    <a:pt x="656" y="559"/>
                  </a:cubicBezTo>
                  <a:cubicBezTo>
                    <a:pt x="586" y="475"/>
                    <a:pt x="489" y="391"/>
                    <a:pt x="391" y="308"/>
                  </a:cubicBezTo>
                  <a:cubicBezTo>
                    <a:pt x="280" y="210"/>
                    <a:pt x="182" y="126"/>
                    <a:pt x="98" y="70"/>
                  </a:cubicBezTo>
                  <a:cubicBezTo>
                    <a:pt x="70" y="43"/>
                    <a:pt x="28" y="15"/>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58;p2"/>
            <p:cNvSpPr/>
            <p:nvPr/>
          </p:nvSpPr>
          <p:spPr>
            <a:xfrm>
              <a:off x="955564" y="4472987"/>
              <a:ext cx="95844" cy="85730"/>
            </a:xfrm>
            <a:custGeom>
              <a:avLst/>
              <a:gdLst/>
              <a:ahLst/>
              <a:cxnLst/>
              <a:rect l="l" t="t" r="r" b="b"/>
              <a:pathLst>
                <a:path w="796" h="712" extrusionOk="0">
                  <a:moveTo>
                    <a:pt x="796" y="0"/>
                  </a:moveTo>
                  <a:lnTo>
                    <a:pt x="754" y="28"/>
                  </a:lnTo>
                  <a:cubicBezTo>
                    <a:pt x="726" y="42"/>
                    <a:pt x="698" y="70"/>
                    <a:pt x="656" y="98"/>
                  </a:cubicBezTo>
                  <a:cubicBezTo>
                    <a:pt x="573" y="154"/>
                    <a:pt x="475" y="237"/>
                    <a:pt x="377" y="335"/>
                  </a:cubicBezTo>
                  <a:cubicBezTo>
                    <a:pt x="280" y="419"/>
                    <a:pt x="182" y="516"/>
                    <a:pt x="112" y="586"/>
                  </a:cubicBezTo>
                  <a:cubicBezTo>
                    <a:pt x="70" y="628"/>
                    <a:pt x="43" y="656"/>
                    <a:pt x="29" y="670"/>
                  </a:cubicBezTo>
                  <a:lnTo>
                    <a:pt x="1" y="712"/>
                  </a:lnTo>
                  <a:lnTo>
                    <a:pt x="29" y="684"/>
                  </a:lnTo>
                  <a:lnTo>
                    <a:pt x="126" y="614"/>
                  </a:lnTo>
                  <a:cubicBezTo>
                    <a:pt x="210" y="544"/>
                    <a:pt x="321" y="461"/>
                    <a:pt x="419" y="377"/>
                  </a:cubicBezTo>
                  <a:cubicBezTo>
                    <a:pt x="503" y="293"/>
                    <a:pt x="614" y="196"/>
                    <a:pt x="684" y="126"/>
                  </a:cubicBezTo>
                  <a:cubicBezTo>
                    <a:pt x="712" y="84"/>
                    <a:pt x="740" y="56"/>
                    <a:pt x="768" y="28"/>
                  </a:cubicBezTo>
                  <a:lnTo>
                    <a:pt x="796"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59;p2"/>
            <p:cNvSpPr/>
            <p:nvPr/>
          </p:nvSpPr>
          <p:spPr>
            <a:xfrm>
              <a:off x="859840" y="4472987"/>
              <a:ext cx="95844" cy="85730"/>
            </a:xfrm>
            <a:custGeom>
              <a:avLst/>
              <a:gdLst/>
              <a:ahLst/>
              <a:cxnLst/>
              <a:rect l="l" t="t" r="r" b="b"/>
              <a:pathLst>
                <a:path w="796" h="712" extrusionOk="0">
                  <a:moveTo>
                    <a:pt x="1" y="0"/>
                  </a:moveTo>
                  <a:lnTo>
                    <a:pt x="29" y="28"/>
                  </a:lnTo>
                  <a:cubicBezTo>
                    <a:pt x="42" y="56"/>
                    <a:pt x="70" y="84"/>
                    <a:pt x="112" y="126"/>
                  </a:cubicBezTo>
                  <a:cubicBezTo>
                    <a:pt x="182" y="196"/>
                    <a:pt x="266" y="293"/>
                    <a:pt x="377" y="377"/>
                  </a:cubicBezTo>
                  <a:cubicBezTo>
                    <a:pt x="475" y="461"/>
                    <a:pt x="572" y="544"/>
                    <a:pt x="656" y="614"/>
                  </a:cubicBezTo>
                  <a:lnTo>
                    <a:pt x="754" y="684"/>
                  </a:lnTo>
                  <a:lnTo>
                    <a:pt x="796" y="712"/>
                  </a:lnTo>
                  <a:lnTo>
                    <a:pt x="754" y="670"/>
                  </a:lnTo>
                  <a:lnTo>
                    <a:pt x="684" y="586"/>
                  </a:lnTo>
                  <a:cubicBezTo>
                    <a:pt x="614" y="502"/>
                    <a:pt x="517" y="419"/>
                    <a:pt x="419" y="335"/>
                  </a:cubicBezTo>
                  <a:cubicBezTo>
                    <a:pt x="307" y="237"/>
                    <a:pt x="210" y="154"/>
                    <a:pt x="126" y="98"/>
                  </a:cubicBezTo>
                  <a:lnTo>
                    <a:pt x="42" y="28"/>
                  </a:lnTo>
                  <a:lnTo>
                    <a:pt x="1"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60;p2"/>
            <p:cNvSpPr/>
            <p:nvPr/>
          </p:nvSpPr>
          <p:spPr>
            <a:xfrm>
              <a:off x="879948" y="4472987"/>
              <a:ext cx="67308" cy="60565"/>
            </a:xfrm>
            <a:custGeom>
              <a:avLst/>
              <a:gdLst/>
              <a:ahLst/>
              <a:cxnLst/>
              <a:rect l="l" t="t" r="r" b="b"/>
              <a:pathLst>
                <a:path w="559" h="503" extrusionOk="0">
                  <a:moveTo>
                    <a:pt x="1" y="0"/>
                  </a:moveTo>
                  <a:lnTo>
                    <a:pt x="1" y="0"/>
                  </a:lnTo>
                  <a:cubicBezTo>
                    <a:pt x="15" y="42"/>
                    <a:pt x="43" y="70"/>
                    <a:pt x="71" y="98"/>
                  </a:cubicBezTo>
                  <a:cubicBezTo>
                    <a:pt x="127" y="140"/>
                    <a:pt x="182" y="210"/>
                    <a:pt x="266" y="279"/>
                  </a:cubicBezTo>
                  <a:cubicBezTo>
                    <a:pt x="336" y="335"/>
                    <a:pt x="405" y="405"/>
                    <a:pt x="461" y="447"/>
                  </a:cubicBezTo>
                  <a:cubicBezTo>
                    <a:pt x="517" y="488"/>
                    <a:pt x="559" y="502"/>
                    <a:pt x="559" y="502"/>
                  </a:cubicBezTo>
                  <a:cubicBezTo>
                    <a:pt x="531" y="475"/>
                    <a:pt x="517" y="447"/>
                    <a:pt x="489" y="419"/>
                  </a:cubicBezTo>
                  <a:cubicBezTo>
                    <a:pt x="433" y="363"/>
                    <a:pt x="378" y="293"/>
                    <a:pt x="294" y="237"/>
                  </a:cubicBezTo>
                  <a:cubicBezTo>
                    <a:pt x="224" y="168"/>
                    <a:pt x="154" y="112"/>
                    <a:pt x="99" y="70"/>
                  </a:cubicBezTo>
                  <a:cubicBezTo>
                    <a:pt x="43" y="28"/>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61;p2"/>
            <p:cNvSpPr/>
            <p:nvPr/>
          </p:nvSpPr>
          <p:spPr>
            <a:xfrm>
              <a:off x="1047917" y="4350413"/>
              <a:ext cx="3492" cy="117638"/>
            </a:xfrm>
            <a:custGeom>
              <a:avLst/>
              <a:gdLst/>
              <a:ahLst/>
              <a:cxnLst/>
              <a:rect l="l" t="t" r="r" b="b"/>
              <a:pathLst>
                <a:path w="29" h="977" extrusionOk="0">
                  <a:moveTo>
                    <a:pt x="1" y="0"/>
                  </a:moveTo>
                  <a:lnTo>
                    <a:pt x="1" y="126"/>
                  </a:lnTo>
                  <a:cubicBezTo>
                    <a:pt x="1" y="223"/>
                    <a:pt x="1" y="349"/>
                    <a:pt x="1" y="488"/>
                  </a:cubicBezTo>
                  <a:cubicBezTo>
                    <a:pt x="1" y="614"/>
                    <a:pt x="15" y="753"/>
                    <a:pt x="15" y="851"/>
                  </a:cubicBezTo>
                  <a:cubicBezTo>
                    <a:pt x="29" y="907"/>
                    <a:pt x="29" y="935"/>
                    <a:pt x="29" y="976"/>
                  </a:cubicBezTo>
                  <a:lnTo>
                    <a:pt x="29" y="851"/>
                  </a:lnTo>
                  <a:cubicBezTo>
                    <a:pt x="29" y="753"/>
                    <a:pt x="29" y="614"/>
                    <a:pt x="29" y="488"/>
                  </a:cubicBezTo>
                  <a:cubicBezTo>
                    <a:pt x="29" y="349"/>
                    <a:pt x="29" y="223"/>
                    <a:pt x="15" y="126"/>
                  </a:cubicBezTo>
                  <a:cubicBezTo>
                    <a:pt x="15" y="70"/>
                    <a:pt x="1" y="28"/>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62;p2"/>
            <p:cNvSpPr/>
            <p:nvPr/>
          </p:nvSpPr>
          <p:spPr>
            <a:xfrm>
              <a:off x="1036237" y="4367149"/>
              <a:ext cx="6743" cy="84044"/>
            </a:xfrm>
            <a:custGeom>
              <a:avLst/>
              <a:gdLst/>
              <a:ahLst/>
              <a:cxnLst/>
              <a:rect l="l" t="t" r="r" b="b"/>
              <a:pathLst>
                <a:path w="56" h="698" extrusionOk="0">
                  <a:moveTo>
                    <a:pt x="14" y="1"/>
                  </a:moveTo>
                  <a:cubicBezTo>
                    <a:pt x="14" y="1"/>
                    <a:pt x="0" y="42"/>
                    <a:pt x="0" y="112"/>
                  </a:cubicBezTo>
                  <a:lnTo>
                    <a:pt x="0" y="349"/>
                  </a:lnTo>
                  <a:cubicBezTo>
                    <a:pt x="0" y="419"/>
                    <a:pt x="14" y="503"/>
                    <a:pt x="28" y="586"/>
                  </a:cubicBezTo>
                  <a:cubicBezTo>
                    <a:pt x="28" y="656"/>
                    <a:pt x="42" y="698"/>
                    <a:pt x="42" y="698"/>
                  </a:cubicBezTo>
                  <a:cubicBezTo>
                    <a:pt x="56" y="656"/>
                    <a:pt x="56" y="614"/>
                    <a:pt x="56" y="586"/>
                  </a:cubicBezTo>
                  <a:cubicBezTo>
                    <a:pt x="56" y="503"/>
                    <a:pt x="56" y="419"/>
                    <a:pt x="56" y="349"/>
                  </a:cubicBezTo>
                  <a:cubicBezTo>
                    <a:pt x="56" y="266"/>
                    <a:pt x="56" y="182"/>
                    <a:pt x="42" y="112"/>
                  </a:cubicBezTo>
                  <a:cubicBezTo>
                    <a:pt x="28" y="42"/>
                    <a:pt x="14" y="1"/>
                    <a:pt x="14"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63;p2"/>
            <p:cNvSpPr/>
            <p:nvPr/>
          </p:nvSpPr>
          <p:spPr>
            <a:xfrm>
              <a:off x="952193" y="4168959"/>
              <a:ext cx="5178" cy="82479"/>
            </a:xfrm>
            <a:custGeom>
              <a:avLst/>
              <a:gdLst/>
              <a:ahLst/>
              <a:cxnLst/>
              <a:rect l="l" t="t" r="r" b="b"/>
              <a:pathLst>
                <a:path w="43" h="685" extrusionOk="0">
                  <a:moveTo>
                    <a:pt x="15" y="1"/>
                  </a:moveTo>
                  <a:cubicBezTo>
                    <a:pt x="15" y="1"/>
                    <a:pt x="1" y="42"/>
                    <a:pt x="1" y="112"/>
                  </a:cubicBezTo>
                  <a:lnTo>
                    <a:pt x="1" y="349"/>
                  </a:lnTo>
                  <a:cubicBezTo>
                    <a:pt x="1" y="419"/>
                    <a:pt x="1" y="503"/>
                    <a:pt x="15" y="586"/>
                  </a:cubicBezTo>
                  <a:cubicBezTo>
                    <a:pt x="15" y="614"/>
                    <a:pt x="29" y="656"/>
                    <a:pt x="29" y="684"/>
                  </a:cubicBezTo>
                  <a:cubicBezTo>
                    <a:pt x="43" y="656"/>
                    <a:pt x="43" y="614"/>
                    <a:pt x="43" y="586"/>
                  </a:cubicBezTo>
                  <a:lnTo>
                    <a:pt x="43" y="349"/>
                  </a:lnTo>
                  <a:cubicBezTo>
                    <a:pt x="43" y="266"/>
                    <a:pt x="43" y="182"/>
                    <a:pt x="29" y="112"/>
                  </a:cubicBezTo>
                  <a:cubicBezTo>
                    <a:pt x="15" y="42"/>
                    <a:pt x="15" y="1"/>
                    <a:pt x="15"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64;p2"/>
            <p:cNvSpPr/>
            <p:nvPr/>
          </p:nvSpPr>
          <p:spPr>
            <a:xfrm>
              <a:off x="950507" y="4558597"/>
              <a:ext cx="6863" cy="82479"/>
            </a:xfrm>
            <a:custGeom>
              <a:avLst/>
              <a:gdLst/>
              <a:ahLst/>
              <a:cxnLst/>
              <a:rect l="l" t="t" r="r" b="b"/>
              <a:pathLst>
                <a:path w="57" h="685" extrusionOk="0">
                  <a:moveTo>
                    <a:pt x="15" y="1"/>
                  </a:moveTo>
                  <a:cubicBezTo>
                    <a:pt x="15" y="1"/>
                    <a:pt x="1" y="43"/>
                    <a:pt x="1" y="112"/>
                  </a:cubicBezTo>
                  <a:lnTo>
                    <a:pt x="1" y="349"/>
                  </a:lnTo>
                  <a:cubicBezTo>
                    <a:pt x="1" y="419"/>
                    <a:pt x="1" y="503"/>
                    <a:pt x="15" y="587"/>
                  </a:cubicBezTo>
                  <a:cubicBezTo>
                    <a:pt x="29" y="642"/>
                    <a:pt x="29" y="684"/>
                    <a:pt x="29" y="684"/>
                  </a:cubicBezTo>
                  <a:cubicBezTo>
                    <a:pt x="43" y="656"/>
                    <a:pt x="43" y="614"/>
                    <a:pt x="43" y="587"/>
                  </a:cubicBezTo>
                  <a:cubicBezTo>
                    <a:pt x="57" y="503"/>
                    <a:pt x="57" y="419"/>
                    <a:pt x="43" y="349"/>
                  </a:cubicBezTo>
                  <a:cubicBezTo>
                    <a:pt x="43" y="266"/>
                    <a:pt x="43" y="182"/>
                    <a:pt x="29" y="112"/>
                  </a:cubicBezTo>
                  <a:cubicBezTo>
                    <a:pt x="15" y="43"/>
                    <a:pt x="15" y="1"/>
                    <a:pt x="15"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65;p2"/>
            <p:cNvSpPr/>
            <p:nvPr/>
          </p:nvSpPr>
          <p:spPr>
            <a:xfrm>
              <a:off x="1052974" y="4283225"/>
              <a:ext cx="57194" cy="60565"/>
            </a:xfrm>
            <a:custGeom>
              <a:avLst/>
              <a:gdLst/>
              <a:ahLst/>
              <a:cxnLst/>
              <a:rect l="l" t="t" r="r" b="b"/>
              <a:pathLst>
                <a:path w="475" h="503" extrusionOk="0">
                  <a:moveTo>
                    <a:pt x="475" y="0"/>
                  </a:moveTo>
                  <a:lnTo>
                    <a:pt x="475" y="0"/>
                  </a:lnTo>
                  <a:cubicBezTo>
                    <a:pt x="447" y="28"/>
                    <a:pt x="419" y="56"/>
                    <a:pt x="391" y="70"/>
                  </a:cubicBezTo>
                  <a:cubicBezTo>
                    <a:pt x="335" y="126"/>
                    <a:pt x="280" y="181"/>
                    <a:pt x="224" y="237"/>
                  </a:cubicBezTo>
                  <a:cubicBezTo>
                    <a:pt x="154" y="293"/>
                    <a:pt x="98" y="363"/>
                    <a:pt x="56" y="405"/>
                  </a:cubicBezTo>
                  <a:cubicBezTo>
                    <a:pt x="29" y="460"/>
                    <a:pt x="1" y="502"/>
                    <a:pt x="1" y="502"/>
                  </a:cubicBezTo>
                  <a:cubicBezTo>
                    <a:pt x="29" y="474"/>
                    <a:pt x="56" y="460"/>
                    <a:pt x="84" y="432"/>
                  </a:cubicBezTo>
                  <a:cubicBezTo>
                    <a:pt x="140" y="377"/>
                    <a:pt x="210" y="335"/>
                    <a:pt x="266" y="265"/>
                  </a:cubicBezTo>
                  <a:cubicBezTo>
                    <a:pt x="322" y="223"/>
                    <a:pt x="363" y="154"/>
                    <a:pt x="419" y="98"/>
                  </a:cubicBezTo>
                  <a:cubicBezTo>
                    <a:pt x="433" y="70"/>
                    <a:pt x="461" y="42"/>
                    <a:pt x="475"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66;p2"/>
            <p:cNvSpPr/>
            <p:nvPr/>
          </p:nvSpPr>
          <p:spPr>
            <a:xfrm>
              <a:off x="1051288" y="4472987"/>
              <a:ext cx="58879" cy="57194"/>
            </a:xfrm>
            <a:custGeom>
              <a:avLst/>
              <a:gdLst/>
              <a:ahLst/>
              <a:cxnLst/>
              <a:rect l="l" t="t" r="r" b="b"/>
              <a:pathLst>
                <a:path w="489" h="475" extrusionOk="0">
                  <a:moveTo>
                    <a:pt x="1" y="0"/>
                  </a:moveTo>
                  <a:cubicBezTo>
                    <a:pt x="1" y="0"/>
                    <a:pt x="29" y="28"/>
                    <a:pt x="70" y="84"/>
                  </a:cubicBezTo>
                  <a:cubicBezTo>
                    <a:pt x="112" y="126"/>
                    <a:pt x="168" y="196"/>
                    <a:pt x="238" y="251"/>
                  </a:cubicBezTo>
                  <a:cubicBezTo>
                    <a:pt x="294" y="307"/>
                    <a:pt x="349" y="363"/>
                    <a:pt x="405" y="405"/>
                  </a:cubicBezTo>
                  <a:cubicBezTo>
                    <a:pt x="461" y="447"/>
                    <a:pt x="489" y="475"/>
                    <a:pt x="489" y="475"/>
                  </a:cubicBezTo>
                  <a:cubicBezTo>
                    <a:pt x="489" y="475"/>
                    <a:pt x="475" y="433"/>
                    <a:pt x="433" y="391"/>
                  </a:cubicBezTo>
                  <a:cubicBezTo>
                    <a:pt x="377" y="321"/>
                    <a:pt x="322" y="265"/>
                    <a:pt x="266" y="210"/>
                  </a:cubicBezTo>
                  <a:cubicBezTo>
                    <a:pt x="210" y="154"/>
                    <a:pt x="140" y="98"/>
                    <a:pt x="98" y="56"/>
                  </a:cubicBezTo>
                  <a:cubicBezTo>
                    <a:pt x="70" y="28"/>
                    <a:pt x="29" y="14"/>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67;p2"/>
            <p:cNvSpPr/>
            <p:nvPr/>
          </p:nvSpPr>
          <p:spPr>
            <a:xfrm>
              <a:off x="799395" y="4471302"/>
              <a:ext cx="57194" cy="60565"/>
            </a:xfrm>
            <a:custGeom>
              <a:avLst/>
              <a:gdLst/>
              <a:ahLst/>
              <a:cxnLst/>
              <a:rect l="l" t="t" r="r" b="b"/>
              <a:pathLst>
                <a:path w="475" h="503" extrusionOk="0">
                  <a:moveTo>
                    <a:pt x="475" y="0"/>
                  </a:moveTo>
                  <a:cubicBezTo>
                    <a:pt x="447" y="28"/>
                    <a:pt x="419" y="42"/>
                    <a:pt x="391" y="70"/>
                  </a:cubicBezTo>
                  <a:cubicBezTo>
                    <a:pt x="335" y="126"/>
                    <a:pt x="279" y="182"/>
                    <a:pt x="224" y="237"/>
                  </a:cubicBezTo>
                  <a:cubicBezTo>
                    <a:pt x="168" y="293"/>
                    <a:pt x="112" y="349"/>
                    <a:pt x="56" y="405"/>
                  </a:cubicBezTo>
                  <a:cubicBezTo>
                    <a:pt x="42" y="433"/>
                    <a:pt x="14" y="461"/>
                    <a:pt x="0" y="502"/>
                  </a:cubicBezTo>
                  <a:cubicBezTo>
                    <a:pt x="28" y="475"/>
                    <a:pt x="56" y="461"/>
                    <a:pt x="84" y="433"/>
                  </a:cubicBezTo>
                  <a:cubicBezTo>
                    <a:pt x="140" y="377"/>
                    <a:pt x="210" y="321"/>
                    <a:pt x="265" y="265"/>
                  </a:cubicBezTo>
                  <a:cubicBezTo>
                    <a:pt x="321" y="210"/>
                    <a:pt x="377" y="140"/>
                    <a:pt x="419" y="98"/>
                  </a:cubicBezTo>
                  <a:cubicBezTo>
                    <a:pt x="461" y="42"/>
                    <a:pt x="475" y="0"/>
                    <a:pt x="475"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68;p2"/>
            <p:cNvSpPr/>
            <p:nvPr/>
          </p:nvSpPr>
          <p:spPr>
            <a:xfrm>
              <a:off x="799395" y="4284911"/>
              <a:ext cx="58879" cy="58879"/>
            </a:xfrm>
            <a:custGeom>
              <a:avLst/>
              <a:gdLst/>
              <a:ahLst/>
              <a:cxnLst/>
              <a:rect l="l" t="t" r="r" b="b"/>
              <a:pathLst>
                <a:path w="489" h="489" extrusionOk="0">
                  <a:moveTo>
                    <a:pt x="0" y="0"/>
                  </a:moveTo>
                  <a:lnTo>
                    <a:pt x="0" y="0"/>
                  </a:lnTo>
                  <a:cubicBezTo>
                    <a:pt x="14" y="28"/>
                    <a:pt x="42" y="70"/>
                    <a:pt x="70" y="84"/>
                  </a:cubicBezTo>
                  <a:cubicBezTo>
                    <a:pt x="112" y="153"/>
                    <a:pt x="168" y="209"/>
                    <a:pt x="224" y="265"/>
                  </a:cubicBezTo>
                  <a:cubicBezTo>
                    <a:pt x="279" y="321"/>
                    <a:pt x="335" y="377"/>
                    <a:pt x="405" y="418"/>
                  </a:cubicBezTo>
                  <a:cubicBezTo>
                    <a:pt x="433" y="446"/>
                    <a:pt x="461" y="460"/>
                    <a:pt x="489" y="488"/>
                  </a:cubicBezTo>
                  <a:cubicBezTo>
                    <a:pt x="489" y="488"/>
                    <a:pt x="461" y="446"/>
                    <a:pt x="419" y="391"/>
                  </a:cubicBezTo>
                  <a:cubicBezTo>
                    <a:pt x="377" y="335"/>
                    <a:pt x="321" y="279"/>
                    <a:pt x="265" y="223"/>
                  </a:cubicBezTo>
                  <a:cubicBezTo>
                    <a:pt x="210" y="167"/>
                    <a:pt x="140" y="112"/>
                    <a:pt x="84" y="70"/>
                  </a:cubicBezTo>
                  <a:cubicBezTo>
                    <a:pt x="56" y="42"/>
                    <a:pt x="28" y="28"/>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69;p2"/>
            <p:cNvSpPr/>
            <p:nvPr/>
          </p:nvSpPr>
          <p:spPr>
            <a:xfrm>
              <a:off x="856469" y="4350413"/>
              <a:ext cx="6863" cy="117638"/>
            </a:xfrm>
            <a:custGeom>
              <a:avLst/>
              <a:gdLst/>
              <a:ahLst/>
              <a:cxnLst/>
              <a:rect l="l" t="t" r="r" b="b"/>
              <a:pathLst>
                <a:path w="57" h="977" extrusionOk="0">
                  <a:moveTo>
                    <a:pt x="15" y="0"/>
                  </a:moveTo>
                  <a:cubicBezTo>
                    <a:pt x="15" y="28"/>
                    <a:pt x="15" y="70"/>
                    <a:pt x="15" y="126"/>
                  </a:cubicBezTo>
                  <a:cubicBezTo>
                    <a:pt x="15" y="223"/>
                    <a:pt x="1" y="349"/>
                    <a:pt x="15" y="488"/>
                  </a:cubicBezTo>
                  <a:cubicBezTo>
                    <a:pt x="15" y="614"/>
                    <a:pt x="29" y="753"/>
                    <a:pt x="29" y="851"/>
                  </a:cubicBezTo>
                  <a:cubicBezTo>
                    <a:pt x="43" y="907"/>
                    <a:pt x="43" y="935"/>
                    <a:pt x="43" y="976"/>
                  </a:cubicBezTo>
                  <a:cubicBezTo>
                    <a:pt x="57" y="935"/>
                    <a:pt x="57" y="893"/>
                    <a:pt x="57" y="851"/>
                  </a:cubicBezTo>
                  <a:cubicBezTo>
                    <a:pt x="57" y="753"/>
                    <a:pt x="57" y="614"/>
                    <a:pt x="57" y="488"/>
                  </a:cubicBezTo>
                  <a:cubicBezTo>
                    <a:pt x="43" y="349"/>
                    <a:pt x="29" y="223"/>
                    <a:pt x="29" y="126"/>
                  </a:cubicBezTo>
                  <a:cubicBezTo>
                    <a:pt x="29" y="70"/>
                    <a:pt x="15" y="28"/>
                    <a:pt x="15"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70;p2"/>
            <p:cNvSpPr/>
            <p:nvPr/>
          </p:nvSpPr>
          <p:spPr>
            <a:xfrm>
              <a:off x="901862" y="4085035"/>
              <a:ext cx="55508" cy="62251"/>
            </a:xfrm>
            <a:custGeom>
              <a:avLst/>
              <a:gdLst/>
              <a:ahLst/>
              <a:cxnLst/>
              <a:rect l="l" t="t" r="r" b="b"/>
              <a:pathLst>
                <a:path w="461" h="517" extrusionOk="0">
                  <a:moveTo>
                    <a:pt x="293" y="168"/>
                  </a:moveTo>
                  <a:cubicBezTo>
                    <a:pt x="307" y="168"/>
                    <a:pt x="335" y="181"/>
                    <a:pt x="335" y="209"/>
                  </a:cubicBezTo>
                  <a:cubicBezTo>
                    <a:pt x="335" y="251"/>
                    <a:pt x="307" y="293"/>
                    <a:pt x="279" y="321"/>
                  </a:cubicBezTo>
                  <a:cubicBezTo>
                    <a:pt x="265" y="349"/>
                    <a:pt x="223" y="363"/>
                    <a:pt x="196" y="377"/>
                  </a:cubicBezTo>
                  <a:cubicBezTo>
                    <a:pt x="154" y="377"/>
                    <a:pt x="140" y="349"/>
                    <a:pt x="140" y="321"/>
                  </a:cubicBezTo>
                  <a:cubicBezTo>
                    <a:pt x="140" y="293"/>
                    <a:pt x="154" y="265"/>
                    <a:pt x="168" y="251"/>
                  </a:cubicBezTo>
                  <a:cubicBezTo>
                    <a:pt x="196" y="209"/>
                    <a:pt x="237" y="181"/>
                    <a:pt x="293" y="168"/>
                  </a:cubicBezTo>
                  <a:close/>
                  <a:moveTo>
                    <a:pt x="321" y="0"/>
                  </a:moveTo>
                  <a:cubicBezTo>
                    <a:pt x="293" y="0"/>
                    <a:pt x="251" y="0"/>
                    <a:pt x="223" y="14"/>
                  </a:cubicBezTo>
                  <a:cubicBezTo>
                    <a:pt x="182" y="42"/>
                    <a:pt x="140" y="56"/>
                    <a:pt x="112" y="84"/>
                  </a:cubicBezTo>
                  <a:cubicBezTo>
                    <a:pt x="98" y="98"/>
                    <a:pt x="84" y="126"/>
                    <a:pt x="70" y="140"/>
                  </a:cubicBezTo>
                  <a:cubicBezTo>
                    <a:pt x="56" y="168"/>
                    <a:pt x="42" y="195"/>
                    <a:pt x="28" y="223"/>
                  </a:cubicBezTo>
                  <a:cubicBezTo>
                    <a:pt x="14" y="265"/>
                    <a:pt x="0" y="307"/>
                    <a:pt x="0" y="349"/>
                  </a:cubicBezTo>
                  <a:cubicBezTo>
                    <a:pt x="0" y="377"/>
                    <a:pt x="14" y="419"/>
                    <a:pt x="28" y="447"/>
                  </a:cubicBezTo>
                  <a:cubicBezTo>
                    <a:pt x="42" y="488"/>
                    <a:pt x="84" y="502"/>
                    <a:pt x="126" y="516"/>
                  </a:cubicBezTo>
                  <a:cubicBezTo>
                    <a:pt x="154" y="516"/>
                    <a:pt x="196" y="502"/>
                    <a:pt x="223" y="488"/>
                  </a:cubicBezTo>
                  <a:cubicBezTo>
                    <a:pt x="265" y="474"/>
                    <a:pt x="293" y="460"/>
                    <a:pt x="335" y="433"/>
                  </a:cubicBezTo>
                  <a:cubicBezTo>
                    <a:pt x="377" y="405"/>
                    <a:pt x="419" y="363"/>
                    <a:pt x="433" y="321"/>
                  </a:cubicBezTo>
                  <a:cubicBezTo>
                    <a:pt x="447" y="293"/>
                    <a:pt x="461" y="265"/>
                    <a:pt x="461" y="237"/>
                  </a:cubicBezTo>
                  <a:cubicBezTo>
                    <a:pt x="461" y="209"/>
                    <a:pt x="461" y="181"/>
                    <a:pt x="461" y="154"/>
                  </a:cubicBezTo>
                  <a:cubicBezTo>
                    <a:pt x="447" y="112"/>
                    <a:pt x="433" y="70"/>
                    <a:pt x="405" y="42"/>
                  </a:cubicBezTo>
                  <a:cubicBezTo>
                    <a:pt x="377" y="28"/>
                    <a:pt x="349" y="14"/>
                    <a:pt x="32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71;p2"/>
            <p:cNvSpPr/>
            <p:nvPr/>
          </p:nvSpPr>
          <p:spPr>
            <a:xfrm>
              <a:off x="960621" y="4049755"/>
              <a:ext cx="60565" cy="110895"/>
            </a:xfrm>
            <a:custGeom>
              <a:avLst/>
              <a:gdLst/>
              <a:ahLst/>
              <a:cxnLst/>
              <a:rect l="l" t="t" r="r" b="b"/>
              <a:pathLst>
                <a:path w="503" h="921" extrusionOk="0">
                  <a:moveTo>
                    <a:pt x="266" y="0"/>
                  </a:moveTo>
                  <a:lnTo>
                    <a:pt x="266" y="0"/>
                  </a:lnTo>
                  <a:cubicBezTo>
                    <a:pt x="196" y="28"/>
                    <a:pt x="140" y="42"/>
                    <a:pt x="70" y="56"/>
                  </a:cubicBezTo>
                  <a:cubicBezTo>
                    <a:pt x="56" y="307"/>
                    <a:pt x="28" y="586"/>
                    <a:pt x="1" y="879"/>
                  </a:cubicBezTo>
                  <a:lnTo>
                    <a:pt x="84" y="851"/>
                  </a:lnTo>
                  <a:lnTo>
                    <a:pt x="168" y="809"/>
                  </a:lnTo>
                  <a:cubicBezTo>
                    <a:pt x="182" y="698"/>
                    <a:pt x="182" y="642"/>
                    <a:pt x="182" y="628"/>
                  </a:cubicBezTo>
                  <a:lnTo>
                    <a:pt x="279" y="586"/>
                  </a:lnTo>
                  <a:lnTo>
                    <a:pt x="279" y="586"/>
                  </a:lnTo>
                  <a:cubicBezTo>
                    <a:pt x="266" y="753"/>
                    <a:pt x="252" y="865"/>
                    <a:pt x="252" y="921"/>
                  </a:cubicBezTo>
                  <a:cubicBezTo>
                    <a:pt x="279" y="907"/>
                    <a:pt x="293" y="893"/>
                    <a:pt x="321" y="879"/>
                  </a:cubicBezTo>
                  <a:cubicBezTo>
                    <a:pt x="349" y="865"/>
                    <a:pt x="363" y="851"/>
                    <a:pt x="391" y="851"/>
                  </a:cubicBezTo>
                  <a:lnTo>
                    <a:pt x="405" y="851"/>
                  </a:lnTo>
                  <a:cubicBezTo>
                    <a:pt x="419" y="684"/>
                    <a:pt x="447" y="419"/>
                    <a:pt x="503" y="42"/>
                  </a:cubicBezTo>
                  <a:lnTo>
                    <a:pt x="503" y="42"/>
                  </a:lnTo>
                  <a:cubicBezTo>
                    <a:pt x="447" y="70"/>
                    <a:pt x="391" y="84"/>
                    <a:pt x="321" y="112"/>
                  </a:cubicBezTo>
                  <a:cubicBezTo>
                    <a:pt x="321" y="237"/>
                    <a:pt x="307" y="335"/>
                    <a:pt x="307" y="405"/>
                  </a:cubicBezTo>
                  <a:lnTo>
                    <a:pt x="252" y="433"/>
                  </a:lnTo>
                  <a:lnTo>
                    <a:pt x="224" y="447"/>
                  </a:lnTo>
                  <a:cubicBezTo>
                    <a:pt x="224" y="293"/>
                    <a:pt x="238" y="154"/>
                    <a:pt x="266"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72;p2"/>
            <p:cNvSpPr/>
            <p:nvPr/>
          </p:nvSpPr>
          <p:spPr>
            <a:xfrm>
              <a:off x="1126904" y="4210981"/>
              <a:ext cx="75736" cy="72365"/>
            </a:xfrm>
            <a:custGeom>
              <a:avLst/>
              <a:gdLst/>
              <a:ahLst/>
              <a:cxnLst/>
              <a:rect l="l" t="t" r="r" b="b"/>
              <a:pathLst>
                <a:path w="629" h="601" extrusionOk="0">
                  <a:moveTo>
                    <a:pt x="265" y="0"/>
                  </a:moveTo>
                  <a:lnTo>
                    <a:pt x="112" y="28"/>
                  </a:lnTo>
                  <a:cubicBezTo>
                    <a:pt x="84" y="168"/>
                    <a:pt x="56" y="265"/>
                    <a:pt x="56" y="321"/>
                  </a:cubicBezTo>
                  <a:cubicBezTo>
                    <a:pt x="42" y="391"/>
                    <a:pt x="14" y="475"/>
                    <a:pt x="0" y="586"/>
                  </a:cubicBezTo>
                  <a:lnTo>
                    <a:pt x="168" y="558"/>
                  </a:lnTo>
                  <a:lnTo>
                    <a:pt x="196" y="419"/>
                  </a:lnTo>
                  <a:lnTo>
                    <a:pt x="210" y="321"/>
                  </a:lnTo>
                  <a:cubicBezTo>
                    <a:pt x="252" y="419"/>
                    <a:pt x="279" y="502"/>
                    <a:pt x="321" y="600"/>
                  </a:cubicBezTo>
                  <a:cubicBezTo>
                    <a:pt x="363" y="586"/>
                    <a:pt x="405" y="572"/>
                    <a:pt x="447" y="572"/>
                  </a:cubicBezTo>
                  <a:cubicBezTo>
                    <a:pt x="503" y="391"/>
                    <a:pt x="558" y="223"/>
                    <a:pt x="628" y="42"/>
                  </a:cubicBezTo>
                  <a:lnTo>
                    <a:pt x="628" y="42"/>
                  </a:lnTo>
                  <a:cubicBezTo>
                    <a:pt x="572" y="56"/>
                    <a:pt x="503" y="70"/>
                    <a:pt x="433" y="98"/>
                  </a:cubicBezTo>
                  <a:cubicBezTo>
                    <a:pt x="405" y="182"/>
                    <a:pt x="391" y="251"/>
                    <a:pt x="377" y="307"/>
                  </a:cubicBezTo>
                  <a:lnTo>
                    <a:pt x="349" y="223"/>
                  </a:lnTo>
                  <a:cubicBezTo>
                    <a:pt x="321" y="154"/>
                    <a:pt x="293" y="70"/>
                    <a:pt x="265"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73;p2"/>
            <p:cNvSpPr/>
            <p:nvPr/>
          </p:nvSpPr>
          <p:spPr>
            <a:xfrm>
              <a:off x="1126904" y="4479249"/>
              <a:ext cx="53822" cy="82840"/>
            </a:xfrm>
            <a:custGeom>
              <a:avLst/>
              <a:gdLst/>
              <a:ahLst/>
              <a:cxnLst/>
              <a:rect l="l" t="t" r="r" b="b"/>
              <a:pathLst>
                <a:path w="447" h="688" extrusionOk="0">
                  <a:moveTo>
                    <a:pt x="355" y="1"/>
                  </a:moveTo>
                  <a:cubicBezTo>
                    <a:pt x="275" y="1"/>
                    <a:pt x="198" y="28"/>
                    <a:pt x="140" y="74"/>
                  </a:cubicBezTo>
                  <a:cubicBezTo>
                    <a:pt x="84" y="102"/>
                    <a:pt x="56" y="130"/>
                    <a:pt x="56" y="158"/>
                  </a:cubicBezTo>
                  <a:cubicBezTo>
                    <a:pt x="42" y="185"/>
                    <a:pt x="28" y="199"/>
                    <a:pt x="28" y="241"/>
                  </a:cubicBezTo>
                  <a:cubicBezTo>
                    <a:pt x="14" y="283"/>
                    <a:pt x="0" y="325"/>
                    <a:pt x="14" y="381"/>
                  </a:cubicBezTo>
                  <a:cubicBezTo>
                    <a:pt x="14" y="395"/>
                    <a:pt x="28" y="409"/>
                    <a:pt x="42" y="423"/>
                  </a:cubicBezTo>
                  <a:cubicBezTo>
                    <a:pt x="42" y="436"/>
                    <a:pt x="70" y="450"/>
                    <a:pt x="84" y="450"/>
                  </a:cubicBezTo>
                  <a:cubicBezTo>
                    <a:pt x="91" y="457"/>
                    <a:pt x="102" y="461"/>
                    <a:pt x="112" y="461"/>
                  </a:cubicBezTo>
                  <a:cubicBezTo>
                    <a:pt x="122" y="461"/>
                    <a:pt x="133" y="457"/>
                    <a:pt x="140" y="450"/>
                  </a:cubicBezTo>
                  <a:lnTo>
                    <a:pt x="182" y="450"/>
                  </a:lnTo>
                  <a:cubicBezTo>
                    <a:pt x="210" y="450"/>
                    <a:pt x="224" y="450"/>
                    <a:pt x="252" y="436"/>
                  </a:cubicBezTo>
                  <a:cubicBezTo>
                    <a:pt x="265" y="423"/>
                    <a:pt x="279" y="409"/>
                    <a:pt x="307" y="409"/>
                  </a:cubicBezTo>
                  <a:cubicBezTo>
                    <a:pt x="312" y="404"/>
                    <a:pt x="315" y="402"/>
                    <a:pt x="317" y="402"/>
                  </a:cubicBezTo>
                  <a:cubicBezTo>
                    <a:pt x="321" y="402"/>
                    <a:pt x="321" y="409"/>
                    <a:pt x="321" y="409"/>
                  </a:cubicBezTo>
                  <a:cubicBezTo>
                    <a:pt x="321" y="423"/>
                    <a:pt x="321" y="436"/>
                    <a:pt x="321" y="436"/>
                  </a:cubicBezTo>
                  <a:cubicBezTo>
                    <a:pt x="307" y="464"/>
                    <a:pt x="293" y="478"/>
                    <a:pt x="279" y="492"/>
                  </a:cubicBezTo>
                  <a:cubicBezTo>
                    <a:pt x="252" y="520"/>
                    <a:pt x="210" y="534"/>
                    <a:pt x="168" y="534"/>
                  </a:cubicBezTo>
                  <a:lnTo>
                    <a:pt x="84" y="534"/>
                  </a:lnTo>
                  <a:cubicBezTo>
                    <a:pt x="70" y="576"/>
                    <a:pt x="56" y="632"/>
                    <a:pt x="42" y="674"/>
                  </a:cubicBezTo>
                  <a:cubicBezTo>
                    <a:pt x="56" y="688"/>
                    <a:pt x="84" y="688"/>
                    <a:pt x="98" y="688"/>
                  </a:cubicBezTo>
                  <a:cubicBezTo>
                    <a:pt x="168" y="688"/>
                    <a:pt x="238" y="688"/>
                    <a:pt x="307" y="660"/>
                  </a:cubicBezTo>
                  <a:cubicBezTo>
                    <a:pt x="349" y="632"/>
                    <a:pt x="377" y="604"/>
                    <a:pt x="391" y="576"/>
                  </a:cubicBezTo>
                  <a:cubicBezTo>
                    <a:pt x="405" y="548"/>
                    <a:pt x="419" y="534"/>
                    <a:pt x="433" y="506"/>
                  </a:cubicBezTo>
                  <a:cubicBezTo>
                    <a:pt x="447" y="464"/>
                    <a:pt x="447" y="423"/>
                    <a:pt x="447" y="381"/>
                  </a:cubicBezTo>
                  <a:cubicBezTo>
                    <a:pt x="433" y="353"/>
                    <a:pt x="433" y="339"/>
                    <a:pt x="419" y="325"/>
                  </a:cubicBezTo>
                  <a:cubicBezTo>
                    <a:pt x="419" y="325"/>
                    <a:pt x="405" y="311"/>
                    <a:pt x="405" y="311"/>
                  </a:cubicBezTo>
                  <a:cubicBezTo>
                    <a:pt x="391" y="297"/>
                    <a:pt x="377" y="283"/>
                    <a:pt x="349" y="283"/>
                  </a:cubicBezTo>
                  <a:lnTo>
                    <a:pt x="293" y="283"/>
                  </a:lnTo>
                  <a:cubicBezTo>
                    <a:pt x="265" y="297"/>
                    <a:pt x="252" y="297"/>
                    <a:pt x="224" y="311"/>
                  </a:cubicBezTo>
                  <a:cubicBezTo>
                    <a:pt x="213" y="316"/>
                    <a:pt x="203" y="319"/>
                    <a:pt x="194" y="319"/>
                  </a:cubicBezTo>
                  <a:cubicBezTo>
                    <a:pt x="179" y="319"/>
                    <a:pt x="168" y="310"/>
                    <a:pt x="168" y="283"/>
                  </a:cubicBezTo>
                  <a:cubicBezTo>
                    <a:pt x="154" y="241"/>
                    <a:pt x="196" y="199"/>
                    <a:pt x="238" y="185"/>
                  </a:cubicBezTo>
                  <a:cubicBezTo>
                    <a:pt x="258" y="178"/>
                    <a:pt x="283" y="175"/>
                    <a:pt x="309" y="175"/>
                  </a:cubicBezTo>
                  <a:cubicBezTo>
                    <a:pt x="335" y="175"/>
                    <a:pt x="363" y="178"/>
                    <a:pt x="391" y="185"/>
                  </a:cubicBezTo>
                  <a:lnTo>
                    <a:pt x="405" y="4"/>
                  </a:lnTo>
                  <a:cubicBezTo>
                    <a:pt x="388" y="2"/>
                    <a:pt x="371" y="1"/>
                    <a:pt x="355"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74;p2"/>
            <p:cNvSpPr/>
            <p:nvPr/>
          </p:nvSpPr>
          <p:spPr>
            <a:xfrm>
              <a:off x="2794571" y="505207"/>
              <a:ext cx="90787" cy="122695"/>
            </a:xfrm>
            <a:custGeom>
              <a:avLst/>
              <a:gdLst/>
              <a:ahLst/>
              <a:cxnLst/>
              <a:rect l="l" t="t" r="r" b="b"/>
              <a:pathLst>
                <a:path w="754" h="1019" extrusionOk="0">
                  <a:moveTo>
                    <a:pt x="587" y="1"/>
                  </a:moveTo>
                  <a:cubicBezTo>
                    <a:pt x="391" y="56"/>
                    <a:pt x="196" y="98"/>
                    <a:pt x="1" y="140"/>
                  </a:cubicBezTo>
                  <a:cubicBezTo>
                    <a:pt x="15" y="252"/>
                    <a:pt x="43" y="447"/>
                    <a:pt x="84" y="684"/>
                  </a:cubicBezTo>
                  <a:cubicBezTo>
                    <a:pt x="126" y="628"/>
                    <a:pt x="182" y="600"/>
                    <a:pt x="238" y="572"/>
                  </a:cubicBezTo>
                  <a:cubicBezTo>
                    <a:pt x="266" y="567"/>
                    <a:pt x="291" y="565"/>
                    <a:pt x="315" y="565"/>
                  </a:cubicBezTo>
                  <a:cubicBezTo>
                    <a:pt x="423" y="565"/>
                    <a:pt x="489" y="613"/>
                    <a:pt x="489" y="670"/>
                  </a:cubicBezTo>
                  <a:cubicBezTo>
                    <a:pt x="489" y="728"/>
                    <a:pt x="450" y="757"/>
                    <a:pt x="389" y="757"/>
                  </a:cubicBezTo>
                  <a:cubicBezTo>
                    <a:pt x="377" y="757"/>
                    <a:pt x="363" y="756"/>
                    <a:pt x="349" y="754"/>
                  </a:cubicBezTo>
                  <a:cubicBezTo>
                    <a:pt x="294" y="740"/>
                    <a:pt x="252" y="712"/>
                    <a:pt x="210" y="670"/>
                  </a:cubicBezTo>
                  <a:cubicBezTo>
                    <a:pt x="168" y="740"/>
                    <a:pt x="112" y="810"/>
                    <a:pt x="57" y="865"/>
                  </a:cubicBezTo>
                  <a:cubicBezTo>
                    <a:pt x="154" y="949"/>
                    <a:pt x="294" y="1019"/>
                    <a:pt x="433" y="1019"/>
                  </a:cubicBezTo>
                  <a:cubicBezTo>
                    <a:pt x="517" y="1019"/>
                    <a:pt x="587" y="977"/>
                    <a:pt x="656" y="921"/>
                  </a:cubicBezTo>
                  <a:cubicBezTo>
                    <a:pt x="726" y="837"/>
                    <a:pt x="754" y="726"/>
                    <a:pt x="754" y="614"/>
                  </a:cubicBezTo>
                  <a:cubicBezTo>
                    <a:pt x="740" y="545"/>
                    <a:pt x="712" y="461"/>
                    <a:pt x="656" y="419"/>
                  </a:cubicBezTo>
                  <a:cubicBezTo>
                    <a:pt x="573" y="349"/>
                    <a:pt x="475" y="321"/>
                    <a:pt x="363" y="321"/>
                  </a:cubicBezTo>
                  <a:cubicBezTo>
                    <a:pt x="335" y="321"/>
                    <a:pt x="294" y="335"/>
                    <a:pt x="266" y="349"/>
                  </a:cubicBezTo>
                  <a:lnTo>
                    <a:pt x="266" y="307"/>
                  </a:lnTo>
                  <a:cubicBezTo>
                    <a:pt x="391" y="266"/>
                    <a:pt x="517" y="252"/>
                    <a:pt x="628" y="252"/>
                  </a:cubicBezTo>
                  <a:cubicBezTo>
                    <a:pt x="614" y="168"/>
                    <a:pt x="601" y="84"/>
                    <a:pt x="587"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75;p2"/>
            <p:cNvSpPr/>
            <p:nvPr/>
          </p:nvSpPr>
          <p:spPr>
            <a:xfrm>
              <a:off x="2490662" y="399369"/>
              <a:ext cx="127752" cy="193736"/>
            </a:xfrm>
            <a:custGeom>
              <a:avLst/>
              <a:gdLst/>
              <a:ahLst/>
              <a:cxnLst/>
              <a:rect l="l" t="t" r="r" b="b"/>
              <a:pathLst>
                <a:path w="1061" h="1609" extrusionOk="0">
                  <a:moveTo>
                    <a:pt x="823" y="1"/>
                  </a:moveTo>
                  <a:cubicBezTo>
                    <a:pt x="767" y="29"/>
                    <a:pt x="697" y="57"/>
                    <a:pt x="656" y="85"/>
                  </a:cubicBezTo>
                  <a:cubicBezTo>
                    <a:pt x="572" y="140"/>
                    <a:pt x="488" y="196"/>
                    <a:pt x="418" y="266"/>
                  </a:cubicBezTo>
                  <a:cubicBezTo>
                    <a:pt x="321" y="363"/>
                    <a:pt x="223" y="475"/>
                    <a:pt x="153" y="587"/>
                  </a:cubicBezTo>
                  <a:cubicBezTo>
                    <a:pt x="112" y="670"/>
                    <a:pt x="70" y="754"/>
                    <a:pt x="42" y="852"/>
                  </a:cubicBezTo>
                  <a:cubicBezTo>
                    <a:pt x="0" y="1005"/>
                    <a:pt x="0" y="1159"/>
                    <a:pt x="42" y="1312"/>
                  </a:cubicBezTo>
                  <a:cubicBezTo>
                    <a:pt x="56" y="1368"/>
                    <a:pt x="84" y="1424"/>
                    <a:pt x="126" y="1465"/>
                  </a:cubicBezTo>
                  <a:cubicBezTo>
                    <a:pt x="140" y="1493"/>
                    <a:pt x="181" y="1521"/>
                    <a:pt x="209" y="1535"/>
                  </a:cubicBezTo>
                  <a:cubicBezTo>
                    <a:pt x="290" y="1581"/>
                    <a:pt x="390" y="1608"/>
                    <a:pt x="486" y="1608"/>
                  </a:cubicBezTo>
                  <a:cubicBezTo>
                    <a:pt x="505" y="1608"/>
                    <a:pt x="525" y="1607"/>
                    <a:pt x="544" y="1605"/>
                  </a:cubicBezTo>
                  <a:cubicBezTo>
                    <a:pt x="656" y="1591"/>
                    <a:pt x="753" y="1549"/>
                    <a:pt x="837" y="1493"/>
                  </a:cubicBezTo>
                  <a:cubicBezTo>
                    <a:pt x="921" y="1438"/>
                    <a:pt x="990" y="1382"/>
                    <a:pt x="1060" y="1312"/>
                  </a:cubicBezTo>
                  <a:lnTo>
                    <a:pt x="879" y="977"/>
                  </a:lnTo>
                  <a:cubicBezTo>
                    <a:pt x="879" y="991"/>
                    <a:pt x="865" y="1005"/>
                    <a:pt x="837" y="1047"/>
                  </a:cubicBezTo>
                  <a:cubicBezTo>
                    <a:pt x="767" y="1131"/>
                    <a:pt x="697" y="1186"/>
                    <a:pt x="600" y="1200"/>
                  </a:cubicBezTo>
                  <a:lnTo>
                    <a:pt x="530" y="1200"/>
                  </a:lnTo>
                  <a:cubicBezTo>
                    <a:pt x="446" y="1172"/>
                    <a:pt x="418" y="1075"/>
                    <a:pt x="446" y="935"/>
                  </a:cubicBezTo>
                  <a:cubicBezTo>
                    <a:pt x="474" y="838"/>
                    <a:pt x="530" y="754"/>
                    <a:pt x="600" y="698"/>
                  </a:cubicBezTo>
                  <a:cubicBezTo>
                    <a:pt x="670" y="628"/>
                    <a:pt x="753" y="587"/>
                    <a:pt x="837" y="573"/>
                  </a:cubicBezTo>
                  <a:lnTo>
                    <a:pt x="823"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76;p2"/>
            <p:cNvSpPr/>
            <p:nvPr/>
          </p:nvSpPr>
          <p:spPr>
            <a:xfrm>
              <a:off x="2638402" y="332181"/>
              <a:ext cx="115952" cy="236962"/>
            </a:xfrm>
            <a:custGeom>
              <a:avLst/>
              <a:gdLst/>
              <a:ahLst/>
              <a:cxnLst/>
              <a:rect l="l" t="t" r="r" b="b"/>
              <a:pathLst>
                <a:path w="963" h="1968" extrusionOk="0">
                  <a:moveTo>
                    <a:pt x="893" y="1"/>
                  </a:moveTo>
                  <a:cubicBezTo>
                    <a:pt x="782" y="85"/>
                    <a:pt x="656" y="140"/>
                    <a:pt x="531" y="196"/>
                  </a:cubicBezTo>
                  <a:cubicBezTo>
                    <a:pt x="558" y="475"/>
                    <a:pt x="586" y="684"/>
                    <a:pt x="586" y="838"/>
                  </a:cubicBezTo>
                  <a:lnTo>
                    <a:pt x="503" y="894"/>
                  </a:lnTo>
                  <a:cubicBezTo>
                    <a:pt x="475" y="908"/>
                    <a:pt x="447" y="935"/>
                    <a:pt x="419" y="949"/>
                  </a:cubicBezTo>
                  <a:cubicBezTo>
                    <a:pt x="391" y="643"/>
                    <a:pt x="363" y="322"/>
                    <a:pt x="363" y="15"/>
                  </a:cubicBezTo>
                  <a:cubicBezTo>
                    <a:pt x="252" y="71"/>
                    <a:pt x="126" y="126"/>
                    <a:pt x="1" y="182"/>
                  </a:cubicBezTo>
                  <a:cubicBezTo>
                    <a:pt x="56" y="740"/>
                    <a:pt x="98" y="1326"/>
                    <a:pt x="140" y="1954"/>
                  </a:cubicBezTo>
                  <a:lnTo>
                    <a:pt x="293" y="1856"/>
                  </a:lnTo>
                  <a:lnTo>
                    <a:pt x="461" y="1758"/>
                  </a:lnTo>
                  <a:cubicBezTo>
                    <a:pt x="447" y="1521"/>
                    <a:pt x="433" y="1382"/>
                    <a:pt x="433" y="1340"/>
                  </a:cubicBezTo>
                  <a:lnTo>
                    <a:pt x="614" y="1242"/>
                  </a:lnTo>
                  <a:cubicBezTo>
                    <a:pt x="628" y="1577"/>
                    <a:pt x="642" y="1828"/>
                    <a:pt x="670" y="1968"/>
                  </a:cubicBezTo>
                  <a:cubicBezTo>
                    <a:pt x="712" y="1926"/>
                    <a:pt x="754" y="1884"/>
                    <a:pt x="810" y="1856"/>
                  </a:cubicBezTo>
                  <a:cubicBezTo>
                    <a:pt x="851" y="1814"/>
                    <a:pt x="893" y="1786"/>
                    <a:pt x="935" y="1744"/>
                  </a:cubicBezTo>
                  <a:lnTo>
                    <a:pt x="963" y="1730"/>
                  </a:lnTo>
                  <a:cubicBezTo>
                    <a:pt x="935" y="1396"/>
                    <a:pt x="907" y="810"/>
                    <a:pt x="89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77;p2"/>
            <p:cNvSpPr/>
            <p:nvPr/>
          </p:nvSpPr>
          <p:spPr>
            <a:xfrm>
              <a:off x="3174215" y="641267"/>
              <a:ext cx="127752" cy="193736"/>
            </a:xfrm>
            <a:custGeom>
              <a:avLst/>
              <a:gdLst/>
              <a:ahLst/>
              <a:cxnLst/>
              <a:rect l="l" t="t" r="r" b="b"/>
              <a:pathLst>
                <a:path w="1061" h="1609" extrusionOk="0">
                  <a:moveTo>
                    <a:pt x="823" y="0"/>
                  </a:moveTo>
                  <a:cubicBezTo>
                    <a:pt x="767" y="28"/>
                    <a:pt x="698" y="56"/>
                    <a:pt x="656" y="84"/>
                  </a:cubicBezTo>
                  <a:cubicBezTo>
                    <a:pt x="558" y="140"/>
                    <a:pt x="488" y="196"/>
                    <a:pt x="419" y="265"/>
                  </a:cubicBezTo>
                  <a:cubicBezTo>
                    <a:pt x="307" y="363"/>
                    <a:pt x="223" y="475"/>
                    <a:pt x="154" y="586"/>
                  </a:cubicBezTo>
                  <a:cubicBezTo>
                    <a:pt x="98" y="670"/>
                    <a:pt x="70" y="754"/>
                    <a:pt x="42" y="851"/>
                  </a:cubicBezTo>
                  <a:cubicBezTo>
                    <a:pt x="0" y="1005"/>
                    <a:pt x="0" y="1158"/>
                    <a:pt x="42" y="1312"/>
                  </a:cubicBezTo>
                  <a:cubicBezTo>
                    <a:pt x="56" y="1367"/>
                    <a:pt x="84" y="1423"/>
                    <a:pt x="126" y="1465"/>
                  </a:cubicBezTo>
                  <a:cubicBezTo>
                    <a:pt x="140" y="1493"/>
                    <a:pt x="167" y="1521"/>
                    <a:pt x="209" y="1535"/>
                  </a:cubicBezTo>
                  <a:cubicBezTo>
                    <a:pt x="290" y="1581"/>
                    <a:pt x="390" y="1608"/>
                    <a:pt x="486" y="1608"/>
                  </a:cubicBezTo>
                  <a:cubicBezTo>
                    <a:pt x="505" y="1608"/>
                    <a:pt x="525" y="1607"/>
                    <a:pt x="544" y="1604"/>
                  </a:cubicBezTo>
                  <a:cubicBezTo>
                    <a:pt x="642" y="1591"/>
                    <a:pt x="753" y="1549"/>
                    <a:pt x="837" y="1493"/>
                  </a:cubicBezTo>
                  <a:cubicBezTo>
                    <a:pt x="921" y="1437"/>
                    <a:pt x="990" y="1381"/>
                    <a:pt x="1060" y="1312"/>
                  </a:cubicBezTo>
                  <a:lnTo>
                    <a:pt x="865" y="977"/>
                  </a:lnTo>
                  <a:cubicBezTo>
                    <a:pt x="865" y="1005"/>
                    <a:pt x="851" y="1033"/>
                    <a:pt x="837" y="1047"/>
                  </a:cubicBezTo>
                  <a:cubicBezTo>
                    <a:pt x="767" y="1130"/>
                    <a:pt x="684" y="1186"/>
                    <a:pt x="600" y="1200"/>
                  </a:cubicBezTo>
                  <a:lnTo>
                    <a:pt x="530" y="1200"/>
                  </a:lnTo>
                  <a:cubicBezTo>
                    <a:pt x="446" y="1172"/>
                    <a:pt x="419" y="1074"/>
                    <a:pt x="446" y="921"/>
                  </a:cubicBezTo>
                  <a:cubicBezTo>
                    <a:pt x="474" y="837"/>
                    <a:pt x="530" y="754"/>
                    <a:pt x="600" y="698"/>
                  </a:cubicBezTo>
                  <a:cubicBezTo>
                    <a:pt x="670" y="628"/>
                    <a:pt x="753" y="586"/>
                    <a:pt x="837" y="572"/>
                  </a:cubicBezTo>
                  <a:lnTo>
                    <a:pt x="823"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78;p2"/>
            <p:cNvSpPr/>
            <p:nvPr/>
          </p:nvSpPr>
          <p:spPr>
            <a:xfrm>
              <a:off x="3321955" y="574080"/>
              <a:ext cx="116073" cy="236962"/>
            </a:xfrm>
            <a:custGeom>
              <a:avLst/>
              <a:gdLst/>
              <a:ahLst/>
              <a:cxnLst/>
              <a:rect l="l" t="t" r="r" b="b"/>
              <a:pathLst>
                <a:path w="964" h="1968" extrusionOk="0">
                  <a:moveTo>
                    <a:pt x="893" y="0"/>
                  </a:moveTo>
                  <a:cubicBezTo>
                    <a:pt x="782" y="84"/>
                    <a:pt x="656" y="140"/>
                    <a:pt x="531" y="196"/>
                  </a:cubicBezTo>
                  <a:cubicBezTo>
                    <a:pt x="559" y="475"/>
                    <a:pt x="586" y="684"/>
                    <a:pt x="586" y="837"/>
                  </a:cubicBezTo>
                  <a:lnTo>
                    <a:pt x="503" y="893"/>
                  </a:lnTo>
                  <a:cubicBezTo>
                    <a:pt x="475" y="907"/>
                    <a:pt x="447" y="935"/>
                    <a:pt x="419" y="949"/>
                  </a:cubicBezTo>
                  <a:cubicBezTo>
                    <a:pt x="391" y="642"/>
                    <a:pt x="363" y="321"/>
                    <a:pt x="363" y="14"/>
                  </a:cubicBezTo>
                  <a:cubicBezTo>
                    <a:pt x="238" y="70"/>
                    <a:pt x="126" y="126"/>
                    <a:pt x="1" y="182"/>
                  </a:cubicBezTo>
                  <a:cubicBezTo>
                    <a:pt x="56" y="740"/>
                    <a:pt x="98" y="1326"/>
                    <a:pt x="140" y="1953"/>
                  </a:cubicBezTo>
                  <a:lnTo>
                    <a:pt x="294" y="1856"/>
                  </a:lnTo>
                  <a:lnTo>
                    <a:pt x="461" y="1758"/>
                  </a:lnTo>
                  <a:cubicBezTo>
                    <a:pt x="447" y="1521"/>
                    <a:pt x="433" y="1381"/>
                    <a:pt x="433" y="1340"/>
                  </a:cubicBezTo>
                  <a:lnTo>
                    <a:pt x="600" y="1242"/>
                  </a:lnTo>
                  <a:cubicBezTo>
                    <a:pt x="628" y="1591"/>
                    <a:pt x="642" y="1828"/>
                    <a:pt x="670" y="1967"/>
                  </a:cubicBezTo>
                  <a:cubicBezTo>
                    <a:pt x="712" y="1925"/>
                    <a:pt x="768" y="1884"/>
                    <a:pt x="796" y="1856"/>
                  </a:cubicBezTo>
                  <a:cubicBezTo>
                    <a:pt x="838" y="1828"/>
                    <a:pt x="879" y="1786"/>
                    <a:pt x="935" y="1744"/>
                  </a:cubicBezTo>
                  <a:lnTo>
                    <a:pt x="963" y="1730"/>
                  </a:lnTo>
                  <a:cubicBezTo>
                    <a:pt x="935" y="1395"/>
                    <a:pt x="907" y="809"/>
                    <a:pt x="893"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79;p2"/>
            <p:cNvSpPr/>
            <p:nvPr/>
          </p:nvSpPr>
          <p:spPr>
            <a:xfrm>
              <a:off x="2833221" y="870644"/>
              <a:ext cx="112701" cy="138589"/>
            </a:xfrm>
            <a:custGeom>
              <a:avLst/>
              <a:gdLst/>
              <a:ahLst/>
              <a:cxnLst/>
              <a:rect l="l" t="t" r="r" b="b"/>
              <a:pathLst>
                <a:path w="936" h="1151" extrusionOk="0">
                  <a:moveTo>
                    <a:pt x="511" y="1"/>
                  </a:moveTo>
                  <a:cubicBezTo>
                    <a:pt x="491" y="1"/>
                    <a:pt x="469" y="3"/>
                    <a:pt x="447" y="6"/>
                  </a:cubicBezTo>
                  <a:cubicBezTo>
                    <a:pt x="266" y="6"/>
                    <a:pt x="98" y="118"/>
                    <a:pt x="28" y="285"/>
                  </a:cubicBezTo>
                  <a:cubicBezTo>
                    <a:pt x="1" y="383"/>
                    <a:pt x="14" y="481"/>
                    <a:pt x="56" y="578"/>
                  </a:cubicBezTo>
                  <a:cubicBezTo>
                    <a:pt x="154" y="536"/>
                    <a:pt x="266" y="509"/>
                    <a:pt x="363" y="509"/>
                  </a:cubicBezTo>
                  <a:cubicBezTo>
                    <a:pt x="363" y="481"/>
                    <a:pt x="363" y="453"/>
                    <a:pt x="349" y="439"/>
                  </a:cubicBezTo>
                  <a:cubicBezTo>
                    <a:pt x="335" y="383"/>
                    <a:pt x="363" y="341"/>
                    <a:pt x="405" y="327"/>
                  </a:cubicBezTo>
                  <a:cubicBezTo>
                    <a:pt x="461" y="327"/>
                    <a:pt x="489" y="355"/>
                    <a:pt x="489" y="397"/>
                  </a:cubicBezTo>
                  <a:cubicBezTo>
                    <a:pt x="489" y="411"/>
                    <a:pt x="489" y="439"/>
                    <a:pt x="475" y="453"/>
                  </a:cubicBezTo>
                  <a:cubicBezTo>
                    <a:pt x="405" y="592"/>
                    <a:pt x="321" y="718"/>
                    <a:pt x="210" y="815"/>
                  </a:cubicBezTo>
                  <a:cubicBezTo>
                    <a:pt x="112" y="899"/>
                    <a:pt x="84" y="1025"/>
                    <a:pt x="126" y="1150"/>
                  </a:cubicBezTo>
                  <a:cubicBezTo>
                    <a:pt x="174" y="1103"/>
                    <a:pt x="271" y="1078"/>
                    <a:pt x="414" y="1078"/>
                  </a:cubicBezTo>
                  <a:cubicBezTo>
                    <a:pt x="524" y="1078"/>
                    <a:pt x="661" y="1092"/>
                    <a:pt x="824" y="1122"/>
                  </a:cubicBezTo>
                  <a:cubicBezTo>
                    <a:pt x="824" y="1011"/>
                    <a:pt x="865" y="899"/>
                    <a:pt x="935" y="815"/>
                  </a:cubicBezTo>
                  <a:cubicBezTo>
                    <a:pt x="853" y="795"/>
                    <a:pt x="764" y="782"/>
                    <a:pt x="679" y="782"/>
                  </a:cubicBezTo>
                  <a:cubicBezTo>
                    <a:pt x="647" y="782"/>
                    <a:pt x="616" y="784"/>
                    <a:pt x="586" y="787"/>
                  </a:cubicBezTo>
                  <a:cubicBezTo>
                    <a:pt x="740" y="676"/>
                    <a:pt x="837" y="509"/>
                    <a:pt x="851" y="313"/>
                  </a:cubicBezTo>
                  <a:cubicBezTo>
                    <a:pt x="851" y="202"/>
                    <a:pt x="782" y="90"/>
                    <a:pt x="670" y="34"/>
                  </a:cubicBezTo>
                  <a:cubicBezTo>
                    <a:pt x="619" y="14"/>
                    <a:pt x="568" y="1"/>
                    <a:pt x="51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80;p2"/>
            <p:cNvSpPr/>
            <p:nvPr/>
          </p:nvSpPr>
          <p:spPr>
            <a:xfrm>
              <a:off x="2534250" y="789007"/>
              <a:ext cx="129438" cy="193736"/>
            </a:xfrm>
            <a:custGeom>
              <a:avLst/>
              <a:gdLst/>
              <a:ahLst/>
              <a:cxnLst/>
              <a:rect l="l" t="t" r="r" b="b"/>
              <a:pathLst>
                <a:path w="1075" h="1609" extrusionOk="0">
                  <a:moveTo>
                    <a:pt x="838" y="1"/>
                  </a:moveTo>
                  <a:cubicBezTo>
                    <a:pt x="768" y="29"/>
                    <a:pt x="712" y="57"/>
                    <a:pt x="656" y="85"/>
                  </a:cubicBezTo>
                  <a:cubicBezTo>
                    <a:pt x="573" y="140"/>
                    <a:pt x="489" y="196"/>
                    <a:pt x="419" y="266"/>
                  </a:cubicBezTo>
                  <a:cubicBezTo>
                    <a:pt x="322" y="364"/>
                    <a:pt x="238" y="475"/>
                    <a:pt x="168" y="587"/>
                  </a:cubicBezTo>
                  <a:cubicBezTo>
                    <a:pt x="112" y="670"/>
                    <a:pt x="70" y="754"/>
                    <a:pt x="56" y="852"/>
                  </a:cubicBezTo>
                  <a:cubicBezTo>
                    <a:pt x="1" y="1005"/>
                    <a:pt x="1" y="1173"/>
                    <a:pt x="56" y="1312"/>
                  </a:cubicBezTo>
                  <a:cubicBezTo>
                    <a:pt x="70" y="1368"/>
                    <a:pt x="98" y="1424"/>
                    <a:pt x="126" y="1465"/>
                  </a:cubicBezTo>
                  <a:cubicBezTo>
                    <a:pt x="154" y="1493"/>
                    <a:pt x="182" y="1521"/>
                    <a:pt x="224" y="1535"/>
                  </a:cubicBezTo>
                  <a:cubicBezTo>
                    <a:pt x="305" y="1581"/>
                    <a:pt x="395" y="1609"/>
                    <a:pt x="495" y="1609"/>
                  </a:cubicBezTo>
                  <a:cubicBezTo>
                    <a:pt x="516" y="1609"/>
                    <a:pt x="537" y="1607"/>
                    <a:pt x="559" y="1605"/>
                  </a:cubicBezTo>
                  <a:cubicBezTo>
                    <a:pt x="656" y="1591"/>
                    <a:pt x="754" y="1549"/>
                    <a:pt x="852" y="1493"/>
                  </a:cubicBezTo>
                  <a:cubicBezTo>
                    <a:pt x="935" y="1438"/>
                    <a:pt x="1005" y="1382"/>
                    <a:pt x="1075" y="1312"/>
                  </a:cubicBezTo>
                  <a:lnTo>
                    <a:pt x="879" y="977"/>
                  </a:lnTo>
                  <a:cubicBezTo>
                    <a:pt x="866" y="1005"/>
                    <a:pt x="852" y="1033"/>
                    <a:pt x="838" y="1047"/>
                  </a:cubicBezTo>
                  <a:cubicBezTo>
                    <a:pt x="782" y="1131"/>
                    <a:pt x="698" y="1187"/>
                    <a:pt x="614" y="1214"/>
                  </a:cubicBezTo>
                  <a:lnTo>
                    <a:pt x="545" y="1214"/>
                  </a:lnTo>
                  <a:cubicBezTo>
                    <a:pt x="461" y="1173"/>
                    <a:pt x="433" y="1075"/>
                    <a:pt x="461" y="935"/>
                  </a:cubicBezTo>
                  <a:cubicBezTo>
                    <a:pt x="489" y="838"/>
                    <a:pt x="545" y="768"/>
                    <a:pt x="614" y="698"/>
                  </a:cubicBezTo>
                  <a:cubicBezTo>
                    <a:pt x="670" y="629"/>
                    <a:pt x="754" y="601"/>
                    <a:pt x="852" y="573"/>
                  </a:cubicBezTo>
                  <a:lnTo>
                    <a:pt x="838"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81;p2"/>
            <p:cNvSpPr/>
            <p:nvPr/>
          </p:nvSpPr>
          <p:spPr>
            <a:xfrm>
              <a:off x="2683796" y="721820"/>
              <a:ext cx="115952" cy="236962"/>
            </a:xfrm>
            <a:custGeom>
              <a:avLst/>
              <a:gdLst/>
              <a:ahLst/>
              <a:cxnLst/>
              <a:rect l="l" t="t" r="r" b="b"/>
              <a:pathLst>
                <a:path w="963" h="1968" extrusionOk="0">
                  <a:moveTo>
                    <a:pt x="893" y="1"/>
                  </a:moveTo>
                  <a:cubicBezTo>
                    <a:pt x="781" y="85"/>
                    <a:pt x="656" y="140"/>
                    <a:pt x="530" y="196"/>
                  </a:cubicBezTo>
                  <a:cubicBezTo>
                    <a:pt x="558" y="475"/>
                    <a:pt x="586" y="684"/>
                    <a:pt x="586" y="838"/>
                  </a:cubicBezTo>
                  <a:lnTo>
                    <a:pt x="488" y="894"/>
                  </a:lnTo>
                  <a:cubicBezTo>
                    <a:pt x="460" y="908"/>
                    <a:pt x="433" y="935"/>
                    <a:pt x="419" y="949"/>
                  </a:cubicBezTo>
                  <a:cubicBezTo>
                    <a:pt x="377" y="643"/>
                    <a:pt x="363" y="322"/>
                    <a:pt x="363" y="15"/>
                  </a:cubicBezTo>
                  <a:cubicBezTo>
                    <a:pt x="237" y="71"/>
                    <a:pt x="112" y="140"/>
                    <a:pt x="0" y="182"/>
                  </a:cubicBezTo>
                  <a:cubicBezTo>
                    <a:pt x="56" y="740"/>
                    <a:pt x="98" y="1326"/>
                    <a:pt x="126" y="1954"/>
                  </a:cubicBezTo>
                  <a:lnTo>
                    <a:pt x="293" y="1856"/>
                  </a:lnTo>
                  <a:lnTo>
                    <a:pt x="460" y="1758"/>
                  </a:lnTo>
                  <a:cubicBezTo>
                    <a:pt x="446" y="1521"/>
                    <a:pt x="433" y="1382"/>
                    <a:pt x="433" y="1340"/>
                  </a:cubicBezTo>
                  <a:lnTo>
                    <a:pt x="600" y="1242"/>
                  </a:lnTo>
                  <a:cubicBezTo>
                    <a:pt x="628" y="1591"/>
                    <a:pt x="642" y="1828"/>
                    <a:pt x="670" y="1968"/>
                  </a:cubicBezTo>
                  <a:cubicBezTo>
                    <a:pt x="711" y="1926"/>
                    <a:pt x="767" y="1884"/>
                    <a:pt x="795" y="1856"/>
                  </a:cubicBezTo>
                  <a:cubicBezTo>
                    <a:pt x="837" y="1828"/>
                    <a:pt x="879" y="1800"/>
                    <a:pt x="935" y="1758"/>
                  </a:cubicBezTo>
                  <a:lnTo>
                    <a:pt x="963" y="1731"/>
                  </a:lnTo>
                  <a:cubicBezTo>
                    <a:pt x="921" y="1396"/>
                    <a:pt x="907" y="810"/>
                    <a:pt x="89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82;p2"/>
            <p:cNvSpPr/>
            <p:nvPr/>
          </p:nvSpPr>
          <p:spPr>
            <a:xfrm>
              <a:off x="2942431" y="597559"/>
              <a:ext cx="184826" cy="109330"/>
            </a:xfrm>
            <a:custGeom>
              <a:avLst/>
              <a:gdLst/>
              <a:ahLst/>
              <a:cxnLst/>
              <a:rect l="l" t="t" r="r" b="b"/>
              <a:pathLst>
                <a:path w="1535" h="908" extrusionOk="0">
                  <a:moveTo>
                    <a:pt x="0" y="1"/>
                  </a:moveTo>
                  <a:lnTo>
                    <a:pt x="70" y="57"/>
                  </a:lnTo>
                  <a:cubicBezTo>
                    <a:pt x="98" y="84"/>
                    <a:pt x="168" y="126"/>
                    <a:pt x="237" y="168"/>
                  </a:cubicBezTo>
                  <a:cubicBezTo>
                    <a:pt x="377" y="266"/>
                    <a:pt x="558" y="377"/>
                    <a:pt x="753" y="503"/>
                  </a:cubicBezTo>
                  <a:cubicBezTo>
                    <a:pt x="949" y="614"/>
                    <a:pt x="1144" y="712"/>
                    <a:pt x="1297" y="782"/>
                  </a:cubicBezTo>
                  <a:cubicBezTo>
                    <a:pt x="1367" y="824"/>
                    <a:pt x="1423" y="852"/>
                    <a:pt x="1465" y="880"/>
                  </a:cubicBezTo>
                  <a:lnTo>
                    <a:pt x="1535" y="907"/>
                  </a:lnTo>
                  <a:lnTo>
                    <a:pt x="1535" y="907"/>
                  </a:lnTo>
                  <a:lnTo>
                    <a:pt x="1479" y="852"/>
                  </a:lnTo>
                  <a:cubicBezTo>
                    <a:pt x="1437" y="824"/>
                    <a:pt x="1367" y="782"/>
                    <a:pt x="1297" y="740"/>
                  </a:cubicBezTo>
                  <a:cubicBezTo>
                    <a:pt x="1158" y="642"/>
                    <a:pt x="977" y="531"/>
                    <a:pt x="781" y="405"/>
                  </a:cubicBezTo>
                  <a:cubicBezTo>
                    <a:pt x="586" y="294"/>
                    <a:pt x="391" y="196"/>
                    <a:pt x="237" y="126"/>
                  </a:cubicBezTo>
                  <a:lnTo>
                    <a:pt x="70" y="29"/>
                  </a:lnTo>
                  <a:lnTo>
                    <a:pt x="0"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83;p2"/>
            <p:cNvSpPr/>
            <p:nvPr/>
          </p:nvSpPr>
          <p:spPr>
            <a:xfrm>
              <a:off x="2962539" y="822601"/>
              <a:ext cx="193254" cy="94159"/>
            </a:xfrm>
            <a:custGeom>
              <a:avLst/>
              <a:gdLst/>
              <a:ahLst/>
              <a:cxnLst/>
              <a:rect l="l" t="t" r="r" b="b"/>
              <a:pathLst>
                <a:path w="1605" h="782" extrusionOk="0">
                  <a:moveTo>
                    <a:pt x="1605" y="1"/>
                  </a:moveTo>
                  <a:lnTo>
                    <a:pt x="1535" y="29"/>
                  </a:lnTo>
                  <a:cubicBezTo>
                    <a:pt x="1493" y="57"/>
                    <a:pt x="1423" y="71"/>
                    <a:pt x="1340" y="98"/>
                  </a:cubicBezTo>
                  <a:cubicBezTo>
                    <a:pt x="1186" y="168"/>
                    <a:pt x="977" y="252"/>
                    <a:pt x="782" y="350"/>
                  </a:cubicBezTo>
                  <a:cubicBezTo>
                    <a:pt x="586" y="447"/>
                    <a:pt x="391" y="559"/>
                    <a:pt x="238" y="642"/>
                  </a:cubicBezTo>
                  <a:cubicBezTo>
                    <a:pt x="168" y="684"/>
                    <a:pt x="112" y="712"/>
                    <a:pt x="70" y="740"/>
                  </a:cubicBezTo>
                  <a:cubicBezTo>
                    <a:pt x="28" y="768"/>
                    <a:pt x="1" y="782"/>
                    <a:pt x="1" y="782"/>
                  </a:cubicBezTo>
                  <a:lnTo>
                    <a:pt x="70" y="754"/>
                  </a:lnTo>
                  <a:cubicBezTo>
                    <a:pt x="126" y="740"/>
                    <a:pt x="182" y="712"/>
                    <a:pt x="266" y="684"/>
                  </a:cubicBezTo>
                  <a:cubicBezTo>
                    <a:pt x="419" y="629"/>
                    <a:pt x="628" y="531"/>
                    <a:pt x="824" y="433"/>
                  </a:cubicBezTo>
                  <a:cubicBezTo>
                    <a:pt x="1019" y="336"/>
                    <a:pt x="1228" y="238"/>
                    <a:pt x="1368" y="154"/>
                  </a:cubicBezTo>
                  <a:cubicBezTo>
                    <a:pt x="1437" y="112"/>
                    <a:pt x="1507" y="71"/>
                    <a:pt x="1549" y="43"/>
                  </a:cubicBezTo>
                  <a:cubicBezTo>
                    <a:pt x="1591" y="29"/>
                    <a:pt x="1605" y="1"/>
                    <a:pt x="1605"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4" name="Google Shape;84;p2"/>
            <p:cNvGrpSpPr/>
            <p:nvPr/>
          </p:nvGrpSpPr>
          <p:grpSpPr>
            <a:xfrm rot="4500040">
              <a:off x="4141677" y="3744527"/>
              <a:ext cx="796111" cy="1329139"/>
              <a:chOff x="1765086" y="3666398"/>
              <a:chExt cx="796134" cy="1329178"/>
            </a:xfrm>
          </p:grpSpPr>
          <p:sp>
            <p:nvSpPr>
              <p:cNvPr id="85" name="Google Shape;85;p2"/>
              <p:cNvSpPr/>
              <p:nvPr/>
            </p:nvSpPr>
            <p:spPr>
              <a:xfrm>
                <a:off x="1904398" y="3847852"/>
                <a:ext cx="159781" cy="142803"/>
              </a:xfrm>
              <a:custGeom>
                <a:avLst/>
                <a:gdLst/>
                <a:ahLst/>
                <a:cxnLst/>
                <a:rect l="l" t="t" r="r" b="b"/>
                <a:pathLst>
                  <a:path w="1327" h="1186" extrusionOk="0">
                    <a:moveTo>
                      <a:pt x="1326" y="0"/>
                    </a:moveTo>
                    <a:lnTo>
                      <a:pt x="1270" y="42"/>
                    </a:lnTo>
                    <a:cubicBezTo>
                      <a:pt x="1228" y="70"/>
                      <a:pt x="1173" y="112"/>
                      <a:pt x="1103" y="154"/>
                    </a:cubicBezTo>
                    <a:cubicBezTo>
                      <a:pt x="963" y="265"/>
                      <a:pt x="796" y="405"/>
                      <a:pt x="629" y="558"/>
                    </a:cubicBezTo>
                    <a:cubicBezTo>
                      <a:pt x="461" y="698"/>
                      <a:pt x="308" y="851"/>
                      <a:pt x="182" y="977"/>
                    </a:cubicBezTo>
                    <a:lnTo>
                      <a:pt x="57" y="1130"/>
                    </a:lnTo>
                    <a:cubicBezTo>
                      <a:pt x="15" y="1158"/>
                      <a:pt x="1" y="1186"/>
                      <a:pt x="1" y="1186"/>
                    </a:cubicBezTo>
                    <a:lnTo>
                      <a:pt x="57" y="1144"/>
                    </a:lnTo>
                    <a:cubicBezTo>
                      <a:pt x="99" y="1102"/>
                      <a:pt x="154" y="1074"/>
                      <a:pt x="224" y="1019"/>
                    </a:cubicBezTo>
                    <a:cubicBezTo>
                      <a:pt x="350" y="921"/>
                      <a:pt x="531" y="767"/>
                      <a:pt x="698" y="628"/>
                    </a:cubicBezTo>
                    <a:cubicBezTo>
                      <a:pt x="866" y="475"/>
                      <a:pt x="1019" y="321"/>
                      <a:pt x="1145" y="196"/>
                    </a:cubicBezTo>
                    <a:cubicBezTo>
                      <a:pt x="1201" y="140"/>
                      <a:pt x="1242" y="84"/>
                      <a:pt x="1284" y="56"/>
                    </a:cubicBezTo>
                    <a:cubicBezTo>
                      <a:pt x="1312" y="14"/>
                      <a:pt x="1326" y="0"/>
                      <a:pt x="1326"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86;p2"/>
              <p:cNvSpPr/>
              <p:nvPr/>
            </p:nvSpPr>
            <p:spPr>
              <a:xfrm>
                <a:off x="2221912" y="3847852"/>
                <a:ext cx="161346" cy="142803"/>
              </a:xfrm>
              <a:custGeom>
                <a:avLst/>
                <a:gdLst/>
                <a:ahLst/>
                <a:cxnLst/>
                <a:rect l="l" t="t" r="r" b="b"/>
                <a:pathLst>
                  <a:path w="1340" h="1186" extrusionOk="0">
                    <a:moveTo>
                      <a:pt x="1339" y="0"/>
                    </a:moveTo>
                    <a:lnTo>
                      <a:pt x="1270" y="42"/>
                    </a:lnTo>
                    <a:cubicBezTo>
                      <a:pt x="1242" y="70"/>
                      <a:pt x="1172" y="112"/>
                      <a:pt x="1116" y="154"/>
                    </a:cubicBezTo>
                    <a:cubicBezTo>
                      <a:pt x="977" y="265"/>
                      <a:pt x="809" y="405"/>
                      <a:pt x="642" y="558"/>
                    </a:cubicBezTo>
                    <a:cubicBezTo>
                      <a:pt x="475" y="698"/>
                      <a:pt x="307" y="851"/>
                      <a:pt x="196" y="977"/>
                    </a:cubicBezTo>
                    <a:cubicBezTo>
                      <a:pt x="140" y="1032"/>
                      <a:pt x="84" y="1088"/>
                      <a:pt x="56" y="1130"/>
                    </a:cubicBezTo>
                    <a:cubicBezTo>
                      <a:pt x="28" y="1158"/>
                      <a:pt x="0" y="1186"/>
                      <a:pt x="0" y="1186"/>
                    </a:cubicBezTo>
                    <a:lnTo>
                      <a:pt x="70" y="1144"/>
                    </a:lnTo>
                    <a:cubicBezTo>
                      <a:pt x="112" y="1102"/>
                      <a:pt x="168" y="1074"/>
                      <a:pt x="237" y="1019"/>
                    </a:cubicBezTo>
                    <a:cubicBezTo>
                      <a:pt x="363" y="921"/>
                      <a:pt x="544" y="767"/>
                      <a:pt x="712" y="628"/>
                    </a:cubicBezTo>
                    <a:cubicBezTo>
                      <a:pt x="865" y="475"/>
                      <a:pt x="1032" y="321"/>
                      <a:pt x="1144" y="196"/>
                    </a:cubicBezTo>
                    <a:cubicBezTo>
                      <a:pt x="1214" y="140"/>
                      <a:pt x="1256" y="84"/>
                      <a:pt x="1284" y="56"/>
                    </a:cubicBezTo>
                    <a:lnTo>
                      <a:pt x="1339"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87;p2"/>
              <p:cNvSpPr/>
              <p:nvPr/>
            </p:nvSpPr>
            <p:spPr>
              <a:xfrm>
                <a:off x="1931369" y="3886503"/>
                <a:ext cx="121010" cy="109210"/>
              </a:xfrm>
              <a:custGeom>
                <a:avLst/>
                <a:gdLst/>
                <a:ahLst/>
                <a:cxnLst/>
                <a:rect l="l" t="t" r="r" b="b"/>
                <a:pathLst>
                  <a:path w="1005" h="907" extrusionOk="0">
                    <a:moveTo>
                      <a:pt x="1004" y="0"/>
                    </a:moveTo>
                    <a:lnTo>
                      <a:pt x="1004" y="0"/>
                    </a:lnTo>
                    <a:cubicBezTo>
                      <a:pt x="935" y="42"/>
                      <a:pt x="879" y="84"/>
                      <a:pt x="823" y="126"/>
                    </a:cubicBezTo>
                    <a:cubicBezTo>
                      <a:pt x="725" y="195"/>
                      <a:pt x="586" y="307"/>
                      <a:pt x="460" y="419"/>
                    </a:cubicBezTo>
                    <a:cubicBezTo>
                      <a:pt x="335" y="530"/>
                      <a:pt x="223" y="642"/>
                      <a:pt x="140" y="739"/>
                    </a:cubicBezTo>
                    <a:cubicBezTo>
                      <a:pt x="56" y="837"/>
                      <a:pt x="0" y="907"/>
                      <a:pt x="0" y="907"/>
                    </a:cubicBezTo>
                    <a:cubicBezTo>
                      <a:pt x="0" y="907"/>
                      <a:pt x="84" y="851"/>
                      <a:pt x="181" y="781"/>
                    </a:cubicBezTo>
                    <a:cubicBezTo>
                      <a:pt x="279" y="711"/>
                      <a:pt x="405" y="600"/>
                      <a:pt x="530" y="488"/>
                    </a:cubicBezTo>
                    <a:cubicBezTo>
                      <a:pt x="656" y="377"/>
                      <a:pt x="781" y="265"/>
                      <a:pt x="865" y="167"/>
                    </a:cubicBezTo>
                    <a:cubicBezTo>
                      <a:pt x="949" y="70"/>
                      <a:pt x="1004" y="0"/>
                      <a:pt x="1004"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88;p2"/>
              <p:cNvSpPr/>
              <p:nvPr/>
            </p:nvSpPr>
            <p:spPr>
              <a:xfrm>
                <a:off x="2064058" y="3847852"/>
                <a:ext cx="161346" cy="142803"/>
              </a:xfrm>
              <a:custGeom>
                <a:avLst/>
                <a:gdLst/>
                <a:ahLst/>
                <a:cxnLst/>
                <a:rect l="l" t="t" r="r" b="b"/>
                <a:pathLst>
                  <a:path w="1340" h="1186" extrusionOk="0">
                    <a:moveTo>
                      <a:pt x="0" y="0"/>
                    </a:moveTo>
                    <a:lnTo>
                      <a:pt x="56" y="56"/>
                    </a:lnTo>
                    <a:cubicBezTo>
                      <a:pt x="84" y="84"/>
                      <a:pt x="140" y="140"/>
                      <a:pt x="195" y="196"/>
                    </a:cubicBezTo>
                    <a:cubicBezTo>
                      <a:pt x="307" y="321"/>
                      <a:pt x="474" y="475"/>
                      <a:pt x="642" y="628"/>
                    </a:cubicBezTo>
                    <a:cubicBezTo>
                      <a:pt x="809" y="767"/>
                      <a:pt x="976" y="921"/>
                      <a:pt x="1102" y="1019"/>
                    </a:cubicBezTo>
                    <a:cubicBezTo>
                      <a:pt x="1172" y="1074"/>
                      <a:pt x="1228" y="1102"/>
                      <a:pt x="1269" y="1144"/>
                    </a:cubicBezTo>
                    <a:lnTo>
                      <a:pt x="1339" y="1186"/>
                    </a:lnTo>
                    <a:cubicBezTo>
                      <a:pt x="1339" y="1186"/>
                      <a:pt x="1311" y="1158"/>
                      <a:pt x="1283" y="1130"/>
                    </a:cubicBezTo>
                    <a:lnTo>
                      <a:pt x="1144" y="977"/>
                    </a:lnTo>
                    <a:cubicBezTo>
                      <a:pt x="1032" y="851"/>
                      <a:pt x="865" y="698"/>
                      <a:pt x="698" y="558"/>
                    </a:cubicBezTo>
                    <a:cubicBezTo>
                      <a:pt x="544" y="405"/>
                      <a:pt x="363" y="265"/>
                      <a:pt x="237" y="154"/>
                    </a:cubicBezTo>
                    <a:cubicBezTo>
                      <a:pt x="167" y="112"/>
                      <a:pt x="112" y="70"/>
                      <a:pt x="70" y="42"/>
                    </a:cubicBezTo>
                    <a:lnTo>
                      <a:pt x="0"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89;p2"/>
              <p:cNvSpPr/>
              <p:nvPr/>
            </p:nvSpPr>
            <p:spPr>
              <a:xfrm>
                <a:off x="2383138" y="3847852"/>
                <a:ext cx="159660" cy="142803"/>
              </a:xfrm>
              <a:custGeom>
                <a:avLst/>
                <a:gdLst/>
                <a:ahLst/>
                <a:cxnLst/>
                <a:rect l="l" t="t" r="r" b="b"/>
                <a:pathLst>
                  <a:path w="1326" h="1186" extrusionOk="0">
                    <a:moveTo>
                      <a:pt x="0" y="0"/>
                    </a:moveTo>
                    <a:cubicBezTo>
                      <a:pt x="0" y="0"/>
                      <a:pt x="14" y="14"/>
                      <a:pt x="42" y="56"/>
                    </a:cubicBezTo>
                    <a:cubicBezTo>
                      <a:pt x="84" y="84"/>
                      <a:pt x="126" y="140"/>
                      <a:pt x="182" y="196"/>
                    </a:cubicBezTo>
                    <a:cubicBezTo>
                      <a:pt x="307" y="321"/>
                      <a:pt x="461" y="475"/>
                      <a:pt x="628" y="628"/>
                    </a:cubicBezTo>
                    <a:cubicBezTo>
                      <a:pt x="795" y="767"/>
                      <a:pt x="963" y="921"/>
                      <a:pt x="1102" y="1019"/>
                    </a:cubicBezTo>
                    <a:cubicBezTo>
                      <a:pt x="1172" y="1074"/>
                      <a:pt x="1228" y="1102"/>
                      <a:pt x="1270" y="1144"/>
                    </a:cubicBezTo>
                    <a:lnTo>
                      <a:pt x="1325" y="1186"/>
                    </a:lnTo>
                    <a:cubicBezTo>
                      <a:pt x="1325" y="1186"/>
                      <a:pt x="1311" y="1158"/>
                      <a:pt x="1284" y="1130"/>
                    </a:cubicBezTo>
                    <a:cubicBezTo>
                      <a:pt x="1242" y="1088"/>
                      <a:pt x="1200" y="1032"/>
                      <a:pt x="1144" y="977"/>
                    </a:cubicBezTo>
                    <a:cubicBezTo>
                      <a:pt x="1019" y="851"/>
                      <a:pt x="865" y="698"/>
                      <a:pt x="698" y="558"/>
                    </a:cubicBezTo>
                    <a:cubicBezTo>
                      <a:pt x="530" y="405"/>
                      <a:pt x="363" y="265"/>
                      <a:pt x="223" y="154"/>
                    </a:cubicBezTo>
                    <a:cubicBezTo>
                      <a:pt x="154" y="112"/>
                      <a:pt x="98" y="70"/>
                      <a:pt x="56" y="42"/>
                    </a:cubicBezTo>
                    <a:lnTo>
                      <a:pt x="0"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90;p2"/>
              <p:cNvSpPr/>
              <p:nvPr/>
            </p:nvSpPr>
            <p:spPr>
              <a:xfrm>
                <a:off x="2064058" y="4205583"/>
                <a:ext cx="161346" cy="142803"/>
              </a:xfrm>
              <a:custGeom>
                <a:avLst/>
                <a:gdLst/>
                <a:ahLst/>
                <a:cxnLst/>
                <a:rect l="l" t="t" r="r" b="b"/>
                <a:pathLst>
                  <a:path w="1340" h="1186" extrusionOk="0">
                    <a:moveTo>
                      <a:pt x="1339" y="0"/>
                    </a:moveTo>
                    <a:cubicBezTo>
                      <a:pt x="1339" y="0"/>
                      <a:pt x="1337" y="1"/>
                      <a:pt x="1333" y="4"/>
                    </a:cubicBezTo>
                    <a:lnTo>
                      <a:pt x="1333" y="4"/>
                    </a:lnTo>
                    <a:lnTo>
                      <a:pt x="1339" y="0"/>
                    </a:lnTo>
                    <a:close/>
                    <a:moveTo>
                      <a:pt x="1333" y="4"/>
                    </a:moveTo>
                    <a:lnTo>
                      <a:pt x="1269" y="42"/>
                    </a:lnTo>
                    <a:cubicBezTo>
                      <a:pt x="1228" y="70"/>
                      <a:pt x="1172" y="112"/>
                      <a:pt x="1102" y="168"/>
                    </a:cubicBezTo>
                    <a:cubicBezTo>
                      <a:pt x="976" y="265"/>
                      <a:pt x="795" y="405"/>
                      <a:pt x="642" y="558"/>
                    </a:cubicBezTo>
                    <a:cubicBezTo>
                      <a:pt x="474" y="698"/>
                      <a:pt x="307" y="851"/>
                      <a:pt x="195" y="977"/>
                    </a:cubicBezTo>
                    <a:cubicBezTo>
                      <a:pt x="140" y="1033"/>
                      <a:pt x="84" y="1088"/>
                      <a:pt x="56" y="1130"/>
                    </a:cubicBezTo>
                    <a:lnTo>
                      <a:pt x="0" y="1186"/>
                    </a:lnTo>
                    <a:lnTo>
                      <a:pt x="70" y="1144"/>
                    </a:lnTo>
                    <a:cubicBezTo>
                      <a:pt x="112" y="1116"/>
                      <a:pt x="167" y="1074"/>
                      <a:pt x="237" y="1019"/>
                    </a:cubicBezTo>
                    <a:cubicBezTo>
                      <a:pt x="363" y="921"/>
                      <a:pt x="530" y="768"/>
                      <a:pt x="698" y="628"/>
                    </a:cubicBezTo>
                    <a:cubicBezTo>
                      <a:pt x="865" y="475"/>
                      <a:pt x="1032" y="321"/>
                      <a:pt x="1144" y="196"/>
                    </a:cubicBezTo>
                    <a:lnTo>
                      <a:pt x="1283" y="56"/>
                    </a:lnTo>
                    <a:cubicBezTo>
                      <a:pt x="1304" y="26"/>
                      <a:pt x="1324" y="10"/>
                      <a:pt x="1333" y="4"/>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91;p2"/>
              <p:cNvSpPr/>
              <p:nvPr/>
            </p:nvSpPr>
            <p:spPr>
              <a:xfrm>
                <a:off x="2394818" y="4210640"/>
                <a:ext cx="161466" cy="144489"/>
              </a:xfrm>
              <a:custGeom>
                <a:avLst/>
                <a:gdLst/>
                <a:ahLst/>
                <a:cxnLst/>
                <a:rect l="l" t="t" r="r" b="b"/>
                <a:pathLst>
                  <a:path w="1341" h="1200" extrusionOk="0">
                    <a:moveTo>
                      <a:pt x="1340" y="0"/>
                    </a:moveTo>
                    <a:lnTo>
                      <a:pt x="1270" y="56"/>
                    </a:lnTo>
                    <a:cubicBezTo>
                      <a:pt x="1228" y="84"/>
                      <a:pt x="1173" y="126"/>
                      <a:pt x="1103" y="168"/>
                    </a:cubicBezTo>
                    <a:cubicBezTo>
                      <a:pt x="977" y="279"/>
                      <a:pt x="810" y="419"/>
                      <a:pt x="643" y="558"/>
                    </a:cubicBezTo>
                    <a:cubicBezTo>
                      <a:pt x="475" y="712"/>
                      <a:pt x="308" y="865"/>
                      <a:pt x="196" y="991"/>
                    </a:cubicBezTo>
                    <a:cubicBezTo>
                      <a:pt x="140" y="1046"/>
                      <a:pt x="85" y="1102"/>
                      <a:pt x="57" y="1144"/>
                    </a:cubicBezTo>
                    <a:cubicBezTo>
                      <a:pt x="29" y="1172"/>
                      <a:pt x="1" y="1200"/>
                      <a:pt x="1" y="1200"/>
                    </a:cubicBezTo>
                    <a:lnTo>
                      <a:pt x="71" y="1158"/>
                    </a:lnTo>
                    <a:cubicBezTo>
                      <a:pt x="113" y="1116"/>
                      <a:pt x="168" y="1088"/>
                      <a:pt x="238" y="1032"/>
                    </a:cubicBezTo>
                    <a:cubicBezTo>
                      <a:pt x="364" y="935"/>
                      <a:pt x="531" y="781"/>
                      <a:pt x="698" y="642"/>
                    </a:cubicBezTo>
                    <a:cubicBezTo>
                      <a:pt x="866" y="488"/>
                      <a:pt x="1033" y="335"/>
                      <a:pt x="1145" y="209"/>
                    </a:cubicBezTo>
                    <a:cubicBezTo>
                      <a:pt x="1201" y="154"/>
                      <a:pt x="1256" y="98"/>
                      <a:pt x="1284" y="70"/>
                    </a:cubicBezTo>
                    <a:cubicBezTo>
                      <a:pt x="1312" y="28"/>
                      <a:pt x="1340" y="0"/>
                      <a:pt x="134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92;p2"/>
              <p:cNvSpPr/>
              <p:nvPr/>
            </p:nvSpPr>
            <p:spPr>
              <a:xfrm>
                <a:off x="1904398" y="4205583"/>
                <a:ext cx="159781" cy="142803"/>
              </a:xfrm>
              <a:custGeom>
                <a:avLst/>
                <a:gdLst/>
                <a:ahLst/>
                <a:cxnLst/>
                <a:rect l="l" t="t" r="r" b="b"/>
                <a:pathLst>
                  <a:path w="1327" h="1186" extrusionOk="0">
                    <a:moveTo>
                      <a:pt x="1" y="0"/>
                    </a:moveTo>
                    <a:cubicBezTo>
                      <a:pt x="1" y="0"/>
                      <a:pt x="15" y="14"/>
                      <a:pt x="57" y="56"/>
                    </a:cubicBezTo>
                    <a:lnTo>
                      <a:pt x="182" y="196"/>
                    </a:lnTo>
                    <a:cubicBezTo>
                      <a:pt x="308" y="321"/>
                      <a:pt x="461" y="475"/>
                      <a:pt x="629" y="628"/>
                    </a:cubicBezTo>
                    <a:cubicBezTo>
                      <a:pt x="796" y="768"/>
                      <a:pt x="963" y="921"/>
                      <a:pt x="1103" y="1019"/>
                    </a:cubicBezTo>
                    <a:cubicBezTo>
                      <a:pt x="1173" y="1074"/>
                      <a:pt x="1228" y="1116"/>
                      <a:pt x="1270" y="1144"/>
                    </a:cubicBezTo>
                    <a:lnTo>
                      <a:pt x="1326" y="1186"/>
                    </a:lnTo>
                    <a:cubicBezTo>
                      <a:pt x="1326" y="1186"/>
                      <a:pt x="1312" y="1158"/>
                      <a:pt x="1284" y="1130"/>
                    </a:cubicBezTo>
                    <a:cubicBezTo>
                      <a:pt x="1242" y="1088"/>
                      <a:pt x="1201" y="1033"/>
                      <a:pt x="1145" y="977"/>
                    </a:cubicBezTo>
                    <a:cubicBezTo>
                      <a:pt x="1019" y="851"/>
                      <a:pt x="866" y="698"/>
                      <a:pt x="698" y="558"/>
                    </a:cubicBezTo>
                    <a:cubicBezTo>
                      <a:pt x="531" y="405"/>
                      <a:pt x="364" y="265"/>
                      <a:pt x="224" y="168"/>
                    </a:cubicBezTo>
                    <a:cubicBezTo>
                      <a:pt x="154" y="112"/>
                      <a:pt x="99" y="70"/>
                      <a:pt x="57" y="42"/>
                    </a:cubicBezTo>
                    <a:lnTo>
                      <a:pt x="1"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93;p2"/>
              <p:cNvSpPr/>
              <p:nvPr/>
            </p:nvSpPr>
            <p:spPr>
              <a:xfrm>
                <a:off x="2228655" y="4210640"/>
                <a:ext cx="159660" cy="144489"/>
              </a:xfrm>
              <a:custGeom>
                <a:avLst/>
                <a:gdLst/>
                <a:ahLst/>
                <a:cxnLst/>
                <a:rect l="l" t="t" r="r" b="b"/>
                <a:pathLst>
                  <a:path w="1326" h="1200" extrusionOk="0">
                    <a:moveTo>
                      <a:pt x="0" y="0"/>
                    </a:moveTo>
                    <a:lnTo>
                      <a:pt x="42" y="70"/>
                    </a:lnTo>
                    <a:cubicBezTo>
                      <a:pt x="84" y="98"/>
                      <a:pt x="126" y="154"/>
                      <a:pt x="181" y="209"/>
                    </a:cubicBezTo>
                    <a:cubicBezTo>
                      <a:pt x="307" y="335"/>
                      <a:pt x="460" y="488"/>
                      <a:pt x="628" y="642"/>
                    </a:cubicBezTo>
                    <a:cubicBezTo>
                      <a:pt x="795" y="781"/>
                      <a:pt x="963" y="935"/>
                      <a:pt x="1102" y="1032"/>
                    </a:cubicBezTo>
                    <a:lnTo>
                      <a:pt x="1255" y="1158"/>
                    </a:lnTo>
                    <a:lnTo>
                      <a:pt x="1325" y="1200"/>
                    </a:lnTo>
                    <a:cubicBezTo>
                      <a:pt x="1325" y="1200"/>
                      <a:pt x="1311" y="1172"/>
                      <a:pt x="1269" y="1144"/>
                    </a:cubicBezTo>
                    <a:lnTo>
                      <a:pt x="1144" y="991"/>
                    </a:lnTo>
                    <a:cubicBezTo>
                      <a:pt x="1018" y="865"/>
                      <a:pt x="865" y="712"/>
                      <a:pt x="697" y="558"/>
                    </a:cubicBezTo>
                    <a:cubicBezTo>
                      <a:pt x="530" y="419"/>
                      <a:pt x="349" y="279"/>
                      <a:pt x="223" y="168"/>
                    </a:cubicBezTo>
                    <a:cubicBezTo>
                      <a:pt x="153" y="126"/>
                      <a:pt x="98" y="84"/>
                      <a:pt x="56" y="56"/>
                    </a:cubicBezTo>
                    <a:lnTo>
                      <a:pt x="0"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94;p2"/>
              <p:cNvSpPr/>
              <p:nvPr/>
            </p:nvSpPr>
            <p:spPr>
              <a:xfrm>
                <a:off x="1937992" y="4205583"/>
                <a:ext cx="116073" cy="102587"/>
              </a:xfrm>
              <a:custGeom>
                <a:avLst/>
                <a:gdLst/>
                <a:ahLst/>
                <a:cxnLst/>
                <a:rect l="l" t="t" r="r" b="b"/>
                <a:pathLst>
                  <a:path w="964" h="852" extrusionOk="0">
                    <a:moveTo>
                      <a:pt x="1" y="0"/>
                    </a:moveTo>
                    <a:lnTo>
                      <a:pt x="1" y="0"/>
                    </a:lnTo>
                    <a:cubicBezTo>
                      <a:pt x="43" y="56"/>
                      <a:pt x="85" y="112"/>
                      <a:pt x="140" y="154"/>
                    </a:cubicBezTo>
                    <a:cubicBezTo>
                      <a:pt x="224" y="237"/>
                      <a:pt x="336" y="363"/>
                      <a:pt x="447" y="461"/>
                    </a:cubicBezTo>
                    <a:cubicBezTo>
                      <a:pt x="559" y="558"/>
                      <a:pt x="670" y="656"/>
                      <a:pt x="782" y="740"/>
                    </a:cubicBezTo>
                    <a:cubicBezTo>
                      <a:pt x="894" y="809"/>
                      <a:pt x="963" y="851"/>
                      <a:pt x="963" y="851"/>
                    </a:cubicBezTo>
                    <a:cubicBezTo>
                      <a:pt x="963" y="851"/>
                      <a:pt x="908" y="781"/>
                      <a:pt x="838" y="698"/>
                    </a:cubicBezTo>
                    <a:cubicBezTo>
                      <a:pt x="754" y="600"/>
                      <a:pt x="643" y="489"/>
                      <a:pt x="517" y="391"/>
                    </a:cubicBezTo>
                    <a:cubicBezTo>
                      <a:pt x="392" y="293"/>
                      <a:pt x="280" y="182"/>
                      <a:pt x="168" y="112"/>
                    </a:cubicBezTo>
                    <a:cubicBezTo>
                      <a:pt x="71" y="42"/>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95;p2"/>
              <p:cNvSpPr/>
              <p:nvPr/>
            </p:nvSpPr>
            <p:spPr>
              <a:xfrm>
                <a:off x="2233592" y="4845428"/>
                <a:ext cx="132809" cy="121130"/>
              </a:xfrm>
              <a:custGeom>
                <a:avLst/>
                <a:gdLst/>
                <a:ahLst/>
                <a:cxnLst/>
                <a:rect l="l" t="t" r="r" b="b"/>
                <a:pathLst>
                  <a:path w="1103" h="1006" extrusionOk="0">
                    <a:moveTo>
                      <a:pt x="1" y="1"/>
                    </a:moveTo>
                    <a:lnTo>
                      <a:pt x="43" y="57"/>
                    </a:lnTo>
                    <a:cubicBezTo>
                      <a:pt x="71" y="84"/>
                      <a:pt x="99" y="126"/>
                      <a:pt x="154" y="182"/>
                    </a:cubicBezTo>
                    <a:cubicBezTo>
                      <a:pt x="252" y="280"/>
                      <a:pt x="378" y="419"/>
                      <a:pt x="517" y="545"/>
                    </a:cubicBezTo>
                    <a:cubicBezTo>
                      <a:pt x="656" y="670"/>
                      <a:pt x="796" y="796"/>
                      <a:pt x="908" y="880"/>
                    </a:cubicBezTo>
                    <a:cubicBezTo>
                      <a:pt x="963" y="921"/>
                      <a:pt x="1019" y="949"/>
                      <a:pt x="1047" y="977"/>
                    </a:cubicBezTo>
                    <a:lnTo>
                      <a:pt x="1103" y="1005"/>
                    </a:lnTo>
                    <a:lnTo>
                      <a:pt x="1061" y="963"/>
                    </a:lnTo>
                    <a:cubicBezTo>
                      <a:pt x="1033" y="935"/>
                      <a:pt x="991" y="880"/>
                      <a:pt x="949" y="838"/>
                    </a:cubicBezTo>
                    <a:cubicBezTo>
                      <a:pt x="852" y="726"/>
                      <a:pt x="726" y="601"/>
                      <a:pt x="587" y="475"/>
                    </a:cubicBezTo>
                    <a:cubicBezTo>
                      <a:pt x="447" y="349"/>
                      <a:pt x="294" y="224"/>
                      <a:pt x="182" y="140"/>
                    </a:cubicBezTo>
                    <a:cubicBezTo>
                      <a:pt x="140" y="98"/>
                      <a:pt x="85" y="71"/>
                      <a:pt x="57" y="43"/>
                    </a:cubicBezTo>
                    <a:lnTo>
                      <a:pt x="1"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96;p2"/>
              <p:cNvSpPr/>
              <p:nvPr/>
            </p:nvSpPr>
            <p:spPr>
              <a:xfrm>
                <a:off x="2218541" y="3990535"/>
                <a:ext cx="11800" cy="215168"/>
              </a:xfrm>
              <a:custGeom>
                <a:avLst/>
                <a:gdLst/>
                <a:ahLst/>
                <a:cxnLst/>
                <a:rect l="l" t="t" r="r" b="b"/>
                <a:pathLst>
                  <a:path w="98" h="1787" extrusionOk="0">
                    <a:moveTo>
                      <a:pt x="28" y="1"/>
                    </a:moveTo>
                    <a:cubicBezTo>
                      <a:pt x="28" y="1"/>
                      <a:pt x="28" y="29"/>
                      <a:pt x="28" y="71"/>
                    </a:cubicBezTo>
                    <a:cubicBezTo>
                      <a:pt x="28" y="126"/>
                      <a:pt x="14" y="196"/>
                      <a:pt x="14" y="280"/>
                    </a:cubicBezTo>
                    <a:cubicBezTo>
                      <a:pt x="14" y="447"/>
                      <a:pt x="0" y="670"/>
                      <a:pt x="14" y="894"/>
                    </a:cubicBezTo>
                    <a:cubicBezTo>
                      <a:pt x="14" y="1117"/>
                      <a:pt x="28" y="1326"/>
                      <a:pt x="42" y="1507"/>
                    </a:cubicBezTo>
                    <a:cubicBezTo>
                      <a:pt x="56" y="1591"/>
                      <a:pt x="56" y="1661"/>
                      <a:pt x="70" y="1703"/>
                    </a:cubicBezTo>
                    <a:cubicBezTo>
                      <a:pt x="74" y="1717"/>
                      <a:pt x="76" y="1729"/>
                      <a:pt x="78" y="1739"/>
                    </a:cubicBezTo>
                    <a:cubicBezTo>
                      <a:pt x="79" y="1729"/>
                      <a:pt x="81" y="1717"/>
                      <a:pt x="84" y="1703"/>
                    </a:cubicBezTo>
                    <a:cubicBezTo>
                      <a:pt x="84" y="1661"/>
                      <a:pt x="98" y="1591"/>
                      <a:pt x="98" y="1507"/>
                    </a:cubicBezTo>
                    <a:cubicBezTo>
                      <a:pt x="98" y="1340"/>
                      <a:pt x="98" y="1117"/>
                      <a:pt x="98" y="894"/>
                    </a:cubicBezTo>
                    <a:cubicBezTo>
                      <a:pt x="84" y="670"/>
                      <a:pt x="84" y="447"/>
                      <a:pt x="56" y="280"/>
                    </a:cubicBezTo>
                    <a:cubicBezTo>
                      <a:pt x="56" y="196"/>
                      <a:pt x="42" y="126"/>
                      <a:pt x="42" y="71"/>
                    </a:cubicBezTo>
                    <a:cubicBezTo>
                      <a:pt x="28" y="29"/>
                      <a:pt x="28" y="1"/>
                      <a:pt x="28" y="1"/>
                    </a:cubicBezTo>
                    <a:close/>
                    <a:moveTo>
                      <a:pt x="78" y="1739"/>
                    </a:moveTo>
                    <a:cubicBezTo>
                      <a:pt x="76" y="1771"/>
                      <a:pt x="84" y="1786"/>
                      <a:pt x="84" y="1786"/>
                    </a:cubicBezTo>
                    <a:cubicBezTo>
                      <a:pt x="84" y="1786"/>
                      <a:pt x="84" y="1771"/>
                      <a:pt x="78" y="1739"/>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97;p2"/>
              <p:cNvSpPr/>
              <p:nvPr/>
            </p:nvSpPr>
            <p:spPr>
              <a:xfrm>
                <a:off x="2549421" y="4000649"/>
                <a:ext cx="11800" cy="215168"/>
              </a:xfrm>
              <a:custGeom>
                <a:avLst/>
                <a:gdLst/>
                <a:ahLst/>
                <a:cxnLst/>
                <a:rect l="l" t="t" r="r" b="b"/>
                <a:pathLst>
                  <a:path w="98" h="1787" extrusionOk="0">
                    <a:moveTo>
                      <a:pt x="14" y="1"/>
                    </a:moveTo>
                    <a:cubicBezTo>
                      <a:pt x="14" y="1"/>
                      <a:pt x="14" y="29"/>
                      <a:pt x="14" y="84"/>
                    </a:cubicBezTo>
                    <a:cubicBezTo>
                      <a:pt x="14" y="126"/>
                      <a:pt x="0" y="196"/>
                      <a:pt x="0" y="280"/>
                    </a:cubicBezTo>
                    <a:cubicBezTo>
                      <a:pt x="0" y="447"/>
                      <a:pt x="0" y="670"/>
                      <a:pt x="0" y="893"/>
                    </a:cubicBezTo>
                    <a:cubicBezTo>
                      <a:pt x="14" y="1117"/>
                      <a:pt x="14" y="1340"/>
                      <a:pt x="28" y="1507"/>
                    </a:cubicBezTo>
                    <a:cubicBezTo>
                      <a:pt x="42" y="1591"/>
                      <a:pt x="42" y="1660"/>
                      <a:pt x="56" y="1716"/>
                    </a:cubicBezTo>
                    <a:cubicBezTo>
                      <a:pt x="70" y="1758"/>
                      <a:pt x="70" y="1786"/>
                      <a:pt x="70" y="1786"/>
                    </a:cubicBezTo>
                    <a:cubicBezTo>
                      <a:pt x="70" y="1786"/>
                      <a:pt x="70" y="1758"/>
                      <a:pt x="70" y="1716"/>
                    </a:cubicBezTo>
                    <a:cubicBezTo>
                      <a:pt x="70" y="1660"/>
                      <a:pt x="84" y="1591"/>
                      <a:pt x="84" y="1507"/>
                    </a:cubicBezTo>
                    <a:cubicBezTo>
                      <a:pt x="84" y="1340"/>
                      <a:pt x="98" y="1117"/>
                      <a:pt x="84" y="893"/>
                    </a:cubicBezTo>
                    <a:cubicBezTo>
                      <a:pt x="84" y="670"/>
                      <a:pt x="70" y="461"/>
                      <a:pt x="56" y="280"/>
                    </a:cubicBezTo>
                    <a:cubicBezTo>
                      <a:pt x="42" y="196"/>
                      <a:pt x="42" y="126"/>
                      <a:pt x="28" y="84"/>
                    </a:cubicBezTo>
                    <a:cubicBezTo>
                      <a:pt x="14" y="29"/>
                      <a:pt x="14" y="1"/>
                      <a:pt x="14"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98;p2"/>
              <p:cNvSpPr/>
              <p:nvPr/>
            </p:nvSpPr>
            <p:spPr>
              <a:xfrm>
                <a:off x="1897775" y="4487698"/>
                <a:ext cx="161346" cy="142924"/>
              </a:xfrm>
              <a:custGeom>
                <a:avLst/>
                <a:gdLst/>
                <a:ahLst/>
                <a:cxnLst/>
                <a:rect l="l" t="t" r="r" b="b"/>
                <a:pathLst>
                  <a:path w="1340" h="1187" extrusionOk="0">
                    <a:moveTo>
                      <a:pt x="1339" y="1"/>
                    </a:moveTo>
                    <a:lnTo>
                      <a:pt x="1269" y="43"/>
                    </a:lnTo>
                    <a:cubicBezTo>
                      <a:pt x="1228" y="70"/>
                      <a:pt x="1172" y="112"/>
                      <a:pt x="1116" y="168"/>
                    </a:cubicBezTo>
                    <a:cubicBezTo>
                      <a:pt x="977" y="266"/>
                      <a:pt x="809" y="405"/>
                      <a:pt x="642" y="559"/>
                    </a:cubicBezTo>
                    <a:cubicBezTo>
                      <a:pt x="474" y="712"/>
                      <a:pt x="307" y="866"/>
                      <a:pt x="195" y="991"/>
                    </a:cubicBezTo>
                    <a:cubicBezTo>
                      <a:pt x="140" y="1047"/>
                      <a:pt x="84" y="1103"/>
                      <a:pt x="56" y="1131"/>
                    </a:cubicBezTo>
                    <a:lnTo>
                      <a:pt x="0" y="1186"/>
                    </a:lnTo>
                    <a:lnTo>
                      <a:pt x="0" y="1186"/>
                    </a:lnTo>
                    <a:lnTo>
                      <a:pt x="70" y="1144"/>
                    </a:lnTo>
                    <a:cubicBezTo>
                      <a:pt x="112" y="1117"/>
                      <a:pt x="168" y="1075"/>
                      <a:pt x="237" y="1019"/>
                    </a:cubicBezTo>
                    <a:cubicBezTo>
                      <a:pt x="363" y="921"/>
                      <a:pt x="544" y="782"/>
                      <a:pt x="712" y="628"/>
                    </a:cubicBezTo>
                    <a:cubicBezTo>
                      <a:pt x="865" y="489"/>
                      <a:pt x="1032" y="335"/>
                      <a:pt x="1144" y="210"/>
                    </a:cubicBezTo>
                    <a:lnTo>
                      <a:pt x="1283" y="57"/>
                    </a:lnTo>
                    <a:cubicBezTo>
                      <a:pt x="1325" y="29"/>
                      <a:pt x="1339" y="1"/>
                      <a:pt x="1339"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99;p2"/>
              <p:cNvSpPr/>
              <p:nvPr/>
            </p:nvSpPr>
            <p:spPr>
              <a:xfrm>
                <a:off x="2059001" y="4487698"/>
                <a:ext cx="159660" cy="142924"/>
              </a:xfrm>
              <a:custGeom>
                <a:avLst/>
                <a:gdLst/>
                <a:ahLst/>
                <a:cxnLst/>
                <a:rect l="l" t="t" r="r" b="b"/>
                <a:pathLst>
                  <a:path w="1326" h="1187" extrusionOk="0">
                    <a:moveTo>
                      <a:pt x="0" y="1"/>
                    </a:moveTo>
                    <a:lnTo>
                      <a:pt x="0" y="1"/>
                    </a:lnTo>
                    <a:cubicBezTo>
                      <a:pt x="0" y="1"/>
                      <a:pt x="14" y="29"/>
                      <a:pt x="56" y="57"/>
                    </a:cubicBezTo>
                    <a:lnTo>
                      <a:pt x="182" y="210"/>
                    </a:lnTo>
                    <a:cubicBezTo>
                      <a:pt x="307" y="335"/>
                      <a:pt x="461" y="489"/>
                      <a:pt x="628" y="628"/>
                    </a:cubicBezTo>
                    <a:cubicBezTo>
                      <a:pt x="795" y="782"/>
                      <a:pt x="977" y="921"/>
                      <a:pt x="1102" y="1019"/>
                    </a:cubicBezTo>
                    <a:cubicBezTo>
                      <a:pt x="1172" y="1075"/>
                      <a:pt x="1228" y="1117"/>
                      <a:pt x="1270" y="1144"/>
                    </a:cubicBezTo>
                    <a:lnTo>
                      <a:pt x="1325" y="1186"/>
                    </a:lnTo>
                    <a:lnTo>
                      <a:pt x="1284" y="1131"/>
                    </a:lnTo>
                    <a:cubicBezTo>
                      <a:pt x="1242" y="1103"/>
                      <a:pt x="1200" y="1047"/>
                      <a:pt x="1144" y="991"/>
                    </a:cubicBezTo>
                    <a:cubicBezTo>
                      <a:pt x="1018" y="866"/>
                      <a:pt x="865" y="712"/>
                      <a:pt x="698" y="559"/>
                    </a:cubicBezTo>
                    <a:cubicBezTo>
                      <a:pt x="530" y="419"/>
                      <a:pt x="363" y="266"/>
                      <a:pt x="223" y="168"/>
                    </a:cubicBezTo>
                    <a:lnTo>
                      <a:pt x="70" y="43"/>
                    </a:lnTo>
                    <a:lnTo>
                      <a:pt x="0" y="1"/>
                    </a:lnTo>
                    <a:close/>
                    <a:moveTo>
                      <a:pt x="1325" y="1186"/>
                    </a:moveTo>
                    <a:lnTo>
                      <a:pt x="1325" y="1186"/>
                    </a:lnTo>
                    <a:lnTo>
                      <a:pt x="1325" y="1186"/>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00;p2"/>
              <p:cNvSpPr/>
              <p:nvPr/>
            </p:nvSpPr>
            <p:spPr>
              <a:xfrm>
                <a:off x="2070681" y="4852171"/>
                <a:ext cx="161346" cy="142924"/>
              </a:xfrm>
              <a:custGeom>
                <a:avLst/>
                <a:gdLst/>
                <a:ahLst/>
                <a:cxnLst/>
                <a:rect l="l" t="t" r="r" b="b"/>
                <a:pathLst>
                  <a:path w="1340" h="1187" extrusionOk="0">
                    <a:moveTo>
                      <a:pt x="1340" y="1"/>
                    </a:moveTo>
                    <a:lnTo>
                      <a:pt x="1270" y="42"/>
                    </a:lnTo>
                    <a:cubicBezTo>
                      <a:pt x="1228" y="70"/>
                      <a:pt x="1173" y="112"/>
                      <a:pt x="1103" y="168"/>
                    </a:cubicBezTo>
                    <a:cubicBezTo>
                      <a:pt x="977" y="266"/>
                      <a:pt x="796" y="419"/>
                      <a:pt x="629" y="559"/>
                    </a:cubicBezTo>
                    <a:cubicBezTo>
                      <a:pt x="475" y="712"/>
                      <a:pt x="308" y="865"/>
                      <a:pt x="196" y="991"/>
                    </a:cubicBezTo>
                    <a:lnTo>
                      <a:pt x="57" y="1130"/>
                    </a:lnTo>
                    <a:cubicBezTo>
                      <a:pt x="15" y="1172"/>
                      <a:pt x="1" y="1186"/>
                      <a:pt x="1" y="1186"/>
                    </a:cubicBezTo>
                    <a:lnTo>
                      <a:pt x="71" y="1144"/>
                    </a:lnTo>
                    <a:cubicBezTo>
                      <a:pt x="112" y="1116"/>
                      <a:pt x="168" y="1075"/>
                      <a:pt x="224" y="1033"/>
                    </a:cubicBezTo>
                    <a:cubicBezTo>
                      <a:pt x="364" y="921"/>
                      <a:pt x="531" y="782"/>
                      <a:pt x="698" y="628"/>
                    </a:cubicBezTo>
                    <a:cubicBezTo>
                      <a:pt x="866" y="489"/>
                      <a:pt x="1033" y="335"/>
                      <a:pt x="1145" y="210"/>
                    </a:cubicBezTo>
                    <a:cubicBezTo>
                      <a:pt x="1200" y="154"/>
                      <a:pt x="1242" y="98"/>
                      <a:pt x="1284" y="56"/>
                    </a:cubicBezTo>
                    <a:lnTo>
                      <a:pt x="1340"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101;p2"/>
              <p:cNvSpPr/>
              <p:nvPr/>
            </p:nvSpPr>
            <p:spPr>
              <a:xfrm>
                <a:off x="1902833" y="4852171"/>
                <a:ext cx="159660" cy="142924"/>
              </a:xfrm>
              <a:custGeom>
                <a:avLst/>
                <a:gdLst/>
                <a:ahLst/>
                <a:cxnLst/>
                <a:rect l="l" t="t" r="r" b="b"/>
                <a:pathLst>
                  <a:path w="1326" h="1187" extrusionOk="0">
                    <a:moveTo>
                      <a:pt x="0" y="1"/>
                    </a:moveTo>
                    <a:cubicBezTo>
                      <a:pt x="0" y="1"/>
                      <a:pt x="14" y="28"/>
                      <a:pt x="56" y="56"/>
                    </a:cubicBezTo>
                    <a:cubicBezTo>
                      <a:pt x="84" y="98"/>
                      <a:pt x="126" y="154"/>
                      <a:pt x="181" y="210"/>
                    </a:cubicBezTo>
                    <a:cubicBezTo>
                      <a:pt x="307" y="335"/>
                      <a:pt x="460" y="489"/>
                      <a:pt x="628" y="628"/>
                    </a:cubicBezTo>
                    <a:cubicBezTo>
                      <a:pt x="795" y="782"/>
                      <a:pt x="976" y="921"/>
                      <a:pt x="1102" y="1033"/>
                    </a:cubicBezTo>
                    <a:cubicBezTo>
                      <a:pt x="1172" y="1075"/>
                      <a:pt x="1227" y="1116"/>
                      <a:pt x="1269" y="1144"/>
                    </a:cubicBezTo>
                    <a:lnTo>
                      <a:pt x="1325" y="1186"/>
                    </a:lnTo>
                    <a:cubicBezTo>
                      <a:pt x="1325" y="1186"/>
                      <a:pt x="1311" y="1172"/>
                      <a:pt x="1283" y="1130"/>
                    </a:cubicBezTo>
                    <a:cubicBezTo>
                      <a:pt x="1241" y="1102"/>
                      <a:pt x="1200" y="1047"/>
                      <a:pt x="1144" y="991"/>
                    </a:cubicBezTo>
                    <a:cubicBezTo>
                      <a:pt x="1032" y="865"/>
                      <a:pt x="865" y="712"/>
                      <a:pt x="697" y="559"/>
                    </a:cubicBezTo>
                    <a:cubicBezTo>
                      <a:pt x="530" y="419"/>
                      <a:pt x="363" y="266"/>
                      <a:pt x="223" y="168"/>
                    </a:cubicBezTo>
                    <a:cubicBezTo>
                      <a:pt x="153" y="112"/>
                      <a:pt x="98" y="70"/>
                      <a:pt x="70" y="42"/>
                    </a:cubicBezTo>
                    <a:lnTo>
                      <a:pt x="0"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02;p2"/>
              <p:cNvSpPr/>
              <p:nvPr/>
            </p:nvSpPr>
            <p:spPr>
              <a:xfrm>
                <a:off x="1894404" y="4630501"/>
                <a:ext cx="11800" cy="215048"/>
              </a:xfrm>
              <a:custGeom>
                <a:avLst/>
                <a:gdLst/>
                <a:ahLst/>
                <a:cxnLst/>
                <a:rect l="l" t="t" r="r" b="b"/>
                <a:pathLst>
                  <a:path w="98" h="1786" extrusionOk="0">
                    <a:moveTo>
                      <a:pt x="14" y="0"/>
                    </a:moveTo>
                    <a:cubicBezTo>
                      <a:pt x="14" y="0"/>
                      <a:pt x="14" y="28"/>
                      <a:pt x="14" y="84"/>
                    </a:cubicBezTo>
                    <a:cubicBezTo>
                      <a:pt x="14" y="126"/>
                      <a:pt x="0" y="196"/>
                      <a:pt x="0" y="279"/>
                    </a:cubicBezTo>
                    <a:cubicBezTo>
                      <a:pt x="0" y="447"/>
                      <a:pt x="0" y="670"/>
                      <a:pt x="0" y="893"/>
                    </a:cubicBezTo>
                    <a:cubicBezTo>
                      <a:pt x="0" y="1116"/>
                      <a:pt x="14" y="1339"/>
                      <a:pt x="28" y="1507"/>
                    </a:cubicBezTo>
                    <a:cubicBezTo>
                      <a:pt x="42" y="1590"/>
                      <a:pt x="42" y="1660"/>
                      <a:pt x="56" y="1716"/>
                    </a:cubicBezTo>
                    <a:cubicBezTo>
                      <a:pt x="70" y="1660"/>
                      <a:pt x="84" y="1590"/>
                      <a:pt x="84" y="1507"/>
                    </a:cubicBezTo>
                    <a:cubicBezTo>
                      <a:pt x="84" y="1339"/>
                      <a:pt x="98" y="1116"/>
                      <a:pt x="84" y="893"/>
                    </a:cubicBezTo>
                    <a:cubicBezTo>
                      <a:pt x="84" y="670"/>
                      <a:pt x="70" y="461"/>
                      <a:pt x="56" y="279"/>
                    </a:cubicBezTo>
                    <a:cubicBezTo>
                      <a:pt x="42" y="196"/>
                      <a:pt x="42" y="126"/>
                      <a:pt x="28" y="84"/>
                    </a:cubicBezTo>
                    <a:cubicBezTo>
                      <a:pt x="14" y="28"/>
                      <a:pt x="14" y="0"/>
                      <a:pt x="14" y="0"/>
                    </a:cubicBezTo>
                    <a:close/>
                    <a:moveTo>
                      <a:pt x="56" y="1716"/>
                    </a:moveTo>
                    <a:cubicBezTo>
                      <a:pt x="56" y="1758"/>
                      <a:pt x="70" y="1786"/>
                      <a:pt x="70" y="1786"/>
                    </a:cubicBezTo>
                    <a:cubicBezTo>
                      <a:pt x="70" y="1786"/>
                      <a:pt x="70" y="1758"/>
                      <a:pt x="56" y="1716"/>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03;p2"/>
              <p:cNvSpPr/>
              <p:nvPr/>
            </p:nvSpPr>
            <p:spPr>
              <a:xfrm>
                <a:off x="2225284" y="4642180"/>
                <a:ext cx="10114" cy="215168"/>
              </a:xfrm>
              <a:custGeom>
                <a:avLst/>
                <a:gdLst/>
                <a:ahLst/>
                <a:cxnLst/>
                <a:rect l="l" t="t" r="r" b="b"/>
                <a:pathLst>
                  <a:path w="84" h="1787" extrusionOk="0">
                    <a:moveTo>
                      <a:pt x="14" y="1"/>
                    </a:moveTo>
                    <a:cubicBezTo>
                      <a:pt x="14" y="1"/>
                      <a:pt x="14" y="29"/>
                      <a:pt x="14" y="71"/>
                    </a:cubicBezTo>
                    <a:cubicBezTo>
                      <a:pt x="14" y="127"/>
                      <a:pt x="0" y="196"/>
                      <a:pt x="0" y="280"/>
                    </a:cubicBezTo>
                    <a:cubicBezTo>
                      <a:pt x="0" y="447"/>
                      <a:pt x="0" y="671"/>
                      <a:pt x="0" y="894"/>
                    </a:cubicBezTo>
                    <a:cubicBezTo>
                      <a:pt x="0" y="1117"/>
                      <a:pt x="14" y="1326"/>
                      <a:pt x="28" y="1507"/>
                    </a:cubicBezTo>
                    <a:cubicBezTo>
                      <a:pt x="42" y="1591"/>
                      <a:pt x="42" y="1661"/>
                      <a:pt x="56" y="1703"/>
                    </a:cubicBezTo>
                    <a:cubicBezTo>
                      <a:pt x="56" y="1661"/>
                      <a:pt x="70" y="1591"/>
                      <a:pt x="70" y="1507"/>
                    </a:cubicBezTo>
                    <a:cubicBezTo>
                      <a:pt x="84" y="1340"/>
                      <a:pt x="84" y="1117"/>
                      <a:pt x="84" y="894"/>
                    </a:cubicBezTo>
                    <a:cubicBezTo>
                      <a:pt x="70" y="671"/>
                      <a:pt x="70" y="447"/>
                      <a:pt x="42" y="280"/>
                    </a:cubicBezTo>
                    <a:cubicBezTo>
                      <a:pt x="42" y="196"/>
                      <a:pt x="42" y="127"/>
                      <a:pt x="28" y="71"/>
                    </a:cubicBezTo>
                    <a:cubicBezTo>
                      <a:pt x="14" y="29"/>
                      <a:pt x="14" y="1"/>
                      <a:pt x="14" y="1"/>
                    </a:cubicBezTo>
                    <a:close/>
                    <a:moveTo>
                      <a:pt x="56" y="1703"/>
                    </a:moveTo>
                    <a:cubicBezTo>
                      <a:pt x="56" y="1759"/>
                      <a:pt x="70" y="1786"/>
                      <a:pt x="70" y="1786"/>
                    </a:cubicBezTo>
                    <a:cubicBezTo>
                      <a:pt x="70" y="1786"/>
                      <a:pt x="70" y="1759"/>
                      <a:pt x="56" y="1703"/>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04;p2"/>
              <p:cNvSpPr/>
              <p:nvPr/>
            </p:nvSpPr>
            <p:spPr>
              <a:xfrm>
                <a:off x="2201684" y="4029186"/>
                <a:ext cx="11920" cy="137867"/>
              </a:xfrm>
              <a:custGeom>
                <a:avLst/>
                <a:gdLst/>
                <a:ahLst/>
                <a:cxnLst/>
                <a:rect l="l" t="t" r="r" b="b"/>
                <a:pathLst>
                  <a:path w="99" h="1145" extrusionOk="0">
                    <a:moveTo>
                      <a:pt x="43" y="1"/>
                    </a:moveTo>
                    <a:cubicBezTo>
                      <a:pt x="43" y="1"/>
                      <a:pt x="29" y="70"/>
                      <a:pt x="15" y="182"/>
                    </a:cubicBezTo>
                    <a:cubicBezTo>
                      <a:pt x="1" y="308"/>
                      <a:pt x="1" y="447"/>
                      <a:pt x="1" y="573"/>
                    </a:cubicBezTo>
                    <a:cubicBezTo>
                      <a:pt x="1" y="726"/>
                      <a:pt x="15" y="866"/>
                      <a:pt x="29" y="977"/>
                    </a:cubicBezTo>
                    <a:cubicBezTo>
                      <a:pt x="29" y="1033"/>
                      <a:pt x="43" y="1089"/>
                      <a:pt x="57" y="1145"/>
                    </a:cubicBezTo>
                    <a:cubicBezTo>
                      <a:pt x="57" y="1145"/>
                      <a:pt x="71" y="1075"/>
                      <a:pt x="85" y="977"/>
                    </a:cubicBezTo>
                    <a:cubicBezTo>
                      <a:pt x="99" y="838"/>
                      <a:pt x="99" y="712"/>
                      <a:pt x="99" y="573"/>
                    </a:cubicBezTo>
                    <a:cubicBezTo>
                      <a:pt x="99" y="447"/>
                      <a:pt x="85" y="308"/>
                      <a:pt x="71" y="182"/>
                    </a:cubicBezTo>
                    <a:cubicBezTo>
                      <a:pt x="57" y="112"/>
                      <a:pt x="57" y="57"/>
                      <a:pt x="4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05;p2"/>
              <p:cNvSpPr/>
              <p:nvPr/>
            </p:nvSpPr>
            <p:spPr>
              <a:xfrm>
                <a:off x="2059001" y="3696620"/>
                <a:ext cx="11800" cy="137867"/>
              </a:xfrm>
              <a:custGeom>
                <a:avLst/>
                <a:gdLst/>
                <a:ahLst/>
                <a:cxnLst/>
                <a:rect l="l" t="t" r="r" b="b"/>
                <a:pathLst>
                  <a:path w="98" h="1145" extrusionOk="0">
                    <a:moveTo>
                      <a:pt x="42" y="1"/>
                    </a:moveTo>
                    <a:cubicBezTo>
                      <a:pt x="28" y="57"/>
                      <a:pt x="14" y="113"/>
                      <a:pt x="14" y="182"/>
                    </a:cubicBezTo>
                    <a:cubicBezTo>
                      <a:pt x="0" y="308"/>
                      <a:pt x="0" y="447"/>
                      <a:pt x="0" y="573"/>
                    </a:cubicBezTo>
                    <a:cubicBezTo>
                      <a:pt x="0" y="712"/>
                      <a:pt x="14" y="838"/>
                      <a:pt x="28" y="977"/>
                    </a:cubicBezTo>
                    <a:cubicBezTo>
                      <a:pt x="42" y="1075"/>
                      <a:pt x="56" y="1145"/>
                      <a:pt x="56" y="1145"/>
                    </a:cubicBezTo>
                    <a:cubicBezTo>
                      <a:pt x="70" y="1089"/>
                      <a:pt x="84" y="1033"/>
                      <a:pt x="84" y="977"/>
                    </a:cubicBezTo>
                    <a:cubicBezTo>
                      <a:pt x="98" y="838"/>
                      <a:pt x="98" y="712"/>
                      <a:pt x="98" y="573"/>
                    </a:cubicBezTo>
                    <a:cubicBezTo>
                      <a:pt x="98" y="447"/>
                      <a:pt x="84" y="308"/>
                      <a:pt x="70" y="182"/>
                    </a:cubicBezTo>
                    <a:cubicBezTo>
                      <a:pt x="56" y="71"/>
                      <a:pt x="42" y="1"/>
                      <a:pt x="42"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06;p2"/>
              <p:cNvSpPr/>
              <p:nvPr/>
            </p:nvSpPr>
            <p:spPr>
              <a:xfrm>
                <a:off x="2366281" y="4355009"/>
                <a:ext cx="20349" cy="611550"/>
              </a:xfrm>
              <a:custGeom>
                <a:avLst/>
                <a:gdLst/>
                <a:ahLst/>
                <a:cxnLst/>
                <a:rect l="l" t="t" r="r" b="b"/>
                <a:pathLst>
                  <a:path w="169" h="5079" extrusionOk="0">
                    <a:moveTo>
                      <a:pt x="168" y="1"/>
                    </a:moveTo>
                    <a:cubicBezTo>
                      <a:pt x="168" y="1"/>
                      <a:pt x="154" y="71"/>
                      <a:pt x="154" y="210"/>
                    </a:cubicBezTo>
                    <a:cubicBezTo>
                      <a:pt x="140" y="349"/>
                      <a:pt x="126" y="545"/>
                      <a:pt x="112" y="796"/>
                    </a:cubicBezTo>
                    <a:cubicBezTo>
                      <a:pt x="98" y="1033"/>
                      <a:pt x="85" y="1312"/>
                      <a:pt x="71" y="1605"/>
                    </a:cubicBezTo>
                    <a:cubicBezTo>
                      <a:pt x="57" y="1898"/>
                      <a:pt x="43" y="2219"/>
                      <a:pt x="29" y="2539"/>
                    </a:cubicBezTo>
                    <a:cubicBezTo>
                      <a:pt x="29" y="2860"/>
                      <a:pt x="29" y="3181"/>
                      <a:pt x="15" y="3474"/>
                    </a:cubicBezTo>
                    <a:cubicBezTo>
                      <a:pt x="1" y="3767"/>
                      <a:pt x="1" y="4046"/>
                      <a:pt x="1" y="4283"/>
                    </a:cubicBezTo>
                    <a:lnTo>
                      <a:pt x="1" y="4869"/>
                    </a:lnTo>
                    <a:lnTo>
                      <a:pt x="1" y="5078"/>
                    </a:lnTo>
                    <a:cubicBezTo>
                      <a:pt x="1" y="5078"/>
                      <a:pt x="1" y="5008"/>
                      <a:pt x="15" y="4869"/>
                    </a:cubicBezTo>
                    <a:cubicBezTo>
                      <a:pt x="29" y="4729"/>
                      <a:pt x="43" y="4534"/>
                      <a:pt x="57" y="4297"/>
                    </a:cubicBezTo>
                    <a:cubicBezTo>
                      <a:pt x="71" y="4046"/>
                      <a:pt x="85" y="3781"/>
                      <a:pt x="98" y="3474"/>
                    </a:cubicBezTo>
                    <a:cubicBezTo>
                      <a:pt x="112" y="3181"/>
                      <a:pt x="126" y="2860"/>
                      <a:pt x="126" y="2539"/>
                    </a:cubicBezTo>
                    <a:cubicBezTo>
                      <a:pt x="140" y="2233"/>
                      <a:pt x="140" y="1898"/>
                      <a:pt x="154" y="1605"/>
                    </a:cubicBezTo>
                    <a:cubicBezTo>
                      <a:pt x="168" y="1312"/>
                      <a:pt x="168" y="1033"/>
                      <a:pt x="168" y="796"/>
                    </a:cubicBezTo>
                    <a:lnTo>
                      <a:pt x="168" y="224"/>
                    </a:lnTo>
                    <a:lnTo>
                      <a:pt x="168"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107;p2"/>
              <p:cNvSpPr/>
              <p:nvPr/>
            </p:nvSpPr>
            <p:spPr>
              <a:xfrm>
                <a:off x="2053944" y="4349951"/>
                <a:ext cx="13486" cy="137867"/>
              </a:xfrm>
              <a:custGeom>
                <a:avLst/>
                <a:gdLst/>
                <a:ahLst/>
                <a:cxnLst/>
                <a:rect l="l" t="t" r="r" b="b"/>
                <a:pathLst>
                  <a:path w="112" h="1145" extrusionOk="0">
                    <a:moveTo>
                      <a:pt x="56" y="1"/>
                    </a:moveTo>
                    <a:cubicBezTo>
                      <a:pt x="42" y="57"/>
                      <a:pt x="28" y="113"/>
                      <a:pt x="28" y="168"/>
                    </a:cubicBezTo>
                    <a:cubicBezTo>
                      <a:pt x="0" y="433"/>
                      <a:pt x="14" y="698"/>
                      <a:pt x="42" y="963"/>
                    </a:cubicBezTo>
                    <a:cubicBezTo>
                      <a:pt x="56" y="1033"/>
                      <a:pt x="70" y="1089"/>
                      <a:pt x="70" y="1145"/>
                    </a:cubicBezTo>
                    <a:cubicBezTo>
                      <a:pt x="84" y="1089"/>
                      <a:pt x="98" y="1033"/>
                      <a:pt x="98" y="963"/>
                    </a:cubicBezTo>
                    <a:cubicBezTo>
                      <a:pt x="112" y="838"/>
                      <a:pt x="112" y="698"/>
                      <a:pt x="112" y="573"/>
                    </a:cubicBezTo>
                    <a:cubicBezTo>
                      <a:pt x="112" y="419"/>
                      <a:pt x="98" y="280"/>
                      <a:pt x="84" y="168"/>
                    </a:cubicBezTo>
                    <a:cubicBezTo>
                      <a:pt x="84" y="113"/>
                      <a:pt x="70" y="57"/>
                      <a:pt x="56"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08;p2"/>
              <p:cNvSpPr/>
              <p:nvPr/>
            </p:nvSpPr>
            <p:spPr>
              <a:xfrm>
                <a:off x="1803737" y="4203897"/>
                <a:ext cx="95844" cy="100901"/>
              </a:xfrm>
              <a:custGeom>
                <a:avLst/>
                <a:gdLst/>
                <a:ahLst/>
                <a:cxnLst/>
                <a:rect l="l" t="t" r="r" b="b"/>
                <a:pathLst>
                  <a:path w="796" h="838" extrusionOk="0">
                    <a:moveTo>
                      <a:pt x="795" y="0"/>
                    </a:moveTo>
                    <a:cubicBezTo>
                      <a:pt x="795" y="0"/>
                      <a:pt x="739" y="42"/>
                      <a:pt x="656" y="112"/>
                    </a:cubicBezTo>
                    <a:cubicBezTo>
                      <a:pt x="558" y="196"/>
                      <a:pt x="460" y="279"/>
                      <a:pt x="363" y="377"/>
                    </a:cubicBezTo>
                    <a:cubicBezTo>
                      <a:pt x="265" y="475"/>
                      <a:pt x="181" y="572"/>
                      <a:pt x="98" y="684"/>
                    </a:cubicBezTo>
                    <a:cubicBezTo>
                      <a:pt x="70" y="726"/>
                      <a:pt x="28" y="782"/>
                      <a:pt x="0" y="837"/>
                    </a:cubicBezTo>
                    <a:cubicBezTo>
                      <a:pt x="0" y="837"/>
                      <a:pt x="56" y="795"/>
                      <a:pt x="140" y="726"/>
                    </a:cubicBezTo>
                    <a:cubicBezTo>
                      <a:pt x="251" y="642"/>
                      <a:pt x="349" y="544"/>
                      <a:pt x="432" y="447"/>
                    </a:cubicBezTo>
                    <a:cubicBezTo>
                      <a:pt x="530" y="349"/>
                      <a:pt x="614" y="251"/>
                      <a:pt x="697" y="140"/>
                    </a:cubicBezTo>
                    <a:cubicBezTo>
                      <a:pt x="739" y="98"/>
                      <a:pt x="767" y="42"/>
                      <a:pt x="795"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109;p2"/>
              <p:cNvSpPr/>
              <p:nvPr/>
            </p:nvSpPr>
            <p:spPr>
              <a:xfrm>
                <a:off x="1899461" y="3990535"/>
                <a:ext cx="13486" cy="215168"/>
              </a:xfrm>
              <a:custGeom>
                <a:avLst/>
                <a:gdLst/>
                <a:ahLst/>
                <a:cxnLst/>
                <a:rect l="l" t="t" r="r" b="b"/>
                <a:pathLst>
                  <a:path w="112" h="1787" extrusionOk="0">
                    <a:moveTo>
                      <a:pt x="42" y="1"/>
                    </a:moveTo>
                    <a:cubicBezTo>
                      <a:pt x="42" y="1"/>
                      <a:pt x="42" y="29"/>
                      <a:pt x="28" y="71"/>
                    </a:cubicBezTo>
                    <a:cubicBezTo>
                      <a:pt x="28" y="126"/>
                      <a:pt x="14" y="196"/>
                      <a:pt x="14" y="280"/>
                    </a:cubicBezTo>
                    <a:cubicBezTo>
                      <a:pt x="14" y="447"/>
                      <a:pt x="0" y="670"/>
                      <a:pt x="14" y="894"/>
                    </a:cubicBezTo>
                    <a:cubicBezTo>
                      <a:pt x="14" y="1117"/>
                      <a:pt x="28" y="1326"/>
                      <a:pt x="42" y="1507"/>
                    </a:cubicBezTo>
                    <a:cubicBezTo>
                      <a:pt x="42" y="1591"/>
                      <a:pt x="56" y="1661"/>
                      <a:pt x="70" y="1703"/>
                    </a:cubicBezTo>
                    <a:cubicBezTo>
                      <a:pt x="70" y="1758"/>
                      <a:pt x="70" y="1786"/>
                      <a:pt x="70" y="1786"/>
                    </a:cubicBezTo>
                    <a:cubicBezTo>
                      <a:pt x="70" y="1786"/>
                      <a:pt x="84" y="1758"/>
                      <a:pt x="84" y="1703"/>
                    </a:cubicBezTo>
                    <a:cubicBezTo>
                      <a:pt x="84" y="1661"/>
                      <a:pt x="98" y="1591"/>
                      <a:pt x="98" y="1507"/>
                    </a:cubicBezTo>
                    <a:cubicBezTo>
                      <a:pt x="112" y="1340"/>
                      <a:pt x="112" y="1117"/>
                      <a:pt x="112" y="894"/>
                    </a:cubicBezTo>
                    <a:cubicBezTo>
                      <a:pt x="98" y="670"/>
                      <a:pt x="84" y="447"/>
                      <a:pt x="70" y="280"/>
                    </a:cubicBezTo>
                    <a:cubicBezTo>
                      <a:pt x="70" y="196"/>
                      <a:pt x="56" y="126"/>
                      <a:pt x="56" y="71"/>
                    </a:cubicBezTo>
                    <a:cubicBezTo>
                      <a:pt x="42" y="29"/>
                      <a:pt x="42" y="1"/>
                      <a:pt x="42"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10;p2"/>
              <p:cNvSpPr/>
              <p:nvPr/>
            </p:nvSpPr>
            <p:spPr>
              <a:xfrm>
                <a:off x="2327751" y="4939467"/>
                <a:ext cx="67187" cy="56110"/>
              </a:xfrm>
              <a:custGeom>
                <a:avLst/>
                <a:gdLst/>
                <a:ahLst/>
                <a:cxnLst/>
                <a:rect l="l" t="t" r="r" b="b"/>
                <a:pathLst>
                  <a:path w="558" h="466" extrusionOk="0">
                    <a:moveTo>
                      <a:pt x="321" y="1"/>
                    </a:moveTo>
                    <a:cubicBezTo>
                      <a:pt x="112" y="1"/>
                      <a:pt x="0" y="252"/>
                      <a:pt x="153" y="391"/>
                    </a:cubicBezTo>
                    <a:cubicBezTo>
                      <a:pt x="200" y="443"/>
                      <a:pt x="260" y="466"/>
                      <a:pt x="320" y="466"/>
                    </a:cubicBezTo>
                    <a:cubicBezTo>
                      <a:pt x="440" y="466"/>
                      <a:pt x="558" y="373"/>
                      <a:pt x="558" y="224"/>
                    </a:cubicBezTo>
                    <a:cubicBezTo>
                      <a:pt x="558" y="99"/>
                      <a:pt x="446" y="1"/>
                      <a:pt x="32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111;p2"/>
              <p:cNvSpPr/>
              <p:nvPr/>
            </p:nvSpPr>
            <p:spPr>
              <a:xfrm>
                <a:off x="2025407" y="3666398"/>
                <a:ext cx="65622" cy="57434"/>
              </a:xfrm>
              <a:custGeom>
                <a:avLst/>
                <a:gdLst/>
                <a:ahLst/>
                <a:cxnLst/>
                <a:rect l="l" t="t" r="r" b="b"/>
                <a:pathLst>
                  <a:path w="545" h="477" extrusionOk="0">
                    <a:moveTo>
                      <a:pt x="307" y="1"/>
                    </a:moveTo>
                    <a:cubicBezTo>
                      <a:pt x="98" y="1"/>
                      <a:pt x="0" y="252"/>
                      <a:pt x="154" y="405"/>
                    </a:cubicBezTo>
                    <a:cubicBezTo>
                      <a:pt x="199" y="455"/>
                      <a:pt x="255" y="477"/>
                      <a:pt x="311" y="477"/>
                    </a:cubicBezTo>
                    <a:cubicBezTo>
                      <a:pt x="429" y="477"/>
                      <a:pt x="544" y="380"/>
                      <a:pt x="544" y="238"/>
                    </a:cubicBezTo>
                    <a:cubicBezTo>
                      <a:pt x="544" y="112"/>
                      <a:pt x="447" y="1"/>
                      <a:pt x="307"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112;p2"/>
              <p:cNvSpPr/>
              <p:nvPr/>
            </p:nvSpPr>
            <p:spPr>
              <a:xfrm>
                <a:off x="1765086" y="4276142"/>
                <a:ext cx="67308" cy="56592"/>
              </a:xfrm>
              <a:custGeom>
                <a:avLst/>
                <a:gdLst/>
                <a:ahLst/>
                <a:cxnLst/>
                <a:rect l="l" t="t" r="r" b="b"/>
                <a:pathLst>
                  <a:path w="559" h="470" extrusionOk="0">
                    <a:moveTo>
                      <a:pt x="321" y="0"/>
                    </a:moveTo>
                    <a:cubicBezTo>
                      <a:pt x="112" y="0"/>
                      <a:pt x="0" y="251"/>
                      <a:pt x="154" y="405"/>
                    </a:cubicBezTo>
                    <a:cubicBezTo>
                      <a:pt x="199" y="450"/>
                      <a:pt x="256" y="470"/>
                      <a:pt x="314" y="470"/>
                    </a:cubicBezTo>
                    <a:cubicBezTo>
                      <a:pt x="436" y="470"/>
                      <a:pt x="558" y="379"/>
                      <a:pt x="558" y="237"/>
                    </a:cubicBezTo>
                    <a:cubicBezTo>
                      <a:pt x="558" y="98"/>
                      <a:pt x="447" y="0"/>
                      <a:pt x="32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3" name="Google Shape;113;p2"/>
            <p:cNvSpPr/>
            <p:nvPr/>
          </p:nvSpPr>
          <p:spPr>
            <a:xfrm>
              <a:off x="720431" y="1981523"/>
              <a:ext cx="179768" cy="115952"/>
            </a:xfrm>
            <a:custGeom>
              <a:avLst/>
              <a:gdLst/>
              <a:ahLst/>
              <a:cxnLst/>
              <a:rect l="l" t="t" r="r" b="b"/>
              <a:pathLst>
                <a:path w="1493" h="963" extrusionOk="0">
                  <a:moveTo>
                    <a:pt x="0" y="0"/>
                  </a:moveTo>
                  <a:lnTo>
                    <a:pt x="70" y="56"/>
                  </a:lnTo>
                  <a:cubicBezTo>
                    <a:pt x="98" y="84"/>
                    <a:pt x="154" y="126"/>
                    <a:pt x="223" y="182"/>
                  </a:cubicBezTo>
                  <a:cubicBezTo>
                    <a:pt x="363" y="279"/>
                    <a:pt x="544" y="405"/>
                    <a:pt x="726" y="530"/>
                  </a:cubicBezTo>
                  <a:cubicBezTo>
                    <a:pt x="907" y="656"/>
                    <a:pt x="1102" y="768"/>
                    <a:pt x="1256" y="837"/>
                  </a:cubicBezTo>
                  <a:cubicBezTo>
                    <a:pt x="1311" y="879"/>
                    <a:pt x="1381" y="907"/>
                    <a:pt x="1423" y="935"/>
                  </a:cubicBezTo>
                  <a:cubicBezTo>
                    <a:pt x="1465" y="963"/>
                    <a:pt x="1493" y="963"/>
                    <a:pt x="1493" y="963"/>
                  </a:cubicBezTo>
                  <a:cubicBezTo>
                    <a:pt x="1493" y="963"/>
                    <a:pt x="1479" y="949"/>
                    <a:pt x="1437" y="921"/>
                  </a:cubicBezTo>
                  <a:lnTo>
                    <a:pt x="1270" y="795"/>
                  </a:lnTo>
                  <a:cubicBezTo>
                    <a:pt x="1144" y="698"/>
                    <a:pt x="949" y="558"/>
                    <a:pt x="767" y="447"/>
                  </a:cubicBezTo>
                  <a:cubicBezTo>
                    <a:pt x="600" y="321"/>
                    <a:pt x="391" y="210"/>
                    <a:pt x="251" y="140"/>
                  </a:cubicBezTo>
                  <a:cubicBezTo>
                    <a:pt x="182" y="98"/>
                    <a:pt x="112" y="56"/>
                    <a:pt x="70" y="42"/>
                  </a:cubicBezTo>
                  <a:lnTo>
                    <a:pt x="0"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114;p2"/>
            <p:cNvSpPr/>
            <p:nvPr/>
          </p:nvSpPr>
          <p:spPr>
            <a:xfrm>
              <a:off x="1276352" y="2340940"/>
              <a:ext cx="124381" cy="102587"/>
            </a:xfrm>
            <a:custGeom>
              <a:avLst/>
              <a:gdLst/>
              <a:ahLst/>
              <a:cxnLst/>
              <a:rect l="l" t="t" r="r" b="b"/>
              <a:pathLst>
                <a:path w="1033" h="852" extrusionOk="0">
                  <a:moveTo>
                    <a:pt x="0" y="0"/>
                  </a:moveTo>
                  <a:cubicBezTo>
                    <a:pt x="42" y="56"/>
                    <a:pt x="84" y="112"/>
                    <a:pt x="140" y="168"/>
                  </a:cubicBezTo>
                  <a:cubicBezTo>
                    <a:pt x="237" y="251"/>
                    <a:pt x="363" y="377"/>
                    <a:pt x="488" y="475"/>
                  </a:cubicBezTo>
                  <a:cubicBezTo>
                    <a:pt x="614" y="572"/>
                    <a:pt x="767" y="670"/>
                    <a:pt x="865" y="740"/>
                  </a:cubicBezTo>
                  <a:cubicBezTo>
                    <a:pt x="963" y="809"/>
                    <a:pt x="1032" y="851"/>
                    <a:pt x="1032" y="851"/>
                  </a:cubicBezTo>
                  <a:cubicBezTo>
                    <a:pt x="991" y="795"/>
                    <a:pt x="949" y="754"/>
                    <a:pt x="893" y="698"/>
                  </a:cubicBezTo>
                  <a:cubicBezTo>
                    <a:pt x="781" y="586"/>
                    <a:pt x="670" y="489"/>
                    <a:pt x="544" y="391"/>
                  </a:cubicBezTo>
                  <a:cubicBezTo>
                    <a:pt x="405" y="293"/>
                    <a:pt x="265" y="182"/>
                    <a:pt x="168" y="112"/>
                  </a:cubicBezTo>
                  <a:cubicBezTo>
                    <a:pt x="70" y="42"/>
                    <a:pt x="0" y="0"/>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115;p2"/>
            <p:cNvSpPr/>
            <p:nvPr/>
          </p:nvSpPr>
          <p:spPr>
            <a:xfrm>
              <a:off x="1256124" y="2377905"/>
              <a:ext cx="124381" cy="102587"/>
            </a:xfrm>
            <a:custGeom>
              <a:avLst/>
              <a:gdLst/>
              <a:ahLst/>
              <a:cxnLst/>
              <a:rect l="l" t="t" r="r" b="b"/>
              <a:pathLst>
                <a:path w="1033" h="852" extrusionOk="0">
                  <a:moveTo>
                    <a:pt x="1" y="0"/>
                  </a:moveTo>
                  <a:lnTo>
                    <a:pt x="1" y="0"/>
                  </a:lnTo>
                  <a:cubicBezTo>
                    <a:pt x="1" y="0"/>
                    <a:pt x="57" y="70"/>
                    <a:pt x="140" y="154"/>
                  </a:cubicBezTo>
                  <a:cubicBezTo>
                    <a:pt x="238" y="251"/>
                    <a:pt x="363" y="363"/>
                    <a:pt x="489" y="461"/>
                  </a:cubicBezTo>
                  <a:cubicBezTo>
                    <a:pt x="628" y="558"/>
                    <a:pt x="768" y="670"/>
                    <a:pt x="866" y="740"/>
                  </a:cubicBezTo>
                  <a:cubicBezTo>
                    <a:pt x="963" y="809"/>
                    <a:pt x="1033" y="851"/>
                    <a:pt x="1033" y="851"/>
                  </a:cubicBezTo>
                  <a:cubicBezTo>
                    <a:pt x="1033" y="851"/>
                    <a:pt x="991" y="781"/>
                    <a:pt x="894" y="698"/>
                  </a:cubicBezTo>
                  <a:cubicBezTo>
                    <a:pt x="796" y="600"/>
                    <a:pt x="670" y="488"/>
                    <a:pt x="545" y="391"/>
                  </a:cubicBezTo>
                  <a:cubicBezTo>
                    <a:pt x="419" y="293"/>
                    <a:pt x="266" y="182"/>
                    <a:pt x="168" y="112"/>
                  </a:cubicBezTo>
                  <a:cubicBezTo>
                    <a:pt x="71" y="42"/>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116;p2"/>
            <p:cNvSpPr/>
            <p:nvPr/>
          </p:nvSpPr>
          <p:spPr>
            <a:xfrm>
              <a:off x="811098" y="2364419"/>
              <a:ext cx="102587" cy="126067"/>
            </a:xfrm>
            <a:custGeom>
              <a:avLst/>
              <a:gdLst/>
              <a:ahLst/>
              <a:cxnLst/>
              <a:rect l="l" t="t" r="r" b="b"/>
              <a:pathLst>
                <a:path w="852" h="1047" extrusionOk="0">
                  <a:moveTo>
                    <a:pt x="851" y="1"/>
                  </a:moveTo>
                  <a:cubicBezTo>
                    <a:pt x="795" y="43"/>
                    <a:pt x="740" y="98"/>
                    <a:pt x="698" y="140"/>
                  </a:cubicBezTo>
                  <a:cubicBezTo>
                    <a:pt x="600" y="238"/>
                    <a:pt x="489" y="363"/>
                    <a:pt x="391" y="489"/>
                  </a:cubicBezTo>
                  <a:cubicBezTo>
                    <a:pt x="279" y="628"/>
                    <a:pt x="182" y="768"/>
                    <a:pt x="112" y="865"/>
                  </a:cubicBezTo>
                  <a:cubicBezTo>
                    <a:pt x="42" y="963"/>
                    <a:pt x="0" y="1047"/>
                    <a:pt x="0" y="1047"/>
                  </a:cubicBezTo>
                  <a:cubicBezTo>
                    <a:pt x="0" y="1047"/>
                    <a:pt x="70" y="991"/>
                    <a:pt x="154" y="893"/>
                  </a:cubicBezTo>
                  <a:cubicBezTo>
                    <a:pt x="265" y="782"/>
                    <a:pt x="363" y="670"/>
                    <a:pt x="461" y="545"/>
                  </a:cubicBezTo>
                  <a:cubicBezTo>
                    <a:pt x="558" y="419"/>
                    <a:pt x="670" y="280"/>
                    <a:pt x="740" y="168"/>
                  </a:cubicBezTo>
                  <a:cubicBezTo>
                    <a:pt x="809" y="70"/>
                    <a:pt x="851" y="1"/>
                    <a:pt x="85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117;p2"/>
            <p:cNvSpPr/>
            <p:nvPr/>
          </p:nvSpPr>
          <p:spPr>
            <a:xfrm>
              <a:off x="774133" y="2344311"/>
              <a:ext cx="102587" cy="124381"/>
            </a:xfrm>
            <a:custGeom>
              <a:avLst/>
              <a:gdLst/>
              <a:ahLst/>
              <a:cxnLst/>
              <a:rect l="l" t="t" r="r" b="b"/>
              <a:pathLst>
                <a:path w="852" h="1033" extrusionOk="0">
                  <a:moveTo>
                    <a:pt x="851" y="0"/>
                  </a:moveTo>
                  <a:lnTo>
                    <a:pt x="851" y="0"/>
                  </a:lnTo>
                  <a:cubicBezTo>
                    <a:pt x="796" y="42"/>
                    <a:pt x="754" y="98"/>
                    <a:pt x="698" y="140"/>
                  </a:cubicBezTo>
                  <a:cubicBezTo>
                    <a:pt x="614" y="237"/>
                    <a:pt x="489" y="363"/>
                    <a:pt x="391" y="489"/>
                  </a:cubicBezTo>
                  <a:cubicBezTo>
                    <a:pt x="293" y="628"/>
                    <a:pt x="182" y="767"/>
                    <a:pt x="112" y="865"/>
                  </a:cubicBezTo>
                  <a:cubicBezTo>
                    <a:pt x="42" y="963"/>
                    <a:pt x="1" y="1032"/>
                    <a:pt x="1" y="1032"/>
                  </a:cubicBezTo>
                  <a:cubicBezTo>
                    <a:pt x="56" y="991"/>
                    <a:pt x="112" y="949"/>
                    <a:pt x="168" y="893"/>
                  </a:cubicBezTo>
                  <a:cubicBezTo>
                    <a:pt x="252" y="795"/>
                    <a:pt x="363" y="670"/>
                    <a:pt x="475" y="544"/>
                  </a:cubicBezTo>
                  <a:cubicBezTo>
                    <a:pt x="572" y="419"/>
                    <a:pt x="670" y="279"/>
                    <a:pt x="740" y="168"/>
                  </a:cubicBezTo>
                  <a:cubicBezTo>
                    <a:pt x="810" y="70"/>
                    <a:pt x="851" y="0"/>
                    <a:pt x="85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18;p2"/>
            <p:cNvSpPr/>
            <p:nvPr/>
          </p:nvSpPr>
          <p:spPr>
            <a:xfrm>
              <a:off x="1091527" y="2332511"/>
              <a:ext cx="159660" cy="142924"/>
            </a:xfrm>
            <a:custGeom>
              <a:avLst/>
              <a:gdLst/>
              <a:ahLst/>
              <a:cxnLst/>
              <a:rect l="l" t="t" r="r" b="b"/>
              <a:pathLst>
                <a:path w="1326" h="1187" extrusionOk="0">
                  <a:moveTo>
                    <a:pt x="1326" y="1"/>
                  </a:moveTo>
                  <a:lnTo>
                    <a:pt x="1270" y="43"/>
                  </a:lnTo>
                  <a:cubicBezTo>
                    <a:pt x="1228" y="70"/>
                    <a:pt x="1173" y="112"/>
                    <a:pt x="1103" y="168"/>
                  </a:cubicBezTo>
                  <a:cubicBezTo>
                    <a:pt x="963" y="266"/>
                    <a:pt x="796" y="419"/>
                    <a:pt x="629" y="559"/>
                  </a:cubicBezTo>
                  <a:cubicBezTo>
                    <a:pt x="461" y="712"/>
                    <a:pt x="308" y="865"/>
                    <a:pt x="182" y="991"/>
                  </a:cubicBezTo>
                  <a:cubicBezTo>
                    <a:pt x="126" y="1047"/>
                    <a:pt x="85" y="1103"/>
                    <a:pt x="43" y="1130"/>
                  </a:cubicBezTo>
                  <a:lnTo>
                    <a:pt x="1" y="1186"/>
                  </a:lnTo>
                  <a:lnTo>
                    <a:pt x="57" y="1144"/>
                  </a:lnTo>
                  <a:cubicBezTo>
                    <a:pt x="98" y="1117"/>
                    <a:pt x="154" y="1075"/>
                    <a:pt x="224" y="1033"/>
                  </a:cubicBezTo>
                  <a:cubicBezTo>
                    <a:pt x="364" y="921"/>
                    <a:pt x="531" y="782"/>
                    <a:pt x="698" y="628"/>
                  </a:cubicBezTo>
                  <a:cubicBezTo>
                    <a:pt x="866" y="489"/>
                    <a:pt x="1019" y="335"/>
                    <a:pt x="1145" y="210"/>
                  </a:cubicBezTo>
                  <a:cubicBezTo>
                    <a:pt x="1200" y="154"/>
                    <a:pt x="1242" y="98"/>
                    <a:pt x="1284" y="56"/>
                  </a:cubicBezTo>
                  <a:cubicBezTo>
                    <a:pt x="1312" y="29"/>
                    <a:pt x="1326" y="1"/>
                    <a:pt x="1326"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119;p2"/>
            <p:cNvSpPr/>
            <p:nvPr/>
          </p:nvSpPr>
          <p:spPr>
            <a:xfrm>
              <a:off x="930301" y="2332511"/>
              <a:ext cx="161346" cy="142924"/>
            </a:xfrm>
            <a:custGeom>
              <a:avLst/>
              <a:gdLst/>
              <a:ahLst/>
              <a:cxnLst/>
              <a:rect l="l" t="t" r="r" b="b"/>
              <a:pathLst>
                <a:path w="1340" h="1187" extrusionOk="0">
                  <a:moveTo>
                    <a:pt x="1" y="1"/>
                  </a:moveTo>
                  <a:lnTo>
                    <a:pt x="1" y="1"/>
                  </a:lnTo>
                  <a:cubicBezTo>
                    <a:pt x="1" y="1"/>
                    <a:pt x="29" y="29"/>
                    <a:pt x="57" y="56"/>
                  </a:cubicBezTo>
                  <a:cubicBezTo>
                    <a:pt x="84" y="98"/>
                    <a:pt x="140" y="154"/>
                    <a:pt x="196" y="210"/>
                  </a:cubicBezTo>
                  <a:cubicBezTo>
                    <a:pt x="308" y="335"/>
                    <a:pt x="475" y="489"/>
                    <a:pt x="642" y="628"/>
                  </a:cubicBezTo>
                  <a:cubicBezTo>
                    <a:pt x="810" y="782"/>
                    <a:pt x="977" y="921"/>
                    <a:pt x="1103" y="1033"/>
                  </a:cubicBezTo>
                  <a:cubicBezTo>
                    <a:pt x="1172" y="1075"/>
                    <a:pt x="1228" y="1117"/>
                    <a:pt x="1270" y="1144"/>
                  </a:cubicBezTo>
                  <a:lnTo>
                    <a:pt x="1340" y="1186"/>
                  </a:lnTo>
                  <a:lnTo>
                    <a:pt x="1340" y="1186"/>
                  </a:lnTo>
                  <a:lnTo>
                    <a:pt x="1284" y="1130"/>
                  </a:lnTo>
                  <a:cubicBezTo>
                    <a:pt x="1256" y="1103"/>
                    <a:pt x="1214" y="1047"/>
                    <a:pt x="1145" y="991"/>
                  </a:cubicBezTo>
                  <a:cubicBezTo>
                    <a:pt x="1033" y="865"/>
                    <a:pt x="880" y="712"/>
                    <a:pt x="712" y="559"/>
                  </a:cubicBezTo>
                  <a:cubicBezTo>
                    <a:pt x="545" y="419"/>
                    <a:pt x="363" y="266"/>
                    <a:pt x="238" y="168"/>
                  </a:cubicBezTo>
                  <a:cubicBezTo>
                    <a:pt x="168" y="112"/>
                    <a:pt x="112" y="70"/>
                    <a:pt x="71" y="43"/>
                  </a:cubicBezTo>
                  <a:lnTo>
                    <a:pt x="1"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120;p2"/>
            <p:cNvSpPr/>
            <p:nvPr/>
          </p:nvSpPr>
          <p:spPr>
            <a:xfrm>
              <a:off x="918622" y="1968038"/>
              <a:ext cx="161346" cy="142924"/>
            </a:xfrm>
            <a:custGeom>
              <a:avLst/>
              <a:gdLst/>
              <a:ahLst/>
              <a:cxnLst/>
              <a:rect l="l" t="t" r="r" b="b"/>
              <a:pathLst>
                <a:path w="1340" h="1187" extrusionOk="0">
                  <a:moveTo>
                    <a:pt x="1339" y="1"/>
                  </a:moveTo>
                  <a:lnTo>
                    <a:pt x="1269" y="43"/>
                  </a:lnTo>
                  <a:cubicBezTo>
                    <a:pt x="1228" y="71"/>
                    <a:pt x="1172" y="112"/>
                    <a:pt x="1102" y="168"/>
                  </a:cubicBezTo>
                  <a:cubicBezTo>
                    <a:pt x="977" y="266"/>
                    <a:pt x="795" y="405"/>
                    <a:pt x="628" y="559"/>
                  </a:cubicBezTo>
                  <a:cubicBezTo>
                    <a:pt x="474" y="712"/>
                    <a:pt x="307" y="866"/>
                    <a:pt x="195" y="991"/>
                  </a:cubicBezTo>
                  <a:cubicBezTo>
                    <a:pt x="126" y="1047"/>
                    <a:pt x="84" y="1103"/>
                    <a:pt x="56" y="1131"/>
                  </a:cubicBezTo>
                  <a:lnTo>
                    <a:pt x="0" y="1186"/>
                  </a:lnTo>
                  <a:lnTo>
                    <a:pt x="0" y="1186"/>
                  </a:lnTo>
                  <a:lnTo>
                    <a:pt x="70" y="1145"/>
                  </a:lnTo>
                  <a:cubicBezTo>
                    <a:pt x="112" y="1117"/>
                    <a:pt x="168" y="1075"/>
                    <a:pt x="223" y="1033"/>
                  </a:cubicBezTo>
                  <a:cubicBezTo>
                    <a:pt x="363" y="921"/>
                    <a:pt x="530" y="782"/>
                    <a:pt x="698" y="629"/>
                  </a:cubicBezTo>
                  <a:cubicBezTo>
                    <a:pt x="865" y="489"/>
                    <a:pt x="1032" y="336"/>
                    <a:pt x="1144" y="210"/>
                  </a:cubicBezTo>
                  <a:cubicBezTo>
                    <a:pt x="1200" y="154"/>
                    <a:pt x="1242" y="98"/>
                    <a:pt x="1283" y="57"/>
                  </a:cubicBezTo>
                  <a:lnTo>
                    <a:pt x="1339"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121;p2"/>
            <p:cNvSpPr/>
            <p:nvPr/>
          </p:nvSpPr>
          <p:spPr>
            <a:xfrm>
              <a:off x="1086470" y="1968038"/>
              <a:ext cx="161466" cy="142924"/>
            </a:xfrm>
            <a:custGeom>
              <a:avLst/>
              <a:gdLst/>
              <a:ahLst/>
              <a:cxnLst/>
              <a:rect l="l" t="t" r="r" b="b"/>
              <a:pathLst>
                <a:path w="1341" h="1187" extrusionOk="0">
                  <a:moveTo>
                    <a:pt x="1" y="1"/>
                  </a:moveTo>
                  <a:lnTo>
                    <a:pt x="57" y="57"/>
                  </a:lnTo>
                  <a:cubicBezTo>
                    <a:pt x="85" y="98"/>
                    <a:pt x="140" y="154"/>
                    <a:pt x="196" y="210"/>
                  </a:cubicBezTo>
                  <a:cubicBezTo>
                    <a:pt x="308" y="336"/>
                    <a:pt x="475" y="489"/>
                    <a:pt x="643" y="629"/>
                  </a:cubicBezTo>
                  <a:cubicBezTo>
                    <a:pt x="810" y="782"/>
                    <a:pt x="977" y="921"/>
                    <a:pt x="1117" y="1033"/>
                  </a:cubicBezTo>
                  <a:lnTo>
                    <a:pt x="1270" y="1145"/>
                  </a:lnTo>
                  <a:lnTo>
                    <a:pt x="1340" y="1186"/>
                  </a:lnTo>
                  <a:lnTo>
                    <a:pt x="1284" y="1131"/>
                  </a:lnTo>
                  <a:cubicBezTo>
                    <a:pt x="1256" y="1103"/>
                    <a:pt x="1201" y="1047"/>
                    <a:pt x="1145" y="991"/>
                  </a:cubicBezTo>
                  <a:cubicBezTo>
                    <a:pt x="1033" y="866"/>
                    <a:pt x="866" y="712"/>
                    <a:pt x="698" y="559"/>
                  </a:cubicBezTo>
                  <a:cubicBezTo>
                    <a:pt x="531" y="419"/>
                    <a:pt x="364" y="266"/>
                    <a:pt x="238" y="168"/>
                  </a:cubicBezTo>
                  <a:cubicBezTo>
                    <a:pt x="168" y="112"/>
                    <a:pt x="113" y="71"/>
                    <a:pt x="71" y="43"/>
                  </a:cubicBezTo>
                  <a:lnTo>
                    <a:pt x="1"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122;p2"/>
            <p:cNvSpPr/>
            <p:nvPr/>
          </p:nvSpPr>
          <p:spPr>
            <a:xfrm>
              <a:off x="1244444" y="2127578"/>
              <a:ext cx="11800" cy="196625"/>
            </a:xfrm>
            <a:custGeom>
              <a:avLst/>
              <a:gdLst/>
              <a:ahLst/>
              <a:cxnLst/>
              <a:rect l="l" t="t" r="r" b="b"/>
              <a:pathLst>
                <a:path w="98" h="1633" extrusionOk="0">
                  <a:moveTo>
                    <a:pt x="28" y="1"/>
                  </a:moveTo>
                  <a:cubicBezTo>
                    <a:pt x="14" y="43"/>
                    <a:pt x="14" y="113"/>
                    <a:pt x="14" y="196"/>
                  </a:cubicBezTo>
                  <a:cubicBezTo>
                    <a:pt x="14" y="364"/>
                    <a:pt x="0" y="587"/>
                    <a:pt x="14" y="810"/>
                  </a:cubicBezTo>
                  <a:cubicBezTo>
                    <a:pt x="14" y="1033"/>
                    <a:pt x="28" y="1256"/>
                    <a:pt x="42" y="1424"/>
                  </a:cubicBezTo>
                  <a:cubicBezTo>
                    <a:pt x="56" y="1507"/>
                    <a:pt x="56" y="1577"/>
                    <a:pt x="70" y="1633"/>
                  </a:cubicBezTo>
                  <a:cubicBezTo>
                    <a:pt x="84" y="1577"/>
                    <a:pt x="84" y="1507"/>
                    <a:pt x="84" y="1424"/>
                  </a:cubicBezTo>
                  <a:cubicBezTo>
                    <a:pt x="84" y="1256"/>
                    <a:pt x="98" y="1033"/>
                    <a:pt x="84" y="810"/>
                  </a:cubicBezTo>
                  <a:cubicBezTo>
                    <a:pt x="84" y="587"/>
                    <a:pt x="70" y="378"/>
                    <a:pt x="56" y="196"/>
                  </a:cubicBezTo>
                  <a:cubicBezTo>
                    <a:pt x="56" y="113"/>
                    <a:pt x="42" y="43"/>
                    <a:pt x="28"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123;p2"/>
            <p:cNvSpPr/>
            <p:nvPr/>
          </p:nvSpPr>
          <p:spPr>
            <a:xfrm>
              <a:off x="915250" y="2107469"/>
              <a:ext cx="10114" cy="215048"/>
            </a:xfrm>
            <a:custGeom>
              <a:avLst/>
              <a:gdLst/>
              <a:ahLst/>
              <a:cxnLst/>
              <a:rect l="l" t="t" r="r" b="b"/>
              <a:pathLst>
                <a:path w="84" h="1786" extrusionOk="0">
                  <a:moveTo>
                    <a:pt x="14" y="1"/>
                  </a:moveTo>
                  <a:cubicBezTo>
                    <a:pt x="14" y="1"/>
                    <a:pt x="14" y="28"/>
                    <a:pt x="14" y="70"/>
                  </a:cubicBezTo>
                  <a:cubicBezTo>
                    <a:pt x="14" y="126"/>
                    <a:pt x="0" y="196"/>
                    <a:pt x="0" y="280"/>
                  </a:cubicBezTo>
                  <a:cubicBezTo>
                    <a:pt x="0" y="447"/>
                    <a:pt x="0" y="670"/>
                    <a:pt x="0" y="893"/>
                  </a:cubicBezTo>
                  <a:cubicBezTo>
                    <a:pt x="0" y="1116"/>
                    <a:pt x="14" y="1326"/>
                    <a:pt x="28" y="1507"/>
                  </a:cubicBezTo>
                  <a:cubicBezTo>
                    <a:pt x="42" y="1591"/>
                    <a:pt x="42" y="1660"/>
                    <a:pt x="56" y="1702"/>
                  </a:cubicBezTo>
                  <a:cubicBezTo>
                    <a:pt x="60" y="1716"/>
                    <a:pt x="62" y="1728"/>
                    <a:pt x="64" y="1739"/>
                  </a:cubicBezTo>
                  <a:lnTo>
                    <a:pt x="64" y="1739"/>
                  </a:lnTo>
                  <a:cubicBezTo>
                    <a:pt x="65" y="1728"/>
                    <a:pt x="66" y="1716"/>
                    <a:pt x="70" y="1702"/>
                  </a:cubicBezTo>
                  <a:cubicBezTo>
                    <a:pt x="70" y="1660"/>
                    <a:pt x="84" y="1591"/>
                    <a:pt x="84" y="1507"/>
                  </a:cubicBezTo>
                  <a:cubicBezTo>
                    <a:pt x="84" y="1340"/>
                    <a:pt x="84" y="1116"/>
                    <a:pt x="84" y="893"/>
                  </a:cubicBezTo>
                  <a:cubicBezTo>
                    <a:pt x="70" y="670"/>
                    <a:pt x="56" y="447"/>
                    <a:pt x="42" y="280"/>
                  </a:cubicBezTo>
                  <a:cubicBezTo>
                    <a:pt x="42" y="196"/>
                    <a:pt x="28" y="126"/>
                    <a:pt x="28" y="70"/>
                  </a:cubicBezTo>
                  <a:cubicBezTo>
                    <a:pt x="14" y="28"/>
                    <a:pt x="14" y="1"/>
                    <a:pt x="14" y="1"/>
                  </a:cubicBezTo>
                  <a:close/>
                  <a:moveTo>
                    <a:pt x="64" y="1739"/>
                  </a:moveTo>
                  <a:cubicBezTo>
                    <a:pt x="62" y="1770"/>
                    <a:pt x="70" y="1786"/>
                    <a:pt x="70" y="1786"/>
                  </a:cubicBezTo>
                  <a:cubicBezTo>
                    <a:pt x="70" y="1786"/>
                    <a:pt x="70" y="1770"/>
                    <a:pt x="64" y="1739"/>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124;p2"/>
            <p:cNvSpPr/>
            <p:nvPr/>
          </p:nvSpPr>
          <p:spPr>
            <a:xfrm>
              <a:off x="963895" y="2100727"/>
              <a:ext cx="245390" cy="238648"/>
            </a:xfrm>
            <a:custGeom>
              <a:avLst/>
              <a:gdLst/>
              <a:ahLst/>
              <a:cxnLst/>
              <a:rect l="l" t="t" r="r" b="b"/>
              <a:pathLst>
                <a:path w="2038" h="1982" extrusionOk="0">
                  <a:moveTo>
                    <a:pt x="1371" y="1914"/>
                  </a:moveTo>
                  <a:cubicBezTo>
                    <a:pt x="1329" y="1929"/>
                    <a:pt x="1286" y="1941"/>
                    <a:pt x="1242" y="1954"/>
                  </a:cubicBezTo>
                  <a:cubicBezTo>
                    <a:pt x="1241" y="1954"/>
                    <a:pt x="1241" y="1954"/>
                    <a:pt x="1240" y="1955"/>
                  </a:cubicBezTo>
                  <a:lnTo>
                    <a:pt x="1240" y="1955"/>
                  </a:lnTo>
                  <a:cubicBezTo>
                    <a:pt x="1246" y="1954"/>
                    <a:pt x="1251" y="1954"/>
                    <a:pt x="1256" y="1954"/>
                  </a:cubicBezTo>
                  <a:cubicBezTo>
                    <a:pt x="1295" y="1943"/>
                    <a:pt x="1333" y="1929"/>
                    <a:pt x="1371" y="1914"/>
                  </a:cubicBezTo>
                  <a:close/>
                  <a:moveTo>
                    <a:pt x="991" y="1"/>
                  </a:moveTo>
                  <a:cubicBezTo>
                    <a:pt x="893" y="1"/>
                    <a:pt x="782" y="15"/>
                    <a:pt x="684" y="43"/>
                  </a:cubicBezTo>
                  <a:cubicBezTo>
                    <a:pt x="601" y="70"/>
                    <a:pt x="503" y="112"/>
                    <a:pt x="419" y="168"/>
                  </a:cubicBezTo>
                  <a:cubicBezTo>
                    <a:pt x="266" y="280"/>
                    <a:pt x="140" y="433"/>
                    <a:pt x="70" y="614"/>
                  </a:cubicBezTo>
                  <a:cubicBezTo>
                    <a:pt x="43" y="698"/>
                    <a:pt x="15" y="782"/>
                    <a:pt x="1" y="880"/>
                  </a:cubicBezTo>
                  <a:cubicBezTo>
                    <a:pt x="1" y="921"/>
                    <a:pt x="1" y="963"/>
                    <a:pt x="1" y="1005"/>
                  </a:cubicBezTo>
                  <a:cubicBezTo>
                    <a:pt x="1" y="1047"/>
                    <a:pt x="1" y="1089"/>
                    <a:pt x="1" y="1131"/>
                  </a:cubicBezTo>
                  <a:cubicBezTo>
                    <a:pt x="29" y="1284"/>
                    <a:pt x="84" y="1437"/>
                    <a:pt x="182" y="1563"/>
                  </a:cubicBezTo>
                  <a:cubicBezTo>
                    <a:pt x="252" y="1675"/>
                    <a:pt x="349" y="1772"/>
                    <a:pt x="461" y="1842"/>
                  </a:cubicBezTo>
                  <a:cubicBezTo>
                    <a:pt x="545" y="1898"/>
                    <a:pt x="642" y="1926"/>
                    <a:pt x="740" y="1954"/>
                  </a:cubicBezTo>
                  <a:cubicBezTo>
                    <a:pt x="782" y="1968"/>
                    <a:pt x="810" y="1981"/>
                    <a:pt x="852" y="1981"/>
                  </a:cubicBezTo>
                  <a:lnTo>
                    <a:pt x="921" y="1981"/>
                  </a:lnTo>
                  <a:cubicBezTo>
                    <a:pt x="893" y="1981"/>
                    <a:pt x="866" y="1968"/>
                    <a:pt x="838" y="1968"/>
                  </a:cubicBezTo>
                  <a:cubicBezTo>
                    <a:pt x="810" y="1968"/>
                    <a:pt x="768" y="1954"/>
                    <a:pt x="726" y="1940"/>
                  </a:cubicBezTo>
                  <a:cubicBezTo>
                    <a:pt x="628" y="1912"/>
                    <a:pt x="545" y="1870"/>
                    <a:pt x="461" y="1814"/>
                  </a:cubicBezTo>
                  <a:cubicBezTo>
                    <a:pt x="224" y="1661"/>
                    <a:pt x="70" y="1410"/>
                    <a:pt x="43" y="1117"/>
                  </a:cubicBezTo>
                  <a:lnTo>
                    <a:pt x="43" y="1005"/>
                  </a:lnTo>
                  <a:cubicBezTo>
                    <a:pt x="43" y="963"/>
                    <a:pt x="57" y="921"/>
                    <a:pt x="57" y="880"/>
                  </a:cubicBezTo>
                  <a:cubicBezTo>
                    <a:pt x="70" y="796"/>
                    <a:pt x="98" y="712"/>
                    <a:pt x="140" y="628"/>
                  </a:cubicBezTo>
                  <a:cubicBezTo>
                    <a:pt x="210" y="475"/>
                    <a:pt x="336" y="336"/>
                    <a:pt x="489" y="238"/>
                  </a:cubicBezTo>
                  <a:cubicBezTo>
                    <a:pt x="559" y="196"/>
                    <a:pt x="642" y="154"/>
                    <a:pt x="726" y="126"/>
                  </a:cubicBezTo>
                  <a:cubicBezTo>
                    <a:pt x="810" y="98"/>
                    <a:pt x="907" y="84"/>
                    <a:pt x="991" y="84"/>
                  </a:cubicBezTo>
                  <a:cubicBezTo>
                    <a:pt x="1089" y="84"/>
                    <a:pt x="1172" y="98"/>
                    <a:pt x="1256" y="126"/>
                  </a:cubicBezTo>
                  <a:cubicBezTo>
                    <a:pt x="1354" y="154"/>
                    <a:pt x="1437" y="196"/>
                    <a:pt x="1507" y="238"/>
                  </a:cubicBezTo>
                  <a:cubicBezTo>
                    <a:pt x="1661" y="336"/>
                    <a:pt x="1772" y="475"/>
                    <a:pt x="1856" y="628"/>
                  </a:cubicBezTo>
                  <a:cubicBezTo>
                    <a:pt x="1926" y="782"/>
                    <a:pt x="1954" y="949"/>
                    <a:pt x="1940" y="1117"/>
                  </a:cubicBezTo>
                  <a:cubicBezTo>
                    <a:pt x="1926" y="1270"/>
                    <a:pt x="1884" y="1424"/>
                    <a:pt x="1800" y="1549"/>
                  </a:cubicBezTo>
                  <a:cubicBezTo>
                    <a:pt x="1730" y="1661"/>
                    <a:pt x="1633" y="1744"/>
                    <a:pt x="1535" y="1828"/>
                  </a:cubicBezTo>
                  <a:cubicBezTo>
                    <a:pt x="1484" y="1862"/>
                    <a:pt x="1429" y="1890"/>
                    <a:pt x="1371" y="1914"/>
                  </a:cubicBezTo>
                  <a:lnTo>
                    <a:pt x="1371" y="1914"/>
                  </a:lnTo>
                  <a:cubicBezTo>
                    <a:pt x="1424" y="1895"/>
                    <a:pt x="1475" y="1873"/>
                    <a:pt x="1521" y="1842"/>
                  </a:cubicBezTo>
                  <a:cubicBezTo>
                    <a:pt x="1633" y="1772"/>
                    <a:pt x="1730" y="1675"/>
                    <a:pt x="1800" y="1563"/>
                  </a:cubicBezTo>
                  <a:cubicBezTo>
                    <a:pt x="1995" y="1284"/>
                    <a:pt x="2037" y="921"/>
                    <a:pt x="1912" y="614"/>
                  </a:cubicBezTo>
                  <a:cubicBezTo>
                    <a:pt x="1870" y="531"/>
                    <a:pt x="1828" y="447"/>
                    <a:pt x="1758" y="377"/>
                  </a:cubicBezTo>
                  <a:cubicBezTo>
                    <a:pt x="1702" y="294"/>
                    <a:pt x="1633" y="224"/>
                    <a:pt x="1549" y="168"/>
                  </a:cubicBezTo>
                  <a:cubicBezTo>
                    <a:pt x="1465" y="112"/>
                    <a:pt x="1382" y="70"/>
                    <a:pt x="1284" y="43"/>
                  </a:cubicBezTo>
                  <a:cubicBezTo>
                    <a:pt x="1186" y="15"/>
                    <a:pt x="1089" y="1"/>
                    <a:pt x="991" y="1"/>
                  </a:cubicBezTo>
                  <a:close/>
                  <a:moveTo>
                    <a:pt x="1240" y="1955"/>
                  </a:moveTo>
                  <a:cubicBezTo>
                    <a:pt x="1213" y="1958"/>
                    <a:pt x="1179" y="1968"/>
                    <a:pt x="1145" y="1968"/>
                  </a:cubicBezTo>
                  <a:cubicBezTo>
                    <a:pt x="1117" y="1981"/>
                    <a:pt x="1089" y="1981"/>
                    <a:pt x="1061" y="1981"/>
                  </a:cubicBezTo>
                  <a:lnTo>
                    <a:pt x="1131" y="1981"/>
                  </a:lnTo>
                  <a:cubicBezTo>
                    <a:pt x="1171" y="1981"/>
                    <a:pt x="1212" y="1968"/>
                    <a:pt x="1240" y="1955"/>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25;p2"/>
            <p:cNvSpPr/>
            <p:nvPr/>
          </p:nvSpPr>
          <p:spPr>
            <a:xfrm>
              <a:off x="1388813" y="2450149"/>
              <a:ext cx="85851" cy="84646"/>
            </a:xfrm>
            <a:custGeom>
              <a:avLst/>
              <a:gdLst/>
              <a:ahLst/>
              <a:cxnLst/>
              <a:rect l="l" t="t" r="r" b="b"/>
              <a:pathLst>
                <a:path w="713" h="703" extrusionOk="0">
                  <a:moveTo>
                    <a:pt x="503" y="28"/>
                  </a:moveTo>
                  <a:lnTo>
                    <a:pt x="524" y="35"/>
                  </a:lnTo>
                  <a:cubicBezTo>
                    <a:pt x="517" y="31"/>
                    <a:pt x="510" y="28"/>
                    <a:pt x="503" y="28"/>
                  </a:cubicBezTo>
                  <a:close/>
                  <a:moveTo>
                    <a:pt x="524" y="35"/>
                  </a:moveTo>
                  <a:cubicBezTo>
                    <a:pt x="531" y="38"/>
                    <a:pt x="538" y="42"/>
                    <a:pt x="545" y="42"/>
                  </a:cubicBezTo>
                  <a:lnTo>
                    <a:pt x="524" y="35"/>
                  </a:lnTo>
                  <a:close/>
                  <a:moveTo>
                    <a:pt x="545" y="42"/>
                  </a:moveTo>
                  <a:lnTo>
                    <a:pt x="545" y="42"/>
                  </a:lnTo>
                  <a:cubicBezTo>
                    <a:pt x="559" y="56"/>
                    <a:pt x="573" y="70"/>
                    <a:pt x="587" y="84"/>
                  </a:cubicBezTo>
                  <a:lnTo>
                    <a:pt x="614" y="98"/>
                  </a:lnTo>
                  <a:lnTo>
                    <a:pt x="601" y="84"/>
                  </a:lnTo>
                  <a:cubicBezTo>
                    <a:pt x="573" y="70"/>
                    <a:pt x="559" y="56"/>
                    <a:pt x="545" y="42"/>
                  </a:cubicBezTo>
                  <a:close/>
                  <a:moveTo>
                    <a:pt x="308" y="0"/>
                  </a:moveTo>
                  <a:cubicBezTo>
                    <a:pt x="196" y="14"/>
                    <a:pt x="98" y="98"/>
                    <a:pt x="43" y="195"/>
                  </a:cubicBezTo>
                  <a:cubicBezTo>
                    <a:pt x="15" y="265"/>
                    <a:pt x="1" y="335"/>
                    <a:pt x="15" y="405"/>
                  </a:cubicBezTo>
                  <a:cubicBezTo>
                    <a:pt x="15" y="446"/>
                    <a:pt x="29" y="474"/>
                    <a:pt x="57" y="502"/>
                  </a:cubicBezTo>
                  <a:cubicBezTo>
                    <a:pt x="70" y="544"/>
                    <a:pt x="84" y="572"/>
                    <a:pt x="112" y="600"/>
                  </a:cubicBezTo>
                  <a:cubicBezTo>
                    <a:pt x="168" y="642"/>
                    <a:pt x="238" y="684"/>
                    <a:pt x="308" y="697"/>
                  </a:cubicBezTo>
                  <a:cubicBezTo>
                    <a:pt x="326" y="701"/>
                    <a:pt x="345" y="703"/>
                    <a:pt x="364" y="703"/>
                  </a:cubicBezTo>
                  <a:cubicBezTo>
                    <a:pt x="415" y="703"/>
                    <a:pt x="466" y="690"/>
                    <a:pt x="517" y="670"/>
                  </a:cubicBezTo>
                  <a:cubicBezTo>
                    <a:pt x="545" y="656"/>
                    <a:pt x="573" y="642"/>
                    <a:pt x="601" y="614"/>
                  </a:cubicBezTo>
                  <a:lnTo>
                    <a:pt x="628" y="586"/>
                  </a:lnTo>
                  <a:cubicBezTo>
                    <a:pt x="642" y="572"/>
                    <a:pt x="642" y="558"/>
                    <a:pt x="656" y="544"/>
                  </a:cubicBezTo>
                  <a:cubicBezTo>
                    <a:pt x="684" y="502"/>
                    <a:pt x="698" y="446"/>
                    <a:pt x="712" y="391"/>
                  </a:cubicBezTo>
                  <a:cubicBezTo>
                    <a:pt x="712" y="377"/>
                    <a:pt x="712" y="349"/>
                    <a:pt x="712" y="321"/>
                  </a:cubicBezTo>
                  <a:cubicBezTo>
                    <a:pt x="712" y="307"/>
                    <a:pt x="712" y="279"/>
                    <a:pt x="698" y="265"/>
                  </a:cubicBezTo>
                  <a:lnTo>
                    <a:pt x="684" y="209"/>
                  </a:lnTo>
                  <a:cubicBezTo>
                    <a:pt x="684" y="195"/>
                    <a:pt x="670" y="181"/>
                    <a:pt x="670" y="167"/>
                  </a:cubicBezTo>
                  <a:cubicBezTo>
                    <a:pt x="656" y="153"/>
                    <a:pt x="642" y="126"/>
                    <a:pt x="628" y="112"/>
                  </a:cubicBezTo>
                  <a:lnTo>
                    <a:pt x="614" y="98"/>
                  </a:lnTo>
                  <a:lnTo>
                    <a:pt x="628" y="126"/>
                  </a:lnTo>
                  <a:cubicBezTo>
                    <a:pt x="642" y="140"/>
                    <a:pt x="656" y="153"/>
                    <a:pt x="670" y="181"/>
                  </a:cubicBezTo>
                  <a:lnTo>
                    <a:pt x="684" y="223"/>
                  </a:lnTo>
                  <a:lnTo>
                    <a:pt x="698" y="279"/>
                  </a:lnTo>
                  <a:cubicBezTo>
                    <a:pt x="698" y="293"/>
                    <a:pt x="712" y="307"/>
                    <a:pt x="698" y="335"/>
                  </a:cubicBezTo>
                  <a:cubicBezTo>
                    <a:pt x="698" y="349"/>
                    <a:pt x="698" y="377"/>
                    <a:pt x="698" y="405"/>
                  </a:cubicBezTo>
                  <a:cubicBezTo>
                    <a:pt x="684" y="446"/>
                    <a:pt x="656" y="488"/>
                    <a:pt x="614" y="530"/>
                  </a:cubicBezTo>
                  <a:lnTo>
                    <a:pt x="601" y="558"/>
                  </a:lnTo>
                  <a:lnTo>
                    <a:pt x="559" y="586"/>
                  </a:lnTo>
                  <a:cubicBezTo>
                    <a:pt x="531" y="600"/>
                    <a:pt x="517" y="600"/>
                    <a:pt x="489" y="614"/>
                  </a:cubicBezTo>
                  <a:cubicBezTo>
                    <a:pt x="461" y="621"/>
                    <a:pt x="433" y="624"/>
                    <a:pt x="405" y="624"/>
                  </a:cubicBezTo>
                  <a:cubicBezTo>
                    <a:pt x="377" y="624"/>
                    <a:pt x="349" y="621"/>
                    <a:pt x="322" y="614"/>
                  </a:cubicBezTo>
                  <a:cubicBezTo>
                    <a:pt x="280" y="600"/>
                    <a:pt x="224" y="572"/>
                    <a:pt x="182" y="530"/>
                  </a:cubicBezTo>
                  <a:cubicBezTo>
                    <a:pt x="168" y="516"/>
                    <a:pt x="154" y="488"/>
                    <a:pt x="140" y="460"/>
                  </a:cubicBezTo>
                  <a:cubicBezTo>
                    <a:pt x="126" y="446"/>
                    <a:pt x="112" y="419"/>
                    <a:pt x="98" y="391"/>
                  </a:cubicBezTo>
                  <a:cubicBezTo>
                    <a:pt x="98" y="335"/>
                    <a:pt x="98" y="279"/>
                    <a:pt x="98" y="223"/>
                  </a:cubicBezTo>
                  <a:cubicBezTo>
                    <a:pt x="126" y="181"/>
                    <a:pt x="154" y="126"/>
                    <a:pt x="196" y="98"/>
                  </a:cubicBezTo>
                  <a:cubicBezTo>
                    <a:pt x="224" y="56"/>
                    <a:pt x="266" y="42"/>
                    <a:pt x="322" y="28"/>
                  </a:cubicBezTo>
                  <a:cubicBezTo>
                    <a:pt x="336" y="14"/>
                    <a:pt x="363" y="14"/>
                    <a:pt x="391" y="14"/>
                  </a:cubicBezTo>
                  <a:lnTo>
                    <a:pt x="447" y="14"/>
                  </a:lnTo>
                  <a:cubicBezTo>
                    <a:pt x="433" y="0"/>
                    <a:pt x="405" y="0"/>
                    <a:pt x="39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126;p2"/>
            <p:cNvSpPr/>
            <p:nvPr/>
          </p:nvSpPr>
          <p:spPr>
            <a:xfrm>
              <a:off x="723802" y="2478686"/>
              <a:ext cx="84044" cy="84767"/>
            </a:xfrm>
            <a:custGeom>
              <a:avLst/>
              <a:gdLst/>
              <a:ahLst/>
              <a:cxnLst/>
              <a:rect l="l" t="t" r="r" b="b"/>
              <a:pathLst>
                <a:path w="698" h="704" extrusionOk="0">
                  <a:moveTo>
                    <a:pt x="0" y="363"/>
                  </a:moveTo>
                  <a:lnTo>
                    <a:pt x="0" y="377"/>
                  </a:lnTo>
                  <a:cubicBezTo>
                    <a:pt x="0" y="391"/>
                    <a:pt x="0" y="419"/>
                    <a:pt x="14" y="433"/>
                  </a:cubicBezTo>
                  <a:cubicBezTo>
                    <a:pt x="0" y="405"/>
                    <a:pt x="0" y="391"/>
                    <a:pt x="0" y="363"/>
                  </a:cubicBezTo>
                  <a:close/>
                  <a:moveTo>
                    <a:pt x="279" y="0"/>
                  </a:moveTo>
                  <a:cubicBezTo>
                    <a:pt x="237" y="0"/>
                    <a:pt x="181" y="28"/>
                    <a:pt x="140" y="56"/>
                  </a:cubicBezTo>
                  <a:cubicBezTo>
                    <a:pt x="112" y="70"/>
                    <a:pt x="98" y="98"/>
                    <a:pt x="84" y="112"/>
                  </a:cubicBezTo>
                  <a:cubicBezTo>
                    <a:pt x="70" y="126"/>
                    <a:pt x="56" y="140"/>
                    <a:pt x="42" y="154"/>
                  </a:cubicBezTo>
                  <a:lnTo>
                    <a:pt x="28" y="209"/>
                  </a:lnTo>
                  <a:cubicBezTo>
                    <a:pt x="14" y="223"/>
                    <a:pt x="14" y="237"/>
                    <a:pt x="14" y="251"/>
                  </a:cubicBezTo>
                  <a:cubicBezTo>
                    <a:pt x="0" y="279"/>
                    <a:pt x="0" y="293"/>
                    <a:pt x="0" y="321"/>
                  </a:cubicBezTo>
                  <a:cubicBezTo>
                    <a:pt x="0" y="307"/>
                    <a:pt x="0" y="279"/>
                    <a:pt x="14" y="265"/>
                  </a:cubicBezTo>
                  <a:cubicBezTo>
                    <a:pt x="14" y="251"/>
                    <a:pt x="28" y="237"/>
                    <a:pt x="28" y="223"/>
                  </a:cubicBezTo>
                  <a:lnTo>
                    <a:pt x="56" y="168"/>
                  </a:lnTo>
                  <a:cubicBezTo>
                    <a:pt x="70" y="154"/>
                    <a:pt x="84" y="140"/>
                    <a:pt x="98" y="126"/>
                  </a:cubicBezTo>
                  <a:cubicBezTo>
                    <a:pt x="112" y="112"/>
                    <a:pt x="126" y="98"/>
                    <a:pt x="154" y="84"/>
                  </a:cubicBezTo>
                  <a:cubicBezTo>
                    <a:pt x="195" y="56"/>
                    <a:pt x="237" y="42"/>
                    <a:pt x="293" y="42"/>
                  </a:cubicBezTo>
                  <a:lnTo>
                    <a:pt x="363" y="42"/>
                  </a:lnTo>
                  <a:cubicBezTo>
                    <a:pt x="391" y="56"/>
                    <a:pt x="419" y="56"/>
                    <a:pt x="446" y="70"/>
                  </a:cubicBezTo>
                  <a:cubicBezTo>
                    <a:pt x="488" y="98"/>
                    <a:pt x="530" y="140"/>
                    <a:pt x="558" y="182"/>
                  </a:cubicBezTo>
                  <a:cubicBezTo>
                    <a:pt x="614" y="279"/>
                    <a:pt x="614" y="405"/>
                    <a:pt x="558" y="502"/>
                  </a:cubicBezTo>
                  <a:cubicBezTo>
                    <a:pt x="530" y="544"/>
                    <a:pt x="488" y="586"/>
                    <a:pt x="446" y="614"/>
                  </a:cubicBezTo>
                  <a:cubicBezTo>
                    <a:pt x="391" y="642"/>
                    <a:pt x="349" y="642"/>
                    <a:pt x="293" y="642"/>
                  </a:cubicBezTo>
                  <a:cubicBezTo>
                    <a:pt x="237" y="642"/>
                    <a:pt x="195" y="628"/>
                    <a:pt x="154" y="600"/>
                  </a:cubicBezTo>
                  <a:cubicBezTo>
                    <a:pt x="126" y="586"/>
                    <a:pt x="112" y="572"/>
                    <a:pt x="98" y="558"/>
                  </a:cubicBezTo>
                  <a:cubicBezTo>
                    <a:pt x="84" y="544"/>
                    <a:pt x="70" y="530"/>
                    <a:pt x="56" y="516"/>
                  </a:cubicBezTo>
                  <a:lnTo>
                    <a:pt x="28" y="474"/>
                  </a:lnTo>
                  <a:lnTo>
                    <a:pt x="28" y="474"/>
                  </a:lnTo>
                  <a:cubicBezTo>
                    <a:pt x="28" y="502"/>
                    <a:pt x="42" y="516"/>
                    <a:pt x="42" y="530"/>
                  </a:cubicBezTo>
                  <a:cubicBezTo>
                    <a:pt x="56" y="544"/>
                    <a:pt x="70" y="558"/>
                    <a:pt x="84" y="586"/>
                  </a:cubicBezTo>
                  <a:lnTo>
                    <a:pt x="140" y="628"/>
                  </a:lnTo>
                  <a:cubicBezTo>
                    <a:pt x="206" y="675"/>
                    <a:pt x="285" y="703"/>
                    <a:pt x="364" y="703"/>
                  </a:cubicBezTo>
                  <a:cubicBezTo>
                    <a:pt x="401" y="703"/>
                    <a:pt x="439" y="697"/>
                    <a:pt x="474" y="684"/>
                  </a:cubicBezTo>
                  <a:cubicBezTo>
                    <a:pt x="530" y="656"/>
                    <a:pt x="600" y="614"/>
                    <a:pt x="642" y="558"/>
                  </a:cubicBezTo>
                  <a:cubicBezTo>
                    <a:pt x="670" y="488"/>
                    <a:pt x="698" y="419"/>
                    <a:pt x="698" y="349"/>
                  </a:cubicBezTo>
                  <a:cubicBezTo>
                    <a:pt x="698" y="307"/>
                    <a:pt x="698" y="279"/>
                    <a:pt x="684" y="237"/>
                  </a:cubicBezTo>
                  <a:cubicBezTo>
                    <a:pt x="670" y="209"/>
                    <a:pt x="656" y="168"/>
                    <a:pt x="642" y="140"/>
                  </a:cubicBezTo>
                  <a:cubicBezTo>
                    <a:pt x="586" y="84"/>
                    <a:pt x="530" y="42"/>
                    <a:pt x="474" y="14"/>
                  </a:cubicBezTo>
                  <a:cubicBezTo>
                    <a:pt x="446" y="0"/>
                    <a:pt x="405" y="0"/>
                    <a:pt x="377"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127;p2"/>
            <p:cNvSpPr/>
            <p:nvPr/>
          </p:nvSpPr>
          <p:spPr>
            <a:xfrm>
              <a:off x="324049" y="1905907"/>
              <a:ext cx="119324" cy="174832"/>
            </a:xfrm>
            <a:custGeom>
              <a:avLst/>
              <a:gdLst/>
              <a:ahLst/>
              <a:cxnLst/>
              <a:rect l="l" t="t" r="r" b="b"/>
              <a:pathLst>
                <a:path w="991" h="1452" extrusionOk="0">
                  <a:moveTo>
                    <a:pt x="754" y="1"/>
                  </a:moveTo>
                  <a:cubicBezTo>
                    <a:pt x="670" y="15"/>
                    <a:pt x="600" y="15"/>
                    <a:pt x="516" y="15"/>
                  </a:cubicBezTo>
                  <a:lnTo>
                    <a:pt x="42" y="43"/>
                  </a:lnTo>
                  <a:lnTo>
                    <a:pt x="0" y="43"/>
                  </a:lnTo>
                  <a:lnTo>
                    <a:pt x="0" y="84"/>
                  </a:lnTo>
                  <a:cubicBezTo>
                    <a:pt x="14" y="531"/>
                    <a:pt x="28" y="977"/>
                    <a:pt x="70" y="1410"/>
                  </a:cubicBezTo>
                  <a:lnTo>
                    <a:pt x="70" y="1451"/>
                  </a:lnTo>
                  <a:lnTo>
                    <a:pt x="98" y="1451"/>
                  </a:lnTo>
                  <a:lnTo>
                    <a:pt x="544" y="1437"/>
                  </a:lnTo>
                  <a:lnTo>
                    <a:pt x="768" y="1423"/>
                  </a:lnTo>
                  <a:lnTo>
                    <a:pt x="991" y="1396"/>
                  </a:lnTo>
                  <a:lnTo>
                    <a:pt x="139" y="1396"/>
                  </a:lnTo>
                  <a:cubicBezTo>
                    <a:pt x="126" y="984"/>
                    <a:pt x="112" y="560"/>
                    <a:pt x="86" y="135"/>
                  </a:cubicBezTo>
                  <a:lnTo>
                    <a:pt x="86" y="135"/>
                  </a:lnTo>
                  <a:lnTo>
                    <a:pt x="516" y="84"/>
                  </a:lnTo>
                  <a:lnTo>
                    <a:pt x="754" y="43"/>
                  </a:lnTo>
                  <a:lnTo>
                    <a:pt x="991"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128;p2"/>
            <p:cNvSpPr/>
            <p:nvPr/>
          </p:nvSpPr>
          <p:spPr>
            <a:xfrm>
              <a:off x="554148" y="1897479"/>
              <a:ext cx="119324" cy="176517"/>
            </a:xfrm>
            <a:custGeom>
              <a:avLst/>
              <a:gdLst/>
              <a:ahLst/>
              <a:cxnLst/>
              <a:rect l="l" t="t" r="r" b="b"/>
              <a:pathLst>
                <a:path w="991" h="1466" extrusionOk="0">
                  <a:moveTo>
                    <a:pt x="879" y="1"/>
                  </a:moveTo>
                  <a:lnTo>
                    <a:pt x="433" y="29"/>
                  </a:lnTo>
                  <a:lnTo>
                    <a:pt x="223" y="43"/>
                  </a:lnTo>
                  <a:lnTo>
                    <a:pt x="0" y="57"/>
                  </a:lnTo>
                  <a:lnTo>
                    <a:pt x="223" y="71"/>
                  </a:lnTo>
                  <a:lnTo>
                    <a:pt x="839" y="71"/>
                  </a:lnTo>
                  <a:cubicBezTo>
                    <a:pt x="852" y="491"/>
                    <a:pt x="878" y="911"/>
                    <a:pt x="905" y="1331"/>
                  </a:cubicBezTo>
                  <a:lnTo>
                    <a:pt x="905" y="1331"/>
                  </a:lnTo>
                  <a:lnTo>
                    <a:pt x="475" y="1382"/>
                  </a:lnTo>
                  <a:cubicBezTo>
                    <a:pt x="391" y="1382"/>
                    <a:pt x="307" y="1410"/>
                    <a:pt x="237" y="1410"/>
                  </a:cubicBezTo>
                  <a:cubicBezTo>
                    <a:pt x="154" y="1424"/>
                    <a:pt x="70" y="1438"/>
                    <a:pt x="0" y="1452"/>
                  </a:cubicBezTo>
                  <a:cubicBezTo>
                    <a:pt x="70" y="1452"/>
                    <a:pt x="154" y="1452"/>
                    <a:pt x="237" y="1466"/>
                  </a:cubicBezTo>
                  <a:lnTo>
                    <a:pt x="475" y="1452"/>
                  </a:lnTo>
                  <a:lnTo>
                    <a:pt x="949" y="1424"/>
                  </a:lnTo>
                  <a:lnTo>
                    <a:pt x="991" y="1424"/>
                  </a:lnTo>
                  <a:lnTo>
                    <a:pt x="991" y="1382"/>
                  </a:lnTo>
                  <a:cubicBezTo>
                    <a:pt x="977" y="936"/>
                    <a:pt x="949" y="489"/>
                    <a:pt x="921" y="43"/>
                  </a:cubicBezTo>
                  <a:lnTo>
                    <a:pt x="921"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129;p2"/>
            <p:cNvSpPr/>
            <p:nvPr/>
          </p:nvSpPr>
          <p:spPr>
            <a:xfrm>
              <a:off x="384494" y="1919393"/>
              <a:ext cx="77422" cy="117638"/>
            </a:xfrm>
            <a:custGeom>
              <a:avLst/>
              <a:gdLst/>
              <a:ahLst/>
              <a:cxnLst/>
              <a:rect l="l" t="t" r="r" b="b"/>
              <a:pathLst>
                <a:path w="643" h="977" extrusionOk="0">
                  <a:moveTo>
                    <a:pt x="642" y="0"/>
                  </a:moveTo>
                  <a:lnTo>
                    <a:pt x="642" y="0"/>
                  </a:lnTo>
                  <a:cubicBezTo>
                    <a:pt x="572" y="42"/>
                    <a:pt x="503" y="84"/>
                    <a:pt x="405" y="126"/>
                  </a:cubicBezTo>
                  <a:cubicBezTo>
                    <a:pt x="405" y="237"/>
                    <a:pt x="405" y="335"/>
                    <a:pt x="405" y="405"/>
                  </a:cubicBezTo>
                  <a:lnTo>
                    <a:pt x="349" y="321"/>
                  </a:lnTo>
                  <a:cubicBezTo>
                    <a:pt x="293" y="237"/>
                    <a:pt x="238" y="154"/>
                    <a:pt x="196" y="70"/>
                  </a:cubicBezTo>
                  <a:lnTo>
                    <a:pt x="0" y="168"/>
                  </a:lnTo>
                  <a:lnTo>
                    <a:pt x="0" y="558"/>
                  </a:lnTo>
                  <a:lnTo>
                    <a:pt x="0" y="865"/>
                  </a:lnTo>
                  <a:lnTo>
                    <a:pt x="210" y="754"/>
                  </a:lnTo>
                  <a:lnTo>
                    <a:pt x="210" y="628"/>
                  </a:lnTo>
                  <a:lnTo>
                    <a:pt x="210" y="489"/>
                  </a:lnTo>
                  <a:cubicBezTo>
                    <a:pt x="307" y="642"/>
                    <a:pt x="391" y="809"/>
                    <a:pt x="475" y="977"/>
                  </a:cubicBezTo>
                  <a:cubicBezTo>
                    <a:pt x="517" y="935"/>
                    <a:pt x="558" y="907"/>
                    <a:pt x="614" y="879"/>
                  </a:cubicBezTo>
                  <a:lnTo>
                    <a:pt x="628" y="154"/>
                  </a:lnTo>
                  <a:cubicBezTo>
                    <a:pt x="642" y="98"/>
                    <a:pt x="642" y="42"/>
                    <a:pt x="64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30;p2"/>
            <p:cNvSpPr/>
            <p:nvPr/>
          </p:nvSpPr>
          <p:spPr>
            <a:xfrm>
              <a:off x="470104" y="1944558"/>
              <a:ext cx="70679" cy="80793"/>
            </a:xfrm>
            <a:custGeom>
              <a:avLst/>
              <a:gdLst/>
              <a:ahLst/>
              <a:cxnLst/>
              <a:rect l="l" t="t" r="r" b="b"/>
              <a:pathLst>
                <a:path w="587" h="671" extrusionOk="0">
                  <a:moveTo>
                    <a:pt x="364" y="210"/>
                  </a:moveTo>
                  <a:cubicBezTo>
                    <a:pt x="391" y="224"/>
                    <a:pt x="405" y="238"/>
                    <a:pt x="419" y="280"/>
                  </a:cubicBezTo>
                  <a:cubicBezTo>
                    <a:pt x="419" y="377"/>
                    <a:pt x="350" y="461"/>
                    <a:pt x="252" y="489"/>
                  </a:cubicBezTo>
                  <a:cubicBezTo>
                    <a:pt x="210" y="489"/>
                    <a:pt x="182" y="475"/>
                    <a:pt x="182" y="419"/>
                  </a:cubicBezTo>
                  <a:cubicBezTo>
                    <a:pt x="182" y="391"/>
                    <a:pt x="196" y="363"/>
                    <a:pt x="210" y="335"/>
                  </a:cubicBezTo>
                  <a:cubicBezTo>
                    <a:pt x="238" y="280"/>
                    <a:pt x="294" y="224"/>
                    <a:pt x="364" y="210"/>
                  </a:cubicBezTo>
                  <a:close/>
                  <a:moveTo>
                    <a:pt x="391" y="1"/>
                  </a:moveTo>
                  <a:cubicBezTo>
                    <a:pt x="336" y="1"/>
                    <a:pt x="294" y="14"/>
                    <a:pt x="252" y="28"/>
                  </a:cubicBezTo>
                  <a:cubicBezTo>
                    <a:pt x="210" y="56"/>
                    <a:pt x="154" y="98"/>
                    <a:pt x="126" y="140"/>
                  </a:cubicBezTo>
                  <a:cubicBezTo>
                    <a:pt x="112" y="154"/>
                    <a:pt x="99" y="168"/>
                    <a:pt x="85" y="196"/>
                  </a:cubicBezTo>
                  <a:cubicBezTo>
                    <a:pt x="57" y="238"/>
                    <a:pt x="43" y="266"/>
                    <a:pt x="29" y="307"/>
                  </a:cubicBezTo>
                  <a:cubicBezTo>
                    <a:pt x="15" y="363"/>
                    <a:pt x="1" y="419"/>
                    <a:pt x="15" y="475"/>
                  </a:cubicBezTo>
                  <a:cubicBezTo>
                    <a:pt x="15" y="517"/>
                    <a:pt x="29" y="558"/>
                    <a:pt x="57" y="600"/>
                  </a:cubicBezTo>
                  <a:cubicBezTo>
                    <a:pt x="85" y="642"/>
                    <a:pt x="140" y="670"/>
                    <a:pt x="196" y="670"/>
                  </a:cubicBezTo>
                  <a:cubicBezTo>
                    <a:pt x="224" y="670"/>
                    <a:pt x="266" y="656"/>
                    <a:pt x="308" y="642"/>
                  </a:cubicBezTo>
                  <a:cubicBezTo>
                    <a:pt x="350" y="614"/>
                    <a:pt x="405" y="586"/>
                    <a:pt x="447" y="545"/>
                  </a:cubicBezTo>
                  <a:cubicBezTo>
                    <a:pt x="489" y="503"/>
                    <a:pt x="531" y="447"/>
                    <a:pt x="573" y="391"/>
                  </a:cubicBezTo>
                  <a:cubicBezTo>
                    <a:pt x="573" y="363"/>
                    <a:pt x="587" y="321"/>
                    <a:pt x="587" y="293"/>
                  </a:cubicBezTo>
                  <a:cubicBezTo>
                    <a:pt x="587" y="252"/>
                    <a:pt x="587" y="224"/>
                    <a:pt x="573" y="182"/>
                  </a:cubicBezTo>
                  <a:cubicBezTo>
                    <a:pt x="559" y="126"/>
                    <a:pt x="531" y="84"/>
                    <a:pt x="489" y="42"/>
                  </a:cubicBezTo>
                  <a:cubicBezTo>
                    <a:pt x="461" y="14"/>
                    <a:pt x="419" y="1"/>
                    <a:pt x="39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131;p2"/>
            <p:cNvSpPr/>
            <p:nvPr/>
          </p:nvSpPr>
          <p:spPr>
            <a:xfrm>
              <a:off x="549091" y="1986580"/>
              <a:ext cx="48765" cy="59481"/>
            </a:xfrm>
            <a:custGeom>
              <a:avLst/>
              <a:gdLst/>
              <a:ahLst/>
              <a:cxnLst/>
              <a:rect l="l" t="t" r="r" b="b"/>
              <a:pathLst>
                <a:path w="405" h="494" extrusionOk="0">
                  <a:moveTo>
                    <a:pt x="279" y="0"/>
                  </a:moveTo>
                  <a:cubicBezTo>
                    <a:pt x="196" y="0"/>
                    <a:pt x="112" y="14"/>
                    <a:pt x="56" y="56"/>
                  </a:cubicBezTo>
                  <a:cubicBezTo>
                    <a:pt x="56" y="98"/>
                    <a:pt x="70" y="140"/>
                    <a:pt x="98" y="168"/>
                  </a:cubicBezTo>
                  <a:cubicBezTo>
                    <a:pt x="126" y="140"/>
                    <a:pt x="168" y="126"/>
                    <a:pt x="210" y="126"/>
                  </a:cubicBezTo>
                  <a:cubicBezTo>
                    <a:pt x="224" y="140"/>
                    <a:pt x="224" y="168"/>
                    <a:pt x="210" y="182"/>
                  </a:cubicBezTo>
                  <a:cubicBezTo>
                    <a:pt x="200" y="191"/>
                    <a:pt x="183" y="201"/>
                    <a:pt x="164" y="201"/>
                  </a:cubicBezTo>
                  <a:cubicBezTo>
                    <a:pt x="156" y="201"/>
                    <a:pt x="148" y="200"/>
                    <a:pt x="140" y="196"/>
                  </a:cubicBezTo>
                  <a:cubicBezTo>
                    <a:pt x="126" y="223"/>
                    <a:pt x="126" y="251"/>
                    <a:pt x="140" y="279"/>
                  </a:cubicBezTo>
                  <a:cubicBezTo>
                    <a:pt x="210" y="279"/>
                    <a:pt x="252" y="279"/>
                    <a:pt x="252" y="321"/>
                  </a:cubicBezTo>
                  <a:cubicBezTo>
                    <a:pt x="252" y="358"/>
                    <a:pt x="233" y="377"/>
                    <a:pt x="204" y="377"/>
                  </a:cubicBezTo>
                  <a:cubicBezTo>
                    <a:pt x="190" y="377"/>
                    <a:pt x="172" y="372"/>
                    <a:pt x="154" y="363"/>
                  </a:cubicBezTo>
                  <a:cubicBezTo>
                    <a:pt x="126" y="349"/>
                    <a:pt x="98" y="321"/>
                    <a:pt x="70" y="293"/>
                  </a:cubicBezTo>
                  <a:cubicBezTo>
                    <a:pt x="42" y="321"/>
                    <a:pt x="14" y="349"/>
                    <a:pt x="0" y="377"/>
                  </a:cubicBezTo>
                  <a:cubicBezTo>
                    <a:pt x="42" y="433"/>
                    <a:pt x="112" y="475"/>
                    <a:pt x="182" y="488"/>
                  </a:cubicBezTo>
                  <a:cubicBezTo>
                    <a:pt x="197" y="492"/>
                    <a:pt x="212" y="494"/>
                    <a:pt x="226" y="494"/>
                  </a:cubicBezTo>
                  <a:cubicBezTo>
                    <a:pt x="266" y="494"/>
                    <a:pt x="305" y="481"/>
                    <a:pt x="335" y="461"/>
                  </a:cubicBezTo>
                  <a:cubicBezTo>
                    <a:pt x="391" y="419"/>
                    <a:pt x="405" y="335"/>
                    <a:pt x="377" y="279"/>
                  </a:cubicBezTo>
                  <a:cubicBezTo>
                    <a:pt x="363" y="251"/>
                    <a:pt x="335" y="237"/>
                    <a:pt x="307" y="223"/>
                  </a:cubicBezTo>
                  <a:cubicBezTo>
                    <a:pt x="349" y="209"/>
                    <a:pt x="377" y="168"/>
                    <a:pt x="377" y="140"/>
                  </a:cubicBezTo>
                  <a:cubicBezTo>
                    <a:pt x="391" y="56"/>
                    <a:pt x="363" y="14"/>
                    <a:pt x="27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132;p2"/>
            <p:cNvSpPr/>
            <p:nvPr/>
          </p:nvSpPr>
          <p:spPr>
            <a:xfrm>
              <a:off x="7265975" y="2160934"/>
              <a:ext cx="100901" cy="149546"/>
            </a:xfrm>
            <a:custGeom>
              <a:avLst/>
              <a:gdLst/>
              <a:ahLst/>
              <a:cxnLst/>
              <a:rect l="l" t="t" r="r" b="b"/>
              <a:pathLst>
                <a:path w="838" h="1242" extrusionOk="0">
                  <a:moveTo>
                    <a:pt x="824" y="0"/>
                  </a:moveTo>
                  <a:cubicBezTo>
                    <a:pt x="768" y="0"/>
                    <a:pt x="726" y="14"/>
                    <a:pt x="670" y="28"/>
                  </a:cubicBezTo>
                  <a:cubicBezTo>
                    <a:pt x="601" y="56"/>
                    <a:pt x="531" y="98"/>
                    <a:pt x="461" y="140"/>
                  </a:cubicBezTo>
                  <a:cubicBezTo>
                    <a:pt x="363" y="209"/>
                    <a:pt x="280" y="279"/>
                    <a:pt x="210" y="377"/>
                  </a:cubicBezTo>
                  <a:cubicBezTo>
                    <a:pt x="154" y="432"/>
                    <a:pt x="112" y="502"/>
                    <a:pt x="85" y="572"/>
                  </a:cubicBezTo>
                  <a:cubicBezTo>
                    <a:pt x="29" y="684"/>
                    <a:pt x="1" y="809"/>
                    <a:pt x="15" y="949"/>
                  </a:cubicBezTo>
                  <a:cubicBezTo>
                    <a:pt x="29" y="990"/>
                    <a:pt x="43" y="1032"/>
                    <a:pt x="57" y="1074"/>
                  </a:cubicBezTo>
                  <a:cubicBezTo>
                    <a:pt x="85" y="1102"/>
                    <a:pt x="98" y="1116"/>
                    <a:pt x="126" y="1144"/>
                  </a:cubicBezTo>
                  <a:cubicBezTo>
                    <a:pt x="196" y="1200"/>
                    <a:pt x="294" y="1228"/>
                    <a:pt x="391" y="1241"/>
                  </a:cubicBezTo>
                  <a:cubicBezTo>
                    <a:pt x="475" y="1241"/>
                    <a:pt x="559" y="1228"/>
                    <a:pt x="642" y="1186"/>
                  </a:cubicBezTo>
                  <a:cubicBezTo>
                    <a:pt x="712" y="1158"/>
                    <a:pt x="782" y="1130"/>
                    <a:pt x="838" y="1074"/>
                  </a:cubicBezTo>
                  <a:lnTo>
                    <a:pt x="726" y="781"/>
                  </a:lnTo>
                  <a:cubicBezTo>
                    <a:pt x="726" y="781"/>
                    <a:pt x="712" y="809"/>
                    <a:pt x="684" y="837"/>
                  </a:cubicBezTo>
                  <a:cubicBezTo>
                    <a:pt x="629" y="893"/>
                    <a:pt x="559" y="921"/>
                    <a:pt x="475" y="935"/>
                  </a:cubicBezTo>
                  <a:lnTo>
                    <a:pt x="433" y="935"/>
                  </a:lnTo>
                  <a:cubicBezTo>
                    <a:pt x="363" y="879"/>
                    <a:pt x="350" y="809"/>
                    <a:pt x="391" y="697"/>
                  </a:cubicBezTo>
                  <a:cubicBezTo>
                    <a:pt x="433" y="628"/>
                    <a:pt x="489" y="558"/>
                    <a:pt x="545" y="516"/>
                  </a:cubicBezTo>
                  <a:cubicBezTo>
                    <a:pt x="615" y="474"/>
                    <a:pt x="684" y="460"/>
                    <a:pt x="754" y="460"/>
                  </a:cubicBezTo>
                  <a:lnTo>
                    <a:pt x="824"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133;p2"/>
            <p:cNvSpPr/>
            <p:nvPr/>
          </p:nvSpPr>
          <p:spPr>
            <a:xfrm>
              <a:off x="7373499" y="2130591"/>
              <a:ext cx="104273" cy="195060"/>
            </a:xfrm>
            <a:custGeom>
              <a:avLst/>
              <a:gdLst/>
              <a:ahLst/>
              <a:cxnLst/>
              <a:rect l="l" t="t" r="r" b="b"/>
              <a:pathLst>
                <a:path w="866" h="1620" extrusionOk="0">
                  <a:moveTo>
                    <a:pt x="433" y="1"/>
                  </a:moveTo>
                  <a:lnTo>
                    <a:pt x="433" y="1"/>
                  </a:lnTo>
                  <a:cubicBezTo>
                    <a:pt x="335" y="43"/>
                    <a:pt x="224" y="71"/>
                    <a:pt x="112" y="99"/>
                  </a:cubicBezTo>
                  <a:cubicBezTo>
                    <a:pt x="98" y="545"/>
                    <a:pt x="56" y="1033"/>
                    <a:pt x="1" y="1535"/>
                  </a:cubicBezTo>
                  <a:lnTo>
                    <a:pt x="140" y="1493"/>
                  </a:lnTo>
                  <a:lnTo>
                    <a:pt x="293" y="1424"/>
                  </a:lnTo>
                  <a:cubicBezTo>
                    <a:pt x="307" y="1228"/>
                    <a:pt x="321" y="1117"/>
                    <a:pt x="321" y="1089"/>
                  </a:cubicBezTo>
                  <a:lnTo>
                    <a:pt x="475" y="1033"/>
                  </a:lnTo>
                  <a:lnTo>
                    <a:pt x="475" y="1033"/>
                  </a:lnTo>
                  <a:cubicBezTo>
                    <a:pt x="447" y="1312"/>
                    <a:pt x="433" y="1507"/>
                    <a:pt x="433" y="1619"/>
                  </a:cubicBezTo>
                  <a:cubicBezTo>
                    <a:pt x="475" y="1591"/>
                    <a:pt x="517" y="1563"/>
                    <a:pt x="558" y="1549"/>
                  </a:cubicBezTo>
                  <a:cubicBezTo>
                    <a:pt x="586" y="1521"/>
                    <a:pt x="628" y="1507"/>
                    <a:pt x="670" y="1480"/>
                  </a:cubicBezTo>
                  <a:lnTo>
                    <a:pt x="698" y="1466"/>
                  </a:lnTo>
                  <a:cubicBezTo>
                    <a:pt x="712" y="1187"/>
                    <a:pt x="768" y="712"/>
                    <a:pt x="865" y="71"/>
                  </a:cubicBezTo>
                  <a:lnTo>
                    <a:pt x="865" y="71"/>
                  </a:lnTo>
                  <a:cubicBezTo>
                    <a:pt x="768" y="113"/>
                    <a:pt x="656" y="154"/>
                    <a:pt x="545" y="168"/>
                  </a:cubicBezTo>
                  <a:cubicBezTo>
                    <a:pt x="545" y="405"/>
                    <a:pt x="531" y="573"/>
                    <a:pt x="517" y="698"/>
                  </a:cubicBezTo>
                  <a:cubicBezTo>
                    <a:pt x="475" y="712"/>
                    <a:pt x="461" y="726"/>
                    <a:pt x="433" y="740"/>
                  </a:cubicBezTo>
                  <a:cubicBezTo>
                    <a:pt x="405" y="740"/>
                    <a:pt x="377" y="754"/>
                    <a:pt x="363" y="768"/>
                  </a:cubicBezTo>
                  <a:cubicBezTo>
                    <a:pt x="377" y="517"/>
                    <a:pt x="405" y="252"/>
                    <a:pt x="43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134;p2"/>
            <p:cNvSpPr/>
            <p:nvPr/>
          </p:nvSpPr>
          <p:spPr>
            <a:xfrm>
              <a:off x="7481023" y="2274719"/>
              <a:ext cx="58879" cy="73208"/>
            </a:xfrm>
            <a:custGeom>
              <a:avLst/>
              <a:gdLst/>
              <a:ahLst/>
              <a:cxnLst/>
              <a:rect l="l" t="t" r="r" b="b"/>
              <a:pathLst>
                <a:path w="489" h="608" extrusionOk="0">
                  <a:moveTo>
                    <a:pt x="285" y="0"/>
                  </a:moveTo>
                  <a:cubicBezTo>
                    <a:pt x="204" y="0"/>
                    <a:pt x="125" y="27"/>
                    <a:pt x="56" y="73"/>
                  </a:cubicBezTo>
                  <a:cubicBezTo>
                    <a:pt x="70" y="115"/>
                    <a:pt x="84" y="171"/>
                    <a:pt x="112" y="213"/>
                  </a:cubicBezTo>
                  <a:cubicBezTo>
                    <a:pt x="182" y="171"/>
                    <a:pt x="237" y="157"/>
                    <a:pt x="265" y="157"/>
                  </a:cubicBezTo>
                  <a:cubicBezTo>
                    <a:pt x="293" y="171"/>
                    <a:pt x="293" y="199"/>
                    <a:pt x="265" y="213"/>
                  </a:cubicBezTo>
                  <a:cubicBezTo>
                    <a:pt x="237" y="241"/>
                    <a:pt x="209" y="241"/>
                    <a:pt x="168" y="241"/>
                  </a:cubicBezTo>
                  <a:cubicBezTo>
                    <a:pt x="168" y="283"/>
                    <a:pt x="168" y="310"/>
                    <a:pt x="168" y="338"/>
                  </a:cubicBezTo>
                  <a:cubicBezTo>
                    <a:pt x="265" y="338"/>
                    <a:pt x="321" y="338"/>
                    <a:pt x="307" y="408"/>
                  </a:cubicBezTo>
                  <a:cubicBezTo>
                    <a:pt x="307" y="445"/>
                    <a:pt x="289" y="464"/>
                    <a:pt x="255" y="464"/>
                  </a:cubicBezTo>
                  <a:cubicBezTo>
                    <a:pt x="239" y="464"/>
                    <a:pt x="219" y="459"/>
                    <a:pt x="196" y="450"/>
                  </a:cubicBezTo>
                  <a:cubicBezTo>
                    <a:pt x="154" y="436"/>
                    <a:pt x="112" y="394"/>
                    <a:pt x="98" y="366"/>
                  </a:cubicBezTo>
                  <a:cubicBezTo>
                    <a:pt x="56" y="380"/>
                    <a:pt x="28" y="422"/>
                    <a:pt x="0" y="464"/>
                  </a:cubicBezTo>
                  <a:cubicBezTo>
                    <a:pt x="56" y="534"/>
                    <a:pt x="140" y="589"/>
                    <a:pt x="237" y="603"/>
                  </a:cubicBezTo>
                  <a:cubicBezTo>
                    <a:pt x="248" y="606"/>
                    <a:pt x="258" y="607"/>
                    <a:pt x="269" y="607"/>
                  </a:cubicBezTo>
                  <a:cubicBezTo>
                    <a:pt x="318" y="607"/>
                    <a:pt x="371" y="584"/>
                    <a:pt x="405" y="562"/>
                  </a:cubicBezTo>
                  <a:cubicBezTo>
                    <a:pt x="475" y="506"/>
                    <a:pt x="488" y="422"/>
                    <a:pt x="461" y="352"/>
                  </a:cubicBezTo>
                  <a:cubicBezTo>
                    <a:pt x="447" y="310"/>
                    <a:pt x="419" y="283"/>
                    <a:pt x="377" y="269"/>
                  </a:cubicBezTo>
                  <a:cubicBezTo>
                    <a:pt x="419" y="241"/>
                    <a:pt x="461" y="213"/>
                    <a:pt x="475" y="171"/>
                  </a:cubicBezTo>
                  <a:cubicBezTo>
                    <a:pt x="488" y="73"/>
                    <a:pt x="433" y="18"/>
                    <a:pt x="335" y="4"/>
                  </a:cubicBezTo>
                  <a:cubicBezTo>
                    <a:pt x="318" y="1"/>
                    <a:pt x="302" y="0"/>
                    <a:pt x="285"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135;p2"/>
            <p:cNvSpPr/>
            <p:nvPr/>
          </p:nvSpPr>
          <p:spPr>
            <a:xfrm>
              <a:off x="1372076" y="1049328"/>
              <a:ext cx="8429" cy="104273"/>
            </a:xfrm>
            <a:custGeom>
              <a:avLst/>
              <a:gdLst/>
              <a:ahLst/>
              <a:cxnLst/>
              <a:rect l="l" t="t" r="r" b="b"/>
              <a:pathLst>
                <a:path w="70" h="866" extrusionOk="0">
                  <a:moveTo>
                    <a:pt x="14" y="1"/>
                  </a:moveTo>
                  <a:cubicBezTo>
                    <a:pt x="14" y="1"/>
                    <a:pt x="0" y="57"/>
                    <a:pt x="0" y="140"/>
                  </a:cubicBezTo>
                  <a:lnTo>
                    <a:pt x="0" y="433"/>
                  </a:lnTo>
                  <a:cubicBezTo>
                    <a:pt x="0" y="531"/>
                    <a:pt x="0" y="643"/>
                    <a:pt x="14" y="740"/>
                  </a:cubicBezTo>
                  <a:cubicBezTo>
                    <a:pt x="28" y="782"/>
                    <a:pt x="28" y="824"/>
                    <a:pt x="42" y="866"/>
                  </a:cubicBezTo>
                  <a:cubicBezTo>
                    <a:pt x="56" y="824"/>
                    <a:pt x="56" y="782"/>
                    <a:pt x="70" y="740"/>
                  </a:cubicBezTo>
                  <a:lnTo>
                    <a:pt x="70" y="433"/>
                  </a:lnTo>
                  <a:cubicBezTo>
                    <a:pt x="56" y="336"/>
                    <a:pt x="56" y="238"/>
                    <a:pt x="42" y="140"/>
                  </a:cubicBezTo>
                  <a:cubicBezTo>
                    <a:pt x="42" y="85"/>
                    <a:pt x="28" y="43"/>
                    <a:pt x="14"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36;p2"/>
            <p:cNvSpPr/>
            <p:nvPr/>
          </p:nvSpPr>
          <p:spPr>
            <a:xfrm>
              <a:off x="1405670" y="1049328"/>
              <a:ext cx="8429" cy="104273"/>
            </a:xfrm>
            <a:custGeom>
              <a:avLst/>
              <a:gdLst/>
              <a:ahLst/>
              <a:cxnLst/>
              <a:rect l="l" t="t" r="r" b="b"/>
              <a:pathLst>
                <a:path w="70" h="866" extrusionOk="0">
                  <a:moveTo>
                    <a:pt x="28" y="1"/>
                  </a:moveTo>
                  <a:cubicBezTo>
                    <a:pt x="28" y="1"/>
                    <a:pt x="14" y="57"/>
                    <a:pt x="0" y="140"/>
                  </a:cubicBezTo>
                  <a:cubicBezTo>
                    <a:pt x="0" y="224"/>
                    <a:pt x="0" y="322"/>
                    <a:pt x="0" y="433"/>
                  </a:cubicBezTo>
                  <a:cubicBezTo>
                    <a:pt x="0" y="531"/>
                    <a:pt x="0" y="643"/>
                    <a:pt x="14" y="740"/>
                  </a:cubicBezTo>
                  <a:cubicBezTo>
                    <a:pt x="28" y="782"/>
                    <a:pt x="28" y="824"/>
                    <a:pt x="42" y="866"/>
                  </a:cubicBezTo>
                  <a:cubicBezTo>
                    <a:pt x="56" y="824"/>
                    <a:pt x="56" y="782"/>
                    <a:pt x="56" y="740"/>
                  </a:cubicBezTo>
                  <a:cubicBezTo>
                    <a:pt x="70" y="657"/>
                    <a:pt x="70" y="545"/>
                    <a:pt x="70" y="433"/>
                  </a:cubicBezTo>
                  <a:cubicBezTo>
                    <a:pt x="70" y="336"/>
                    <a:pt x="56" y="238"/>
                    <a:pt x="42" y="140"/>
                  </a:cubicBezTo>
                  <a:cubicBezTo>
                    <a:pt x="42" y="85"/>
                    <a:pt x="28" y="43"/>
                    <a:pt x="28"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37;p2"/>
            <p:cNvSpPr/>
            <p:nvPr/>
          </p:nvSpPr>
          <p:spPr>
            <a:xfrm>
              <a:off x="1712950" y="1274490"/>
              <a:ext cx="95844" cy="75616"/>
            </a:xfrm>
            <a:custGeom>
              <a:avLst/>
              <a:gdLst/>
              <a:ahLst/>
              <a:cxnLst/>
              <a:rect l="l" t="t" r="r" b="b"/>
              <a:pathLst>
                <a:path w="796" h="628" extrusionOk="0">
                  <a:moveTo>
                    <a:pt x="1" y="0"/>
                  </a:moveTo>
                  <a:cubicBezTo>
                    <a:pt x="1" y="0"/>
                    <a:pt x="43" y="42"/>
                    <a:pt x="112" y="112"/>
                  </a:cubicBezTo>
                  <a:cubicBezTo>
                    <a:pt x="182" y="181"/>
                    <a:pt x="266" y="265"/>
                    <a:pt x="377" y="349"/>
                  </a:cubicBezTo>
                  <a:cubicBezTo>
                    <a:pt x="489" y="418"/>
                    <a:pt x="573" y="502"/>
                    <a:pt x="656" y="544"/>
                  </a:cubicBezTo>
                  <a:cubicBezTo>
                    <a:pt x="740" y="600"/>
                    <a:pt x="796" y="628"/>
                    <a:pt x="796" y="628"/>
                  </a:cubicBezTo>
                  <a:cubicBezTo>
                    <a:pt x="754" y="586"/>
                    <a:pt x="726" y="558"/>
                    <a:pt x="684" y="516"/>
                  </a:cubicBezTo>
                  <a:cubicBezTo>
                    <a:pt x="615" y="446"/>
                    <a:pt x="531" y="363"/>
                    <a:pt x="419" y="279"/>
                  </a:cubicBezTo>
                  <a:cubicBezTo>
                    <a:pt x="322" y="209"/>
                    <a:pt x="224" y="126"/>
                    <a:pt x="140" y="84"/>
                  </a:cubicBezTo>
                  <a:cubicBezTo>
                    <a:pt x="71" y="28"/>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38;p2"/>
            <p:cNvSpPr/>
            <p:nvPr/>
          </p:nvSpPr>
          <p:spPr>
            <a:xfrm>
              <a:off x="1699585" y="1301341"/>
              <a:ext cx="94159" cy="77302"/>
            </a:xfrm>
            <a:custGeom>
              <a:avLst/>
              <a:gdLst/>
              <a:ahLst/>
              <a:cxnLst/>
              <a:rect l="l" t="t" r="r" b="b"/>
              <a:pathLst>
                <a:path w="782" h="642" extrusionOk="0">
                  <a:moveTo>
                    <a:pt x="0" y="0"/>
                  </a:moveTo>
                  <a:lnTo>
                    <a:pt x="0" y="0"/>
                  </a:lnTo>
                  <a:cubicBezTo>
                    <a:pt x="28" y="42"/>
                    <a:pt x="70" y="84"/>
                    <a:pt x="98" y="112"/>
                  </a:cubicBezTo>
                  <a:cubicBezTo>
                    <a:pt x="168" y="182"/>
                    <a:pt x="251" y="265"/>
                    <a:pt x="363" y="349"/>
                  </a:cubicBezTo>
                  <a:cubicBezTo>
                    <a:pt x="461" y="419"/>
                    <a:pt x="558" y="502"/>
                    <a:pt x="642" y="558"/>
                  </a:cubicBezTo>
                  <a:cubicBezTo>
                    <a:pt x="726" y="600"/>
                    <a:pt x="781" y="642"/>
                    <a:pt x="781" y="642"/>
                  </a:cubicBezTo>
                  <a:cubicBezTo>
                    <a:pt x="740" y="600"/>
                    <a:pt x="712" y="558"/>
                    <a:pt x="670" y="516"/>
                  </a:cubicBezTo>
                  <a:cubicBezTo>
                    <a:pt x="600" y="447"/>
                    <a:pt x="516" y="363"/>
                    <a:pt x="405" y="293"/>
                  </a:cubicBezTo>
                  <a:cubicBezTo>
                    <a:pt x="307" y="209"/>
                    <a:pt x="209" y="140"/>
                    <a:pt x="126" y="84"/>
                  </a:cubicBezTo>
                  <a:cubicBezTo>
                    <a:pt x="56" y="28"/>
                    <a:pt x="0" y="0"/>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139;p2"/>
            <p:cNvSpPr/>
            <p:nvPr/>
          </p:nvSpPr>
          <p:spPr>
            <a:xfrm>
              <a:off x="1575324" y="1267748"/>
              <a:ext cx="121010" cy="107524"/>
            </a:xfrm>
            <a:custGeom>
              <a:avLst/>
              <a:gdLst/>
              <a:ahLst/>
              <a:cxnLst/>
              <a:rect l="l" t="t" r="r" b="b"/>
              <a:pathLst>
                <a:path w="1005" h="893" extrusionOk="0">
                  <a:moveTo>
                    <a:pt x="1004" y="0"/>
                  </a:moveTo>
                  <a:lnTo>
                    <a:pt x="949" y="28"/>
                  </a:lnTo>
                  <a:cubicBezTo>
                    <a:pt x="921" y="56"/>
                    <a:pt x="879" y="84"/>
                    <a:pt x="823" y="126"/>
                  </a:cubicBezTo>
                  <a:cubicBezTo>
                    <a:pt x="739" y="196"/>
                    <a:pt x="600" y="307"/>
                    <a:pt x="474" y="419"/>
                  </a:cubicBezTo>
                  <a:cubicBezTo>
                    <a:pt x="363" y="530"/>
                    <a:pt x="237" y="642"/>
                    <a:pt x="140" y="740"/>
                  </a:cubicBezTo>
                  <a:cubicBezTo>
                    <a:pt x="98" y="781"/>
                    <a:pt x="70" y="823"/>
                    <a:pt x="42" y="851"/>
                  </a:cubicBezTo>
                  <a:lnTo>
                    <a:pt x="0" y="893"/>
                  </a:lnTo>
                  <a:lnTo>
                    <a:pt x="56" y="851"/>
                  </a:lnTo>
                  <a:lnTo>
                    <a:pt x="181" y="767"/>
                  </a:lnTo>
                  <a:cubicBezTo>
                    <a:pt x="265" y="684"/>
                    <a:pt x="405" y="586"/>
                    <a:pt x="530" y="474"/>
                  </a:cubicBezTo>
                  <a:cubicBezTo>
                    <a:pt x="656" y="363"/>
                    <a:pt x="767" y="237"/>
                    <a:pt x="851" y="154"/>
                  </a:cubicBezTo>
                  <a:cubicBezTo>
                    <a:pt x="907" y="112"/>
                    <a:pt x="935" y="70"/>
                    <a:pt x="962" y="42"/>
                  </a:cubicBezTo>
                  <a:lnTo>
                    <a:pt x="1004"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140;p2"/>
            <p:cNvSpPr/>
            <p:nvPr/>
          </p:nvSpPr>
          <p:spPr>
            <a:xfrm>
              <a:off x="1454315" y="1267748"/>
              <a:ext cx="121130" cy="107524"/>
            </a:xfrm>
            <a:custGeom>
              <a:avLst/>
              <a:gdLst/>
              <a:ahLst/>
              <a:cxnLst/>
              <a:rect l="l" t="t" r="r" b="b"/>
              <a:pathLst>
                <a:path w="1006" h="893" extrusionOk="0">
                  <a:moveTo>
                    <a:pt x="1" y="0"/>
                  </a:moveTo>
                  <a:lnTo>
                    <a:pt x="43" y="42"/>
                  </a:lnTo>
                  <a:cubicBezTo>
                    <a:pt x="70" y="70"/>
                    <a:pt x="98" y="112"/>
                    <a:pt x="154" y="154"/>
                  </a:cubicBezTo>
                  <a:cubicBezTo>
                    <a:pt x="238" y="237"/>
                    <a:pt x="363" y="363"/>
                    <a:pt x="475" y="474"/>
                  </a:cubicBezTo>
                  <a:cubicBezTo>
                    <a:pt x="601" y="586"/>
                    <a:pt x="726" y="684"/>
                    <a:pt x="824" y="767"/>
                  </a:cubicBezTo>
                  <a:lnTo>
                    <a:pt x="949" y="851"/>
                  </a:lnTo>
                  <a:lnTo>
                    <a:pt x="1005" y="893"/>
                  </a:lnTo>
                  <a:lnTo>
                    <a:pt x="963" y="851"/>
                  </a:lnTo>
                  <a:cubicBezTo>
                    <a:pt x="935" y="823"/>
                    <a:pt x="907" y="781"/>
                    <a:pt x="852" y="740"/>
                  </a:cubicBezTo>
                  <a:cubicBezTo>
                    <a:pt x="768" y="642"/>
                    <a:pt x="642" y="530"/>
                    <a:pt x="517" y="419"/>
                  </a:cubicBezTo>
                  <a:cubicBezTo>
                    <a:pt x="405" y="307"/>
                    <a:pt x="280" y="196"/>
                    <a:pt x="168" y="126"/>
                  </a:cubicBezTo>
                  <a:cubicBezTo>
                    <a:pt x="126" y="84"/>
                    <a:pt x="84" y="56"/>
                    <a:pt x="57" y="28"/>
                  </a:cubicBezTo>
                  <a:lnTo>
                    <a:pt x="1"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141;p2"/>
            <p:cNvSpPr/>
            <p:nvPr/>
          </p:nvSpPr>
          <p:spPr>
            <a:xfrm>
              <a:off x="1450943" y="993941"/>
              <a:ext cx="114387" cy="102587"/>
            </a:xfrm>
            <a:custGeom>
              <a:avLst/>
              <a:gdLst/>
              <a:ahLst/>
              <a:cxnLst/>
              <a:rect l="l" t="t" r="r" b="b"/>
              <a:pathLst>
                <a:path w="950" h="852" extrusionOk="0">
                  <a:moveTo>
                    <a:pt x="949" y="1"/>
                  </a:moveTo>
                  <a:lnTo>
                    <a:pt x="908" y="29"/>
                  </a:lnTo>
                  <a:cubicBezTo>
                    <a:pt x="880" y="56"/>
                    <a:pt x="824" y="84"/>
                    <a:pt x="782" y="112"/>
                  </a:cubicBezTo>
                  <a:cubicBezTo>
                    <a:pt x="684" y="196"/>
                    <a:pt x="559" y="307"/>
                    <a:pt x="433" y="419"/>
                  </a:cubicBezTo>
                  <a:cubicBezTo>
                    <a:pt x="308" y="531"/>
                    <a:pt x="182" y="642"/>
                    <a:pt x="98" y="726"/>
                  </a:cubicBezTo>
                  <a:cubicBezTo>
                    <a:pt x="57" y="782"/>
                    <a:pt x="29" y="810"/>
                    <a:pt x="1" y="851"/>
                  </a:cubicBezTo>
                  <a:cubicBezTo>
                    <a:pt x="29" y="838"/>
                    <a:pt x="85" y="810"/>
                    <a:pt x="126" y="768"/>
                  </a:cubicBezTo>
                  <a:cubicBezTo>
                    <a:pt x="224" y="684"/>
                    <a:pt x="350" y="586"/>
                    <a:pt x="475" y="475"/>
                  </a:cubicBezTo>
                  <a:cubicBezTo>
                    <a:pt x="601" y="363"/>
                    <a:pt x="726" y="238"/>
                    <a:pt x="810" y="154"/>
                  </a:cubicBezTo>
                  <a:cubicBezTo>
                    <a:pt x="852" y="112"/>
                    <a:pt x="880" y="70"/>
                    <a:pt x="908" y="42"/>
                  </a:cubicBezTo>
                  <a:cubicBezTo>
                    <a:pt x="935" y="15"/>
                    <a:pt x="949" y="1"/>
                    <a:pt x="949"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142;p2"/>
            <p:cNvSpPr/>
            <p:nvPr/>
          </p:nvSpPr>
          <p:spPr>
            <a:xfrm>
              <a:off x="1573638" y="993941"/>
              <a:ext cx="119324" cy="107644"/>
            </a:xfrm>
            <a:custGeom>
              <a:avLst/>
              <a:gdLst/>
              <a:ahLst/>
              <a:cxnLst/>
              <a:rect l="l" t="t" r="r" b="b"/>
              <a:pathLst>
                <a:path w="991" h="894" extrusionOk="0">
                  <a:moveTo>
                    <a:pt x="0" y="1"/>
                  </a:moveTo>
                  <a:lnTo>
                    <a:pt x="0" y="1"/>
                  </a:lnTo>
                  <a:cubicBezTo>
                    <a:pt x="0" y="1"/>
                    <a:pt x="14" y="15"/>
                    <a:pt x="28" y="42"/>
                  </a:cubicBezTo>
                  <a:cubicBezTo>
                    <a:pt x="56" y="70"/>
                    <a:pt x="98" y="112"/>
                    <a:pt x="140" y="154"/>
                  </a:cubicBezTo>
                  <a:cubicBezTo>
                    <a:pt x="223" y="238"/>
                    <a:pt x="349" y="349"/>
                    <a:pt x="474" y="475"/>
                  </a:cubicBezTo>
                  <a:cubicBezTo>
                    <a:pt x="586" y="586"/>
                    <a:pt x="711" y="684"/>
                    <a:pt x="823" y="768"/>
                  </a:cubicBezTo>
                  <a:cubicBezTo>
                    <a:pt x="865" y="810"/>
                    <a:pt x="907" y="838"/>
                    <a:pt x="935" y="851"/>
                  </a:cubicBezTo>
                  <a:cubicBezTo>
                    <a:pt x="949" y="865"/>
                    <a:pt x="976" y="879"/>
                    <a:pt x="990" y="893"/>
                  </a:cubicBezTo>
                  <a:lnTo>
                    <a:pt x="949" y="851"/>
                  </a:lnTo>
                  <a:lnTo>
                    <a:pt x="851" y="726"/>
                  </a:lnTo>
                  <a:cubicBezTo>
                    <a:pt x="753" y="642"/>
                    <a:pt x="628" y="531"/>
                    <a:pt x="516" y="419"/>
                  </a:cubicBezTo>
                  <a:cubicBezTo>
                    <a:pt x="391" y="294"/>
                    <a:pt x="265" y="196"/>
                    <a:pt x="167" y="112"/>
                  </a:cubicBezTo>
                  <a:cubicBezTo>
                    <a:pt x="112" y="84"/>
                    <a:pt x="70" y="56"/>
                    <a:pt x="42" y="29"/>
                  </a:cubicBezTo>
                  <a:lnTo>
                    <a:pt x="0"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143;p2"/>
            <p:cNvSpPr/>
            <p:nvPr/>
          </p:nvSpPr>
          <p:spPr>
            <a:xfrm>
              <a:off x="1691156" y="1113144"/>
              <a:ext cx="6863" cy="147981"/>
            </a:xfrm>
            <a:custGeom>
              <a:avLst/>
              <a:gdLst/>
              <a:ahLst/>
              <a:cxnLst/>
              <a:rect l="l" t="t" r="r" b="b"/>
              <a:pathLst>
                <a:path w="57" h="1229" extrusionOk="0">
                  <a:moveTo>
                    <a:pt x="14" y="1"/>
                  </a:moveTo>
                  <a:cubicBezTo>
                    <a:pt x="0" y="29"/>
                    <a:pt x="0" y="85"/>
                    <a:pt x="0" y="154"/>
                  </a:cubicBezTo>
                  <a:cubicBezTo>
                    <a:pt x="0" y="280"/>
                    <a:pt x="0" y="447"/>
                    <a:pt x="0" y="615"/>
                  </a:cubicBezTo>
                  <a:cubicBezTo>
                    <a:pt x="0" y="782"/>
                    <a:pt x="14" y="949"/>
                    <a:pt x="28" y="1075"/>
                  </a:cubicBezTo>
                  <a:cubicBezTo>
                    <a:pt x="28" y="1131"/>
                    <a:pt x="42" y="1187"/>
                    <a:pt x="42" y="1228"/>
                  </a:cubicBezTo>
                  <a:cubicBezTo>
                    <a:pt x="56" y="1187"/>
                    <a:pt x="56" y="1131"/>
                    <a:pt x="56" y="1075"/>
                  </a:cubicBezTo>
                  <a:cubicBezTo>
                    <a:pt x="56" y="949"/>
                    <a:pt x="56" y="782"/>
                    <a:pt x="56" y="615"/>
                  </a:cubicBezTo>
                  <a:cubicBezTo>
                    <a:pt x="56" y="447"/>
                    <a:pt x="42" y="280"/>
                    <a:pt x="28" y="140"/>
                  </a:cubicBezTo>
                  <a:cubicBezTo>
                    <a:pt x="28" y="85"/>
                    <a:pt x="14" y="29"/>
                    <a:pt x="14"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144;p2"/>
            <p:cNvSpPr/>
            <p:nvPr/>
          </p:nvSpPr>
          <p:spPr>
            <a:xfrm>
              <a:off x="1442635" y="1098093"/>
              <a:ext cx="8429" cy="161346"/>
            </a:xfrm>
            <a:custGeom>
              <a:avLst/>
              <a:gdLst/>
              <a:ahLst/>
              <a:cxnLst/>
              <a:rect l="l" t="t" r="r" b="b"/>
              <a:pathLst>
                <a:path w="70" h="1340" extrusionOk="0">
                  <a:moveTo>
                    <a:pt x="14" y="0"/>
                  </a:moveTo>
                  <a:cubicBezTo>
                    <a:pt x="14" y="0"/>
                    <a:pt x="14" y="14"/>
                    <a:pt x="14" y="56"/>
                  </a:cubicBezTo>
                  <a:cubicBezTo>
                    <a:pt x="28" y="14"/>
                    <a:pt x="14" y="0"/>
                    <a:pt x="14" y="0"/>
                  </a:cubicBezTo>
                  <a:close/>
                  <a:moveTo>
                    <a:pt x="14" y="56"/>
                  </a:moveTo>
                  <a:cubicBezTo>
                    <a:pt x="14" y="84"/>
                    <a:pt x="14" y="140"/>
                    <a:pt x="14" y="210"/>
                  </a:cubicBezTo>
                  <a:cubicBezTo>
                    <a:pt x="14" y="335"/>
                    <a:pt x="0" y="503"/>
                    <a:pt x="14" y="670"/>
                  </a:cubicBezTo>
                  <a:cubicBezTo>
                    <a:pt x="14" y="837"/>
                    <a:pt x="28" y="1005"/>
                    <a:pt x="42" y="1130"/>
                  </a:cubicBezTo>
                  <a:cubicBezTo>
                    <a:pt x="42" y="1186"/>
                    <a:pt x="56" y="1242"/>
                    <a:pt x="56" y="1284"/>
                  </a:cubicBezTo>
                  <a:cubicBezTo>
                    <a:pt x="56" y="1242"/>
                    <a:pt x="56" y="1186"/>
                    <a:pt x="56" y="1130"/>
                  </a:cubicBezTo>
                  <a:cubicBezTo>
                    <a:pt x="56" y="1005"/>
                    <a:pt x="70" y="837"/>
                    <a:pt x="56" y="670"/>
                  </a:cubicBezTo>
                  <a:cubicBezTo>
                    <a:pt x="56" y="503"/>
                    <a:pt x="42" y="335"/>
                    <a:pt x="42" y="210"/>
                  </a:cubicBezTo>
                  <a:cubicBezTo>
                    <a:pt x="28" y="140"/>
                    <a:pt x="28" y="84"/>
                    <a:pt x="14" y="56"/>
                  </a:cubicBezTo>
                  <a:close/>
                  <a:moveTo>
                    <a:pt x="56" y="1284"/>
                  </a:moveTo>
                  <a:cubicBezTo>
                    <a:pt x="42" y="1312"/>
                    <a:pt x="56" y="1339"/>
                    <a:pt x="56" y="1339"/>
                  </a:cubicBezTo>
                  <a:lnTo>
                    <a:pt x="56" y="1284"/>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145;p2"/>
            <p:cNvSpPr/>
            <p:nvPr/>
          </p:nvSpPr>
          <p:spPr>
            <a:xfrm>
              <a:off x="1479480" y="1094722"/>
              <a:ext cx="181575" cy="178203"/>
            </a:xfrm>
            <a:custGeom>
              <a:avLst/>
              <a:gdLst/>
              <a:ahLst/>
              <a:cxnLst/>
              <a:rect l="l" t="t" r="r" b="b"/>
              <a:pathLst>
                <a:path w="1508" h="1480" extrusionOk="0">
                  <a:moveTo>
                    <a:pt x="559" y="1451"/>
                  </a:moveTo>
                  <a:cubicBezTo>
                    <a:pt x="587" y="1465"/>
                    <a:pt x="615" y="1465"/>
                    <a:pt x="643" y="1465"/>
                  </a:cubicBezTo>
                  <a:cubicBezTo>
                    <a:pt x="615" y="1465"/>
                    <a:pt x="587" y="1451"/>
                    <a:pt x="559" y="1451"/>
                  </a:cubicBezTo>
                  <a:close/>
                  <a:moveTo>
                    <a:pt x="643" y="1465"/>
                  </a:moveTo>
                  <a:cubicBezTo>
                    <a:pt x="650" y="1472"/>
                    <a:pt x="660" y="1476"/>
                    <a:pt x="671" y="1476"/>
                  </a:cubicBezTo>
                  <a:cubicBezTo>
                    <a:pt x="681" y="1476"/>
                    <a:pt x="691" y="1472"/>
                    <a:pt x="698" y="1465"/>
                  </a:cubicBezTo>
                  <a:close/>
                  <a:moveTo>
                    <a:pt x="740" y="1"/>
                  </a:moveTo>
                  <a:cubicBezTo>
                    <a:pt x="671" y="1"/>
                    <a:pt x="601" y="14"/>
                    <a:pt x="517" y="28"/>
                  </a:cubicBezTo>
                  <a:cubicBezTo>
                    <a:pt x="447" y="56"/>
                    <a:pt x="378" y="84"/>
                    <a:pt x="322" y="126"/>
                  </a:cubicBezTo>
                  <a:cubicBezTo>
                    <a:pt x="266" y="168"/>
                    <a:pt x="210" y="224"/>
                    <a:pt x="154" y="280"/>
                  </a:cubicBezTo>
                  <a:cubicBezTo>
                    <a:pt x="113" y="321"/>
                    <a:pt x="85" y="391"/>
                    <a:pt x="57" y="447"/>
                  </a:cubicBezTo>
                  <a:cubicBezTo>
                    <a:pt x="29" y="517"/>
                    <a:pt x="15" y="572"/>
                    <a:pt x="1" y="642"/>
                  </a:cubicBezTo>
                  <a:cubicBezTo>
                    <a:pt x="1" y="684"/>
                    <a:pt x="1" y="712"/>
                    <a:pt x="1" y="740"/>
                  </a:cubicBezTo>
                  <a:cubicBezTo>
                    <a:pt x="1" y="782"/>
                    <a:pt x="1" y="810"/>
                    <a:pt x="1" y="837"/>
                  </a:cubicBezTo>
                  <a:cubicBezTo>
                    <a:pt x="29" y="1061"/>
                    <a:pt x="168" y="1256"/>
                    <a:pt x="350" y="1367"/>
                  </a:cubicBezTo>
                  <a:cubicBezTo>
                    <a:pt x="419" y="1409"/>
                    <a:pt x="489" y="1437"/>
                    <a:pt x="559" y="1451"/>
                  </a:cubicBezTo>
                  <a:cubicBezTo>
                    <a:pt x="489" y="1423"/>
                    <a:pt x="419" y="1395"/>
                    <a:pt x="364" y="1354"/>
                  </a:cubicBezTo>
                  <a:cubicBezTo>
                    <a:pt x="280" y="1298"/>
                    <a:pt x="210" y="1228"/>
                    <a:pt x="154" y="1144"/>
                  </a:cubicBezTo>
                  <a:cubicBezTo>
                    <a:pt x="99" y="1047"/>
                    <a:pt x="57" y="935"/>
                    <a:pt x="43" y="824"/>
                  </a:cubicBezTo>
                  <a:lnTo>
                    <a:pt x="43" y="740"/>
                  </a:lnTo>
                  <a:cubicBezTo>
                    <a:pt x="43" y="698"/>
                    <a:pt x="57" y="670"/>
                    <a:pt x="57" y="642"/>
                  </a:cubicBezTo>
                  <a:cubicBezTo>
                    <a:pt x="71" y="572"/>
                    <a:pt x="85" y="517"/>
                    <a:pt x="113" y="461"/>
                  </a:cubicBezTo>
                  <a:cubicBezTo>
                    <a:pt x="168" y="349"/>
                    <a:pt x="266" y="238"/>
                    <a:pt x="378" y="168"/>
                  </a:cubicBezTo>
                  <a:cubicBezTo>
                    <a:pt x="433" y="140"/>
                    <a:pt x="489" y="112"/>
                    <a:pt x="545" y="84"/>
                  </a:cubicBezTo>
                  <a:cubicBezTo>
                    <a:pt x="615" y="70"/>
                    <a:pt x="684" y="56"/>
                    <a:pt x="754" y="56"/>
                  </a:cubicBezTo>
                  <a:cubicBezTo>
                    <a:pt x="824" y="56"/>
                    <a:pt x="880" y="70"/>
                    <a:pt x="949" y="84"/>
                  </a:cubicBezTo>
                  <a:cubicBezTo>
                    <a:pt x="1019" y="112"/>
                    <a:pt x="1075" y="140"/>
                    <a:pt x="1131" y="168"/>
                  </a:cubicBezTo>
                  <a:cubicBezTo>
                    <a:pt x="1354" y="307"/>
                    <a:pt x="1480" y="572"/>
                    <a:pt x="1466" y="837"/>
                  </a:cubicBezTo>
                  <a:cubicBezTo>
                    <a:pt x="1452" y="949"/>
                    <a:pt x="1410" y="1061"/>
                    <a:pt x="1354" y="1144"/>
                  </a:cubicBezTo>
                  <a:cubicBezTo>
                    <a:pt x="1298" y="1228"/>
                    <a:pt x="1228" y="1298"/>
                    <a:pt x="1145" y="1354"/>
                  </a:cubicBezTo>
                  <a:cubicBezTo>
                    <a:pt x="1089" y="1395"/>
                    <a:pt x="1019" y="1437"/>
                    <a:pt x="949" y="1451"/>
                  </a:cubicBezTo>
                  <a:cubicBezTo>
                    <a:pt x="922" y="1465"/>
                    <a:pt x="894" y="1465"/>
                    <a:pt x="866" y="1465"/>
                  </a:cubicBezTo>
                  <a:cubicBezTo>
                    <a:pt x="852" y="1472"/>
                    <a:pt x="841" y="1476"/>
                    <a:pt x="831" y="1476"/>
                  </a:cubicBezTo>
                  <a:cubicBezTo>
                    <a:pt x="820" y="1476"/>
                    <a:pt x="810" y="1472"/>
                    <a:pt x="796" y="1465"/>
                  </a:cubicBezTo>
                  <a:lnTo>
                    <a:pt x="754" y="1465"/>
                  </a:lnTo>
                  <a:lnTo>
                    <a:pt x="796" y="1479"/>
                  </a:lnTo>
                  <a:lnTo>
                    <a:pt x="852" y="1479"/>
                  </a:lnTo>
                  <a:cubicBezTo>
                    <a:pt x="880" y="1479"/>
                    <a:pt x="908" y="1465"/>
                    <a:pt x="936" y="1465"/>
                  </a:cubicBezTo>
                  <a:cubicBezTo>
                    <a:pt x="1019" y="1437"/>
                    <a:pt x="1089" y="1409"/>
                    <a:pt x="1145" y="1367"/>
                  </a:cubicBezTo>
                  <a:cubicBezTo>
                    <a:pt x="1228" y="1312"/>
                    <a:pt x="1298" y="1242"/>
                    <a:pt x="1354" y="1172"/>
                  </a:cubicBezTo>
                  <a:cubicBezTo>
                    <a:pt x="1424" y="1075"/>
                    <a:pt x="1466" y="963"/>
                    <a:pt x="1480" y="837"/>
                  </a:cubicBezTo>
                  <a:cubicBezTo>
                    <a:pt x="1507" y="712"/>
                    <a:pt x="1480" y="572"/>
                    <a:pt x="1438" y="447"/>
                  </a:cubicBezTo>
                  <a:cubicBezTo>
                    <a:pt x="1410" y="391"/>
                    <a:pt x="1368" y="321"/>
                    <a:pt x="1326" y="280"/>
                  </a:cubicBezTo>
                  <a:cubicBezTo>
                    <a:pt x="1284" y="224"/>
                    <a:pt x="1228" y="168"/>
                    <a:pt x="1173" y="126"/>
                  </a:cubicBezTo>
                  <a:cubicBezTo>
                    <a:pt x="1103" y="84"/>
                    <a:pt x="1033" y="56"/>
                    <a:pt x="963" y="28"/>
                  </a:cubicBezTo>
                  <a:cubicBezTo>
                    <a:pt x="894" y="14"/>
                    <a:pt x="824" y="1"/>
                    <a:pt x="74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146;p2"/>
            <p:cNvSpPr/>
            <p:nvPr/>
          </p:nvSpPr>
          <p:spPr>
            <a:xfrm>
              <a:off x="1796994" y="1355043"/>
              <a:ext cx="65622" cy="63334"/>
            </a:xfrm>
            <a:custGeom>
              <a:avLst/>
              <a:gdLst/>
              <a:ahLst/>
              <a:cxnLst/>
              <a:rect l="l" t="t" r="r" b="b"/>
              <a:pathLst>
                <a:path w="545" h="526" extrusionOk="0">
                  <a:moveTo>
                    <a:pt x="251" y="1"/>
                  </a:moveTo>
                  <a:cubicBezTo>
                    <a:pt x="209" y="1"/>
                    <a:pt x="168" y="15"/>
                    <a:pt x="126" y="42"/>
                  </a:cubicBezTo>
                  <a:cubicBezTo>
                    <a:pt x="42" y="98"/>
                    <a:pt x="0" y="210"/>
                    <a:pt x="14" y="307"/>
                  </a:cubicBezTo>
                  <a:cubicBezTo>
                    <a:pt x="28" y="335"/>
                    <a:pt x="28" y="363"/>
                    <a:pt x="42" y="391"/>
                  </a:cubicBezTo>
                  <a:cubicBezTo>
                    <a:pt x="56" y="405"/>
                    <a:pt x="70" y="433"/>
                    <a:pt x="98" y="447"/>
                  </a:cubicBezTo>
                  <a:cubicBezTo>
                    <a:pt x="143" y="501"/>
                    <a:pt x="210" y="526"/>
                    <a:pt x="279" y="526"/>
                  </a:cubicBezTo>
                  <a:cubicBezTo>
                    <a:pt x="317" y="526"/>
                    <a:pt x="356" y="518"/>
                    <a:pt x="391" y="503"/>
                  </a:cubicBezTo>
                  <a:cubicBezTo>
                    <a:pt x="419" y="489"/>
                    <a:pt x="433" y="475"/>
                    <a:pt x="461" y="461"/>
                  </a:cubicBezTo>
                  <a:lnTo>
                    <a:pt x="475" y="447"/>
                  </a:lnTo>
                  <a:cubicBezTo>
                    <a:pt x="488" y="433"/>
                    <a:pt x="488" y="419"/>
                    <a:pt x="502" y="419"/>
                  </a:cubicBezTo>
                  <a:cubicBezTo>
                    <a:pt x="516" y="377"/>
                    <a:pt x="544" y="335"/>
                    <a:pt x="544" y="293"/>
                  </a:cubicBezTo>
                  <a:lnTo>
                    <a:pt x="544" y="252"/>
                  </a:lnTo>
                  <a:lnTo>
                    <a:pt x="544" y="196"/>
                  </a:lnTo>
                  <a:lnTo>
                    <a:pt x="530" y="154"/>
                  </a:lnTo>
                  <a:lnTo>
                    <a:pt x="516" y="126"/>
                  </a:lnTo>
                  <a:cubicBezTo>
                    <a:pt x="502" y="112"/>
                    <a:pt x="502" y="98"/>
                    <a:pt x="488" y="84"/>
                  </a:cubicBezTo>
                  <a:lnTo>
                    <a:pt x="475" y="70"/>
                  </a:lnTo>
                  <a:lnTo>
                    <a:pt x="475" y="70"/>
                  </a:lnTo>
                  <a:lnTo>
                    <a:pt x="488" y="98"/>
                  </a:lnTo>
                  <a:cubicBezTo>
                    <a:pt x="488" y="112"/>
                    <a:pt x="502" y="126"/>
                    <a:pt x="516" y="140"/>
                  </a:cubicBezTo>
                  <a:cubicBezTo>
                    <a:pt x="516" y="140"/>
                    <a:pt x="530" y="154"/>
                    <a:pt x="530" y="168"/>
                  </a:cubicBezTo>
                  <a:lnTo>
                    <a:pt x="530" y="210"/>
                  </a:lnTo>
                  <a:lnTo>
                    <a:pt x="530" y="252"/>
                  </a:lnTo>
                  <a:cubicBezTo>
                    <a:pt x="530" y="266"/>
                    <a:pt x="530" y="280"/>
                    <a:pt x="530" y="307"/>
                  </a:cubicBezTo>
                  <a:cubicBezTo>
                    <a:pt x="530" y="335"/>
                    <a:pt x="502" y="377"/>
                    <a:pt x="475" y="405"/>
                  </a:cubicBezTo>
                  <a:lnTo>
                    <a:pt x="461" y="419"/>
                  </a:lnTo>
                  <a:lnTo>
                    <a:pt x="433" y="433"/>
                  </a:lnTo>
                  <a:cubicBezTo>
                    <a:pt x="419" y="447"/>
                    <a:pt x="405" y="461"/>
                    <a:pt x="377" y="461"/>
                  </a:cubicBezTo>
                  <a:cubicBezTo>
                    <a:pt x="356" y="468"/>
                    <a:pt x="335" y="471"/>
                    <a:pt x="316" y="471"/>
                  </a:cubicBezTo>
                  <a:cubicBezTo>
                    <a:pt x="297" y="471"/>
                    <a:pt x="279" y="468"/>
                    <a:pt x="265" y="461"/>
                  </a:cubicBezTo>
                  <a:cubicBezTo>
                    <a:pt x="196" y="447"/>
                    <a:pt x="140" y="405"/>
                    <a:pt x="112" y="349"/>
                  </a:cubicBezTo>
                  <a:cubicBezTo>
                    <a:pt x="112" y="335"/>
                    <a:pt x="98" y="307"/>
                    <a:pt x="98" y="293"/>
                  </a:cubicBezTo>
                  <a:cubicBezTo>
                    <a:pt x="84" y="252"/>
                    <a:pt x="84" y="210"/>
                    <a:pt x="98" y="168"/>
                  </a:cubicBezTo>
                  <a:cubicBezTo>
                    <a:pt x="112" y="140"/>
                    <a:pt x="126" y="98"/>
                    <a:pt x="154" y="70"/>
                  </a:cubicBezTo>
                  <a:cubicBezTo>
                    <a:pt x="182" y="42"/>
                    <a:pt x="223" y="28"/>
                    <a:pt x="251" y="15"/>
                  </a:cubicBezTo>
                  <a:lnTo>
                    <a:pt x="349" y="15"/>
                  </a:lnTo>
                  <a:lnTo>
                    <a:pt x="391" y="28"/>
                  </a:lnTo>
                  <a:lnTo>
                    <a:pt x="419" y="42"/>
                  </a:lnTo>
                  <a:cubicBezTo>
                    <a:pt x="433" y="42"/>
                    <a:pt x="447" y="56"/>
                    <a:pt x="461" y="70"/>
                  </a:cubicBezTo>
                  <a:lnTo>
                    <a:pt x="475" y="70"/>
                  </a:lnTo>
                  <a:lnTo>
                    <a:pt x="461" y="56"/>
                  </a:lnTo>
                  <a:cubicBezTo>
                    <a:pt x="447" y="42"/>
                    <a:pt x="433" y="42"/>
                    <a:pt x="419" y="28"/>
                  </a:cubicBezTo>
                  <a:lnTo>
                    <a:pt x="391" y="15"/>
                  </a:lnTo>
                  <a:lnTo>
                    <a:pt x="349"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147;p2"/>
            <p:cNvSpPr/>
            <p:nvPr/>
          </p:nvSpPr>
          <p:spPr>
            <a:xfrm>
              <a:off x="1230959" y="1091351"/>
              <a:ext cx="129438" cy="188197"/>
            </a:xfrm>
            <a:custGeom>
              <a:avLst/>
              <a:gdLst/>
              <a:ahLst/>
              <a:cxnLst/>
              <a:rect l="l" t="t" r="r" b="b"/>
              <a:pathLst>
                <a:path w="1075" h="1563" extrusionOk="0">
                  <a:moveTo>
                    <a:pt x="824" y="1"/>
                  </a:moveTo>
                  <a:cubicBezTo>
                    <a:pt x="740" y="1"/>
                    <a:pt x="642" y="15"/>
                    <a:pt x="559" y="15"/>
                  </a:cubicBezTo>
                  <a:lnTo>
                    <a:pt x="42" y="42"/>
                  </a:lnTo>
                  <a:lnTo>
                    <a:pt x="1" y="42"/>
                  </a:lnTo>
                  <a:lnTo>
                    <a:pt x="1" y="84"/>
                  </a:lnTo>
                  <a:cubicBezTo>
                    <a:pt x="15" y="573"/>
                    <a:pt x="42" y="1047"/>
                    <a:pt x="70" y="1521"/>
                  </a:cubicBezTo>
                  <a:lnTo>
                    <a:pt x="70" y="1563"/>
                  </a:lnTo>
                  <a:lnTo>
                    <a:pt x="112" y="1563"/>
                  </a:lnTo>
                  <a:lnTo>
                    <a:pt x="586" y="1549"/>
                  </a:lnTo>
                  <a:cubicBezTo>
                    <a:pt x="670" y="1535"/>
                    <a:pt x="754" y="1521"/>
                    <a:pt x="837" y="1521"/>
                  </a:cubicBezTo>
                  <a:lnTo>
                    <a:pt x="1075" y="1507"/>
                  </a:lnTo>
                  <a:lnTo>
                    <a:pt x="837" y="1493"/>
                  </a:lnTo>
                  <a:lnTo>
                    <a:pt x="154" y="1493"/>
                  </a:lnTo>
                  <a:cubicBezTo>
                    <a:pt x="152" y="1032"/>
                    <a:pt x="127" y="584"/>
                    <a:pt x="100" y="135"/>
                  </a:cubicBezTo>
                  <a:lnTo>
                    <a:pt x="100" y="135"/>
                  </a:lnTo>
                  <a:lnTo>
                    <a:pt x="559" y="84"/>
                  </a:lnTo>
                  <a:lnTo>
                    <a:pt x="824" y="42"/>
                  </a:lnTo>
                  <a:lnTo>
                    <a:pt x="1075"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8" name="Google Shape;148;p2"/>
            <p:cNvGrpSpPr/>
            <p:nvPr/>
          </p:nvGrpSpPr>
          <p:grpSpPr>
            <a:xfrm>
              <a:off x="4811949" y="276966"/>
              <a:ext cx="1150614" cy="665974"/>
              <a:chOff x="7121599" y="480654"/>
              <a:chExt cx="1150614" cy="665974"/>
            </a:xfrm>
          </p:grpSpPr>
          <p:sp>
            <p:nvSpPr>
              <p:cNvPr id="149" name="Google Shape;149;p2"/>
              <p:cNvSpPr/>
              <p:nvPr/>
            </p:nvSpPr>
            <p:spPr>
              <a:xfrm>
                <a:off x="7517981" y="564698"/>
                <a:ext cx="179768" cy="115952"/>
              </a:xfrm>
              <a:custGeom>
                <a:avLst/>
                <a:gdLst/>
                <a:ahLst/>
                <a:cxnLst/>
                <a:rect l="l" t="t" r="r" b="b"/>
                <a:pathLst>
                  <a:path w="1493" h="963" extrusionOk="0">
                    <a:moveTo>
                      <a:pt x="0" y="0"/>
                    </a:moveTo>
                    <a:lnTo>
                      <a:pt x="70" y="56"/>
                    </a:lnTo>
                    <a:cubicBezTo>
                      <a:pt x="98" y="84"/>
                      <a:pt x="154" y="126"/>
                      <a:pt x="223" y="182"/>
                    </a:cubicBezTo>
                    <a:cubicBezTo>
                      <a:pt x="363" y="279"/>
                      <a:pt x="544" y="405"/>
                      <a:pt x="726" y="530"/>
                    </a:cubicBezTo>
                    <a:cubicBezTo>
                      <a:pt x="907" y="656"/>
                      <a:pt x="1102" y="768"/>
                      <a:pt x="1256" y="837"/>
                    </a:cubicBezTo>
                    <a:cubicBezTo>
                      <a:pt x="1311" y="879"/>
                      <a:pt x="1381" y="907"/>
                      <a:pt x="1423" y="935"/>
                    </a:cubicBezTo>
                    <a:cubicBezTo>
                      <a:pt x="1465" y="963"/>
                      <a:pt x="1493" y="963"/>
                      <a:pt x="1493" y="963"/>
                    </a:cubicBezTo>
                    <a:cubicBezTo>
                      <a:pt x="1493" y="963"/>
                      <a:pt x="1479" y="949"/>
                      <a:pt x="1437" y="921"/>
                    </a:cubicBezTo>
                    <a:lnTo>
                      <a:pt x="1270" y="795"/>
                    </a:lnTo>
                    <a:cubicBezTo>
                      <a:pt x="1144" y="698"/>
                      <a:pt x="949" y="558"/>
                      <a:pt x="767" y="447"/>
                    </a:cubicBezTo>
                    <a:cubicBezTo>
                      <a:pt x="600" y="321"/>
                      <a:pt x="391" y="210"/>
                      <a:pt x="251" y="140"/>
                    </a:cubicBezTo>
                    <a:cubicBezTo>
                      <a:pt x="182" y="98"/>
                      <a:pt x="112" y="56"/>
                      <a:pt x="70" y="42"/>
                    </a:cubicBezTo>
                    <a:lnTo>
                      <a:pt x="0"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150;p2"/>
              <p:cNvSpPr/>
              <p:nvPr/>
            </p:nvSpPr>
            <p:spPr>
              <a:xfrm>
                <a:off x="8073902" y="924115"/>
                <a:ext cx="124381" cy="102587"/>
              </a:xfrm>
              <a:custGeom>
                <a:avLst/>
                <a:gdLst/>
                <a:ahLst/>
                <a:cxnLst/>
                <a:rect l="l" t="t" r="r" b="b"/>
                <a:pathLst>
                  <a:path w="1033" h="852" extrusionOk="0">
                    <a:moveTo>
                      <a:pt x="0" y="0"/>
                    </a:moveTo>
                    <a:cubicBezTo>
                      <a:pt x="42" y="56"/>
                      <a:pt x="84" y="112"/>
                      <a:pt x="140" y="168"/>
                    </a:cubicBezTo>
                    <a:cubicBezTo>
                      <a:pt x="237" y="251"/>
                      <a:pt x="363" y="377"/>
                      <a:pt x="488" y="475"/>
                    </a:cubicBezTo>
                    <a:cubicBezTo>
                      <a:pt x="614" y="572"/>
                      <a:pt x="767" y="670"/>
                      <a:pt x="865" y="740"/>
                    </a:cubicBezTo>
                    <a:cubicBezTo>
                      <a:pt x="963" y="809"/>
                      <a:pt x="1032" y="851"/>
                      <a:pt x="1032" y="851"/>
                    </a:cubicBezTo>
                    <a:cubicBezTo>
                      <a:pt x="991" y="795"/>
                      <a:pt x="949" y="754"/>
                      <a:pt x="893" y="698"/>
                    </a:cubicBezTo>
                    <a:cubicBezTo>
                      <a:pt x="781" y="586"/>
                      <a:pt x="670" y="489"/>
                      <a:pt x="544" y="391"/>
                    </a:cubicBezTo>
                    <a:cubicBezTo>
                      <a:pt x="405" y="293"/>
                      <a:pt x="265" y="182"/>
                      <a:pt x="168" y="112"/>
                    </a:cubicBezTo>
                    <a:cubicBezTo>
                      <a:pt x="70" y="42"/>
                      <a:pt x="0" y="0"/>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151;p2"/>
              <p:cNvSpPr/>
              <p:nvPr/>
            </p:nvSpPr>
            <p:spPr>
              <a:xfrm>
                <a:off x="8053674" y="961080"/>
                <a:ext cx="124381" cy="102587"/>
              </a:xfrm>
              <a:custGeom>
                <a:avLst/>
                <a:gdLst/>
                <a:ahLst/>
                <a:cxnLst/>
                <a:rect l="l" t="t" r="r" b="b"/>
                <a:pathLst>
                  <a:path w="1033" h="852" extrusionOk="0">
                    <a:moveTo>
                      <a:pt x="1" y="0"/>
                    </a:moveTo>
                    <a:lnTo>
                      <a:pt x="1" y="0"/>
                    </a:lnTo>
                    <a:cubicBezTo>
                      <a:pt x="1" y="0"/>
                      <a:pt x="57" y="70"/>
                      <a:pt x="140" y="154"/>
                    </a:cubicBezTo>
                    <a:cubicBezTo>
                      <a:pt x="238" y="251"/>
                      <a:pt x="363" y="363"/>
                      <a:pt x="489" y="461"/>
                    </a:cubicBezTo>
                    <a:cubicBezTo>
                      <a:pt x="628" y="558"/>
                      <a:pt x="768" y="670"/>
                      <a:pt x="866" y="740"/>
                    </a:cubicBezTo>
                    <a:cubicBezTo>
                      <a:pt x="963" y="809"/>
                      <a:pt x="1033" y="851"/>
                      <a:pt x="1033" y="851"/>
                    </a:cubicBezTo>
                    <a:cubicBezTo>
                      <a:pt x="1033" y="851"/>
                      <a:pt x="991" y="781"/>
                      <a:pt x="894" y="698"/>
                    </a:cubicBezTo>
                    <a:cubicBezTo>
                      <a:pt x="796" y="600"/>
                      <a:pt x="670" y="488"/>
                      <a:pt x="545" y="391"/>
                    </a:cubicBezTo>
                    <a:cubicBezTo>
                      <a:pt x="419" y="293"/>
                      <a:pt x="266" y="182"/>
                      <a:pt x="168" y="112"/>
                    </a:cubicBezTo>
                    <a:cubicBezTo>
                      <a:pt x="71" y="42"/>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152;p2"/>
              <p:cNvSpPr/>
              <p:nvPr/>
            </p:nvSpPr>
            <p:spPr>
              <a:xfrm>
                <a:off x="7608648" y="947594"/>
                <a:ext cx="102587" cy="126067"/>
              </a:xfrm>
              <a:custGeom>
                <a:avLst/>
                <a:gdLst/>
                <a:ahLst/>
                <a:cxnLst/>
                <a:rect l="l" t="t" r="r" b="b"/>
                <a:pathLst>
                  <a:path w="852" h="1047" extrusionOk="0">
                    <a:moveTo>
                      <a:pt x="851" y="1"/>
                    </a:moveTo>
                    <a:cubicBezTo>
                      <a:pt x="795" y="43"/>
                      <a:pt x="740" y="98"/>
                      <a:pt x="698" y="140"/>
                    </a:cubicBezTo>
                    <a:cubicBezTo>
                      <a:pt x="600" y="238"/>
                      <a:pt x="489" y="363"/>
                      <a:pt x="391" y="489"/>
                    </a:cubicBezTo>
                    <a:cubicBezTo>
                      <a:pt x="279" y="628"/>
                      <a:pt x="182" y="768"/>
                      <a:pt x="112" y="865"/>
                    </a:cubicBezTo>
                    <a:cubicBezTo>
                      <a:pt x="42" y="963"/>
                      <a:pt x="0" y="1047"/>
                      <a:pt x="0" y="1047"/>
                    </a:cubicBezTo>
                    <a:cubicBezTo>
                      <a:pt x="0" y="1047"/>
                      <a:pt x="70" y="991"/>
                      <a:pt x="154" y="893"/>
                    </a:cubicBezTo>
                    <a:cubicBezTo>
                      <a:pt x="265" y="782"/>
                      <a:pt x="363" y="670"/>
                      <a:pt x="461" y="545"/>
                    </a:cubicBezTo>
                    <a:cubicBezTo>
                      <a:pt x="558" y="419"/>
                      <a:pt x="670" y="280"/>
                      <a:pt x="740" y="168"/>
                    </a:cubicBezTo>
                    <a:cubicBezTo>
                      <a:pt x="809" y="70"/>
                      <a:pt x="851" y="1"/>
                      <a:pt x="85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153;p2"/>
              <p:cNvSpPr/>
              <p:nvPr/>
            </p:nvSpPr>
            <p:spPr>
              <a:xfrm>
                <a:off x="7571683" y="927486"/>
                <a:ext cx="102587" cy="124381"/>
              </a:xfrm>
              <a:custGeom>
                <a:avLst/>
                <a:gdLst/>
                <a:ahLst/>
                <a:cxnLst/>
                <a:rect l="l" t="t" r="r" b="b"/>
                <a:pathLst>
                  <a:path w="852" h="1033" extrusionOk="0">
                    <a:moveTo>
                      <a:pt x="851" y="0"/>
                    </a:moveTo>
                    <a:lnTo>
                      <a:pt x="851" y="0"/>
                    </a:lnTo>
                    <a:cubicBezTo>
                      <a:pt x="796" y="42"/>
                      <a:pt x="754" y="98"/>
                      <a:pt x="698" y="140"/>
                    </a:cubicBezTo>
                    <a:cubicBezTo>
                      <a:pt x="614" y="237"/>
                      <a:pt x="489" y="363"/>
                      <a:pt x="391" y="489"/>
                    </a:cubicBezTo>
                    <a:cubicBezTo>
                      <a:pt x="293" y="628"/>
                      <a:pt x="182" y="767"/>
                      <a:pt x="112" y="865"/>
                    </a:cubicBezTo>
                    <a:cubicBezTo>
                      <a:pt x="42" y="963"/>
                      <a:pt x="1" y="1032"/>
                      <a:pt x="1" y="1032"/>
                    </a:cubicBezTo>
                    <a:cubicBezTo>
                      <a:pt x="56" y="991"/>
                      <a:pt x="112" y="949"/>
                      <a:pt x="168" y="893"/>
                    </a:cubicBezTo>
                    <a:cubicBezTo>
                      <a:pt x="252" y="795"/>
                      <a:pt x="363" y="670"/>
                      <a:pt x="475" y="544"/>
                    </a:cubicBezTo>
                    <a:cubicBezTo>
                      <a:pt x="572" y="419"/>
                      <a:pt x="670" y="279"/>
                      <a:pt x="740" y="168"/>
                    </a:cubicBezTo>
                    <a:cubicBezTo>
                      <a:pt x="810" y="70"/>
                      <a:pt x="851" y="0"/>
                      <a:pt x="85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154;p2"/>
              <p:cNvSpPr/>
              <p:nvPr/>
            </p:nvSpPr>
            <p:spPr>
              <a:xfrm>
                <a:off x="7889077" y="915686"/>
                <a:ext cx="159660" cy="142924"/>
              </a:xfrm>
              <a:custGeom>
                <a:avLst/>
                <a:gdLst/>
                <a:ahLst/>
                <a:cxnLst/>
                <a:rect l="l" t="t" r="r" b="b"/>
                <a:pathLst>
                  <a:path w="1326" h="1187" extrusionOk="0">
                    <a:moveTo>
                      <a:pt x="1326" y="1"/>
                    </a:moveTo>
                    <a:lnTo>
                      <a:pt x="1270" y="43"/>
                    </a:lnTo>
                    <a:cubicBezTo>
                      <a:pt x="1228" y="70"/>
                      <a:pt x="1173" y="112"/>
                      <a:pt x="1103" y="168"/>
                    </a:cubicBezTo>
                    <a:cubicBezTo>
                      <a:pt x="963" y="266"/>
                      <a:pt x="796" y="419"/>
                      <a:pt x="629" y="559"/>
                    </a:cubicBezTo>
                    <a:cubicBezTo>
                      <a:pt x="461" y="712"/>
                      <a:pt x="308" y="865"/>
                      <a:pt x="182" y="991"/>
                    </a:cubicBezTo>
                    <a:cubicBezTo>
                      <a:pt x="126" y="1047"/>
                      <a:pt x="85" y="1103"/>
                      <a:pt x="43" y="1130"/>
                    </a:cubicBezTo>
                    <a:lnTo>
                      <a:pt x="1" y="1186"/>
                    </a:lnTo>
                    <a:lnTo>
                      <a:pt x="57" y="1144"/>
                    </a:lnTo>
                    <a:cubicBezTo>
                      <a:pt x="98" y="1117"/>
                      <a:pt x="154" y="1075"/>
                      <a:pt x="224" y="1033"/>
                    </a:cubicBezTo>
                    <a:cubicBezTo>
                      <a:pt x="364" y="921"/>
                      <a:pt x="531" y="782"/>
                      <a:pt x="698" y="628"/>
                    </a:cubicBezTo>
                    <a:cubicBezTo>
                      <a:pt x="866" y="489"/>
                      <a:pt x="1019" y="335"/>
                      <a:pt x="1145" y="210"/>
                    </a:cubicBezTo>
                    <a:cubicBezTo>
                      <a:pt x="1200" y="154"/>
                      <a:pt x="1242" y="98"/>
                      <a:pt x="1284" y="56"/>
                    </a:cubicBezTo>
                    <a:cubicBezTo>
                      <a:pt x="1312" y="29"/>
                      <a:pt x="1326" y="1"/>
                      <a:pt x="1326"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155;p2"/>
              <p:cNvSpPr/>
              <p:nvPr/>
            </p:nvSpPr>
            <p:spPr>
              <a:xfrm>
                <a:off x="7727851" y="915686"/>
                <a:ext cx="161346" cy="142924"/>
              </a:xfrm>
              <a:custGeom>
                <a:avLst/>
                <a:gdLst/>
                <a:ahLst/>
                <a:cxnLst/>
                <a:rect l="l" t="t" r="r" b="b"/>
                <a:pathLst>
                  <a:path w="1340" h="1187" extrusionOk="0">
                    <a:moveTo>
                      <a:pt x="1" y="1"/>
                    </a:moveTo>
                    <a:lnTo>
                      <a:pt x="1" y="1"/>
                    </a:lnTo>
                    <a:cubicBezTo>
                      <a:pt x="1" y="1"/>
                      <a:pt x="29" y="29"/>
                      <a:pt x="57" y="56"/>
                    </a:cubicBezTo>
                    <a:cubicBezTo>
                      <a:pt x="84" y="98"/>
                      <a:pt x="140" y="154"/>
                      <a:pt x="196" y="210"/>
                    </a:cubicBezTo>
                    <a:cubicBezTo>
                      <a:pt x="308" y="335"/>
                      <a:pt x="475" y="489"/>
                      <a:pt x="642" y="628"/>
                    </a:cubicBezTo>
                    <a:cubicBezTo>
                      <a:pt x="810" y="782"/>
                      <a:pt x="977" y="921"/>
                      <a:pt x="1103" y="1033"/>
                    </a:cubicBezTo>
                    <a:cubicBezTo>
                      <a:pt x="1172" y="1075"/>
                      <a:pt x="1228" y="1117"/>
                      <a:pt x="1270" y="1144"/>
                    </a:cubicBezTo>
                    <a:lnTo>
                      <a:pt x="1340" y="1186"/>
                    </a:lnTo>
                    <a:lnTo>
                      <a:pt x="1340" y="1186"/>
                    </a:lnTo>
                    <a:lnTo>
                      <a:pt x="1284" y="1130"/>
                    </a:lnTo>
                    <a:cubicBezTo>
                      <a:pt x="1256" y="1103"/>
                      <a:pt x="1214" y="1047"/>
                      <a:pt x="1145" y="991"/>
                    </a:cubicBezTo>
                    <a:cubicBezTo>
                      <a:pt x="1033" y="865"/>
                      <a:pt x="880" y="712"/>
                      <a:pt x="712" y="559"/>
                    </a:cubicBezTo>
                    <a:cubicBezTo>
                      <a:pt x="545" y="419"/>
                      <a:pt x="363" y="266"/>
                      <a:pt x="238" y="168"/>
                    </a:cubicBezTo>
                    <a:cubicBezTo>
                      <a:pt x="168" y="112"/>
                      <a:pt x="112" y="70"/>
                      <a:pt x="71" y="43"/>
                    </a:cubicBezTo>
                    <a:lnTo>
                      <a:pt x="1"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156;p2"/>
              <p:cNvSpPr/>
              <p:nvPr/>
            </p:nvSpPr>
            <p:spPr>
              <a:xfrm>
                <a:off x="7716172" y="551213"/>
                <a:ext cx="161346" cy="142924"/>
              </a:xfrm>
              <a:custGeom>
                <a:avLst/>
                <a:gdLst/>
                <a:ahLst/>
                <a:cxnLst/>
                <a:rect l="l" t="t" r="r" b="b"/>
                <a:pathLst>
                  <a:path w="1340" h="1187" extrusionOk="0">
                    <a:moveTo>
                      <a:pt x="1339" y="1"/>
                    </a:moveTo>
                    <a:lnTo>
                      <a:pt x="1269" y="43"/>
                    </a:lnTo>
                    <a:cubicBezTo>
                      <a:pt x="1228" y="71"/>
                      <a:pt x="1172" y="112"/>
                      <a:pt x="1102" y="168"/>
                    </a:cubicBezTo>
                    <a:cubicBezTo>
                      <a:pt x="977" y="266"/>
                      <a:pt x="795" y="405"/>
                      <a:pt x="628" y="559"/>
                    </a:cubicBezTo>
                    <a:cubicBezTo>
                      <a:pt x="474" y="712"/>
                      <a:pt x="307" y="866"/>
                      <a:pt x="195" y="991"/>
                    </a:cubicBezTo>
                    <a:cubicBezTo>
                      <a:pt x="126" y="1047"/>
                      <a:pt x="84" y="1103"/>
                      <a:pt x="56" y="1131"/>
                    </a:cubicBezTo>
                    <a:lnTo>
                      <a:pt x="0" y="1186"/>
                    </a:lnTo>
                    <a:lnTo>
                      <a:pt x="0" y="1186"/>
                    </a:lnTo>
                    <a:lnTo>
                      <a:pt x="70" y="1145"/>
                    </a:lnTo>
                    <a:cubicBezTo>
                      <a:pt x="112" y="1117"/>
                      <a:pt x="168" y="1075"/>
                      <a:pt x="223" y="1033"/>
                    </a:cubicBezTo>
                    <a:cubicBezTo>
                      <a:pt x="363" y="921"/>
                      <a:pt x="530" y="782"/>
                      <a:pt x="698" y="629"/>
                    </a:cubicBezTo>
                    <a:cubicBezTo>
                      <a:pt x="865" y="489"/>
                      <a:pt x="1032" y="336"/>
                      <a:pt x="1144" y="210"/>
                    </a:cubicBezTo>
                    <a:cubicBezTo>
                      <a:pt x="1200" y="154"/>
                      <a:pt x="1242" y="98"/>
                      <a:pt x="1283" y="57"/>
                    </a:cubicBezTo>
                    <a:lnTo>
                      <a:pt x="1339"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157;p2"/>
              <p:cNvSpPr/>
              <p:nvPr/>
            </p:nvSpPr>
            <p:spPr>
              <a:xfrm>
                <a:off x="7884020" y="551213"/>
                <a:ext cx="161466" cy="142924"/>
              </a:xfrm>
              <a:custGeom>
                <a:avLst/>
                <a:gdLst/>
                <a:ahLst/>
                <a:cxnLst/>
                <a:rect l="l" t="t" r="r" b="b"/>
                <a:pathLst>
                  <a:path w="1341" h="1187" extrusionOk="0">
                    <a:moveTo>
                      <a:pt x="1" y="1"/>
                    </a:moveTo>
                    <a:lnTo>
                      <a:pt x="57" y="57"/>
                    </a:lnTo>
                    <a:cubicBezTo>
                      <a:pt x="85" y="98"/>
                      <a:pt x="140" y="154"/>
                      <a:pt x="196" y="210"/>
                    </a:cubicBezTo>
                    <a:cubicBezTo>
                      <a:pt x="308" y="336"/>
                      <a:pt x="475" y="489"/>
                      <a:pt x="643" y="629"/>
                    </a:cubicBezTo>
                    <a:cubicBezTo>
                      <a:pt x="810" y="782"/>
                      <a:pt x="977" y="921"/>
                      <a:pt x="1117" y="1033"/>
                    </a:cubicBezTo>
                    <a:lnTo>
                      <a:pt x="1270" y="1145"/>
                    </a:lnTo>
                    <a:lnTo>
                      <a:pt x="1340" y="1186"/>
                    </a:lnTo>
                    <a:lnTo>
                      <a:pt x="1284" y="1131"/>
                    </a:lnTo>
                    <a:cubicBezTo>
                      <a:pt x="1256" y="1103"/>
                      <a:pt x="1201" y="1047"/>
                      <a:pt x="1145" y="991"/>
                    </a:cubicBezTo>
                    <a:cubicBezTo>
                      <a:pt x="1033" y="866"/>
                      <a:pt x="866" y="712"/>
                      <a:pt x="698" y="559"/>
                    </a:cubicBezTo>
                    <a:cubicBezTo>
                      <a:pt x="531" y="419"/>
                      <a:pt x="364" y="266"/>
                      <a:pt x="238" y="168"/>
                    </a:cubicBezTo>
                    <a:cubicBezTo>
                      <a:pt x="168" y="112"/>
                      <a:pt x="113" y="71"/>
                      <a:pt x="71" y="43"/>
                    </a:cubicBezTo>
                    <a:lnTo>
                      <a:pt x="1"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158;p2"/>
              <p:cNvSpPr/>
              <p:nvPr/>
            </p:nvSpPr>
            <p:spPr>
              <a:xfrm>
                <a:off x="8041994" y="710753"/>
                <a:ext cx="11800" cy="196625"/>
              </a:xfrm>
              <a:custGeom>
                <a:avLst/>
                <a:gdLst/>
                <a:ahLst/>
                <a:cxnLst/>
                <a:rect l="l" t="t" r="r" b="b"/>
                <a:pathLst>
                  <a:path w="98" h="1633" extrusionOk="0">
                    <a:moveTo>
                      <a:pt x="28" y="1"/>
                    </a:moveTo>
                    <a:cubicBezTo>
                      <a:pt x="14" y="43"/>
                      <a:pt x="14" y="113"/>
                      <a:pt x="14" y="196"/>
                    </a:cubicBezTo>
                    <a:cubicBezTo>
                      <a:pt x="14" y="364"/>
                      <a:pt x="0" y="587"/>
                      <a:pt x="14" y="810"/>
                    </a:cubicBezTo>
                    <a:cubicBezTo>
                      <a:pt x="14" y="1033"/>
                      <a:pt x="28" y="1256"/>
                      <a:pt x="42" y="1424"/>
                    </a:cubicBezTo>
                    <a:cubicBezTo>
                      <a:pt x="56" y="1507"/>
                      <a:pt x="56" y="1577"/>
                      <a:pt x="70" y="1633"/>
                    </a:cubicBezTo>
                    <a:cubicBezTo>
                      <a:pt x="84" y="1577"/>
                      <a:pt x="84" y="1507"/>
                      <a:pt x="84" y="1424"/>
                    </a:cubicBezTo>
                    <a:cubicBezTo>
                      <a:pt x="84" y="1256"/>
                      <a:pt x="98" y="1033"/>
                      <a:pt x="84" y="810"/>
                    </a:cubicBezTo>
                    <a:cubicBezTo>
                      <a:pt x="84" y="587"/>
                      <a:pt x="70" y="378"/>
                      <a:pt x="56" y="196"/>
                    </a:cubicBezTo>
                    <a:cubicBezTo>
                      <a:pt x="56" y="113"/>
                      <a:pt x="42" y="43"/>
                      <a:pt x="28"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159;p2"/>
              <p:cNvSpPr/>
              <p:nvPr/>
            </p:nvSpPr>
            <p:spPr>
              <a:xfrm>
                <a:off x="7712800" y="690644"/>
                <a:ext cx="10114" cy="215048"/>
              </a:xfrm>
              <a:custGeom>
                <a:avLst/>
                <a:gdLst/>
                <a:ahLst/>
                <a:cxnLst/>
                <a:rect l="l" t="t" r="r" b="b"/>
                <a:pathLst>
                  <a:path w="84" h="1786" extrusionOk="0">
                    <a:moveTo>
                      <a:pt x="14" y="1"/>
                    </a:moveTo>
                    <a:cubicBezTo>
                      <a:pt x="14" y="1"/>
                      <a:pt x="14" y="28"/>
                      <a:pt x="14" y="70"/>
                    </a:cubicBezTo>
                    <a:cubicBezTo>
                      <a:pt x="14" y="126"/>
                      <a:pt x="0" y="196"/>
                      <a:pt x="0" y="280"/>
                    </a:cubicBezTo>
                    <a:cubicBezTo>
                      <a:pt x="0" y="447"/>
                      <a:pt x="0" y="670"/>
                      <a:pt x="0" y="893"/>
                    </a:cubicBezTo>
                    <a:cubicBezTo>
                      <a:pt x="0" y="1116"/>
                      <a:pt x="14" y="1326"/>
                      <a:pt x="28" y="1507"/>
                    </a:cubicBezTo>
                    <a:cubicBezTo>
                      <a:pt x="42" y="1591"/>
                      <a:pt x="42" y="1660"/>
                      <a:pt x="56" y="1702"/>
                    </a:cubicBezTo>
                    <a:cubicBezTo>
                      <a:pt x="60" y="1716"/>
                      <a:pt x="62" y="1728"/>
                      <a:pt x="64" y="1739"/>
                    </a:cubicBezTo>
                    <a:lnTo>
                      <a:pt x="64" y="1739"/>
                    </a:lnTo>
                    <a:cubicBezTo>
                      <a:pt x="65" y="1728"/>
                      <a:pt x="66" y="1716"/>
                      <a:pt x="70" y="1702"/>
                    </a:cubicBezTo>
                    <a:cubicBezTo>
                      <a:pt x="70" y="1660"/>
                      <a:pt x="84" y="1591"/>
                      <a:pt x="84" y="1507"/>
                    </a:cubicBezTo>
                    <a:cubicBezTo>
                      <a:pt x="84" y="1340"/>
                      <a:pt x="84" y="1116"/>
                      <a:pt x="84" y="893"/>
                    </a:cubicBezTo>
                    <a:cubicBezTo>
                      <a:pt x="70" y="670"/>
                      <a:pt x="56" y="447"/>
                      <a:pt x="42" y="280"/>
                    </a:cubicBezTo>
                    <a:cubicBezTo>
                      <a:pt x="42" y="196"/>
                      <a:pt x="28" y="126"/>
                      <a:pt x="28" y="70"/>
                    </a:cubicBezTo>
                    <a:cubicBezTo>
                      <a:pt x="14" y="28"/>
                      <a:pt x="14" y="1"/>
                      <a:pt x="14" y="1"/>
                    </a:cubicBezTo>
                    <a:close/>
                    <a:moveTo>
                      <a:pt x="64" y="1739"/>
                    </a:moveTo>
                    <a:cubicBezTo>
                      <a:pt x="62" y="1770"/>
                      <a:pt x="70" y="1786"/>
                      <a:pt x="70" y="1786"/>
                    </a:cubicBezTo>
                    <a:cubicBezTo>
                      <a:pt x="70" y="1786"/>
                      <a:pt x="70" y="1770"/>
                      <a:pt x="64" y="1739"/>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160;p2"/>
              <p:cNvSpPr/>
              <p:nvPr/>
            </p:nvSpPr>
            <p:spPr>
              <a:xfrm>
                <a:off x="7761445" y="683902"/>
                <a:ext cx="245390" cy="238648"/>
              </a:xfrm>
              <a:custGeom>
                <a:avLst/>
                <a:gdLst/>
                <a:ahLst/>
                <a:cxnLst/>
                <a:rect l="l" t="t" r="r" b="b"/>
                <a:pathLst>
                  <a:path w="2038" h="1982" extrusionOk="0">
                    <a:moveTo>
                      <a:pt x="1371" y="1914"/>
                    </a:moveTo>
                    <a:cubicBezTo>
                      <a:pt x="1329" y="1929"/>
                      <a:pt x="1286" y="1941"/>
                      <a:pt x="1242" y="1954"/>
                    </a:cubicBezTo>
                    <a:cubicBezTo>
                      <a:pt x="1241" y="1954"/>
                      <a:pt x="1241" y="1954"/>
                      <a:pt x="1240" y="1955"/>
                    </a:cubicBezTo>
                    <a:lnTo>
                      <a:pt x="1240" y="1955"/>
                    </a:lnTo>
                    <a:cubicBezTo>
                      <a:pt x="1246" y="1954"/>
                      <a:pt x="1251" y="1954"/>
                      <a:pt x="1256" y="1954"/>
                    </a:cubicBezTo>
                    <a:cubicBezTo>
                      <a:pt x="1295" y="1943"/>
                      <a:pt x="1333" y="1929"/>
                      <a:pt x="1371" y="1914"/>
                    </a:cubicBezTo>
                    <a:close/>
                    <a:moveTo>
                      <a:pt x="991" y="1"/>
                    </a:moveTo>
                    <a:cubicBezTo>
                      <a:pt x="893" y="1"/>
                      <a:pt x="782" y="15"/>
                      <a:pt x="684" y="43"/>
                    </a:cubicBezTo>
                    <a:cubicBezTo>
                      <a:pt x="601" y="70"/>
                      <a:pt x="503" y="112"/>
                      <a:pt x="419" y="168"/>
                    </a:cubicBezTo>
                    <a:cubicBezTo>
                      <a:pt x="266" y="280"/>
                      <a:pt x="140" y="433"/>
                      <a:pt x="70" y="614"/>
                    </a:cubicBezTo>
                    <a:cubicBezTo>
                      <a:pt x="43" y="698"/>
                      <a:pt x="15" y="782"/>
                      <a:pt x="1" y="880"/>
                    </a:cubicBezTo>
                    <a:cubicBezTo>
                      <a:pt x="1" y="921"/>
                      <a:pt x="1" y="963"/>
                      <a:pt x="1" y="1005"/>
                    </a:cubicBezTo>
                    <a:cubicBezTo>
                      <a:pt x="1" y="1047"/>
                      <a:pt x="1" y="1089"/>
                      <a:pt x="1" y="1131"/>
                    </a:cubicBezTo>
                    <a:cubicBezTo>
                      <a:pt x="29" y="1284"/>
                      <a:pt x="84" y="1437"/>
                      <a:pt x="182" y="1563"/>
                    </a:cubicBezTo>
                    <a:cubicBezTo>
                      <a:pt x="252" y="1675"/>
                      <a:pt x="349" y="1772"/>
                      <a:pt x="461" y="1842"/>
                    </a:cubicBezTo>
                    <a:cubicBezTo>
                      <a:pt x="545" y="1898"/>
                      <a:pt x="642" y="1926"/>
                      <a:pt x="740" y="1954"/>
                    </a:cubicBezTo>
                    <a:cubicBezTo>
                      <a:pt x="782" y="1968"/>
                      <a:pt x="810" y="1981"/>
                      <a:pt x="852" y="1981"/>
                    </a:cubicBezTo>
                    <a:lnTo>
                      <a:pt x="921" y="1981"/>
                    </a:lnTo>
                    <a:cubicBezTo>
                      <a:pt x="893" y="1981"/>
                      <a:pt x="866" y="1968"/>
                      <a:pt x="838" y="1968"/>
                    </a:cubicBezTo>
                    <a:cubicBezTo>
                      <a:pt x="810" y="1968"/>
                      <a:pt x="768" y="1954"/>
                      <a:pt x="726" y="1940"/>
                    </a:cubicBezTo>
                    <a:cubicBezTo>
                      <a:pt x="628" y="1912"/>
                      <a:pt x="545" y="1870"/>
                      <a:pt x="461" y="1814"/>
                    </a:cubicBezTo>
                    <a:cubicBezTo>
                      <a:pt x="224" y="1661"/>
                      <a:pt x="70" y="1410"/>
                      <a:pt x="43" y="1117"/>
                    </a:cubicBezTo>
                    <a:lnTo>
                      <a:pt x="43" y="1005"/>
                    </a:lnTo>
                    <a:cubicBezTo>
                      <a:pt x="43" y="963"/>
                      <a:pt x="57" y="921"/>
                      <a:pt x="57" y="880"/>
                    </a:cubicBezTo>
                    <a:cubicBezTo>
                      <a:pt x="70" y="796"/>
                      <a:pt x="98" y="712"/>
                      <a:pt x="140" y="628"/>
                    </a:cubicBezTo>
                    <a:cubicBezTo>
                      <a:pt x="210" y="475"/>
                      <a:pt x="336" y="336"/>
                      <a:pt x="489" y="238"/>
                    </a:cubicBezTo>
                    <a:cubicBezTo>
                      <a:pt x="559" y="196"/>
                      <a:pt x="642" y="154"/>
                      <a:pt x="726" y="126"/>
                    </a:cubicBezTo>
                    <a:cubicBezTo>
                      <a:pt x="810" y="98"/>
                      <a:pt x="907" y="84"/>
                      <a:pt x="991" y="84"/>
                    </a:cubicBezTo>
                    <a:cubicBezTo>
                      <a:pt x="1089" y="84"/>
                      <a:pt x="1172" y="98"/>
                      <a:pt x="1256" y="126"/>
                    </a:cubicBezTo>
                    <a:cubicBezTo>
                      <a:pt x="1354" y="154"/>
                      <a:pt x="1437" y="196"/>
                      <a:pt x="1507" y="238"/>
                    </a:cubicBezTo>
                    <a:cubicBezTo>
                      <a:pt x="1661" y="336"/>
                      <a:pt x="1772" y="475"/>
                      <a:pt x="1856" y="628"/>
                    </a:cubicBezTo>
                    <a:cubicBezTo>
                      <a:pt x="1926" y="782"/>
                      <a:pt x="1954" y="949"/>
                      <a:pt x="1940" y="1117"/>
                    </a:cubicBezTo>
                    <a:cubicBezTo>
                      <a:pt x="1926" y="1270"/>
                      <a:pt x="1884" y="1424"/>
                      <a:pt x="1800" y="1549"/>
                    </a:cubicBezTo>
                    <a:cubicBezTo>
                      <a:pt x="1730" y="1661"/>
                      <a:pt x="1633" y="1744"/>
                      <a:pt x="1535" y="1828"/>
                    </a:cubicBezTo>
                    <a:cubicBezTo>
                      <a:pt x="1484" y="1862"/>
                      <a:pt x="1429" y="1890"/>
                      <a:pt x="1371" y="1914"/>
                    </a:cubicBezTo>
                    <a:lnTo>
                      <a:pt x="1371" y="1914"/>
                    </a:lnTo>
                    <a:cubicBezTo>
                      <a:pt x="1424" y="1895"/>
                      <a:pt x="1475" y="1873"/>
                      <a:pt x="1521" y="1842"/>
                    </a:cubicBezTo>
                    <a:cubicBezTo>
                      <a:pt x="1633" y="1772"/>
                      <a:pt x="1730" y="1675"/>
                      <a:pt x="1800" y="1563"/>
                    </a:cubicBezTo>
                    <a:cubicBezTo>
                      <a:pt x="1995" y="1284"/>
                      <a:pt x="2037" y="921"/>
                      <a:pt x="1912" y="614"/>
                    </a:cubicBezTo>
                    <a:cubicBezTo>
                      <a:pt x="1870" y="531"/>
                      <a:pt x="1828" y="447"/>
                      <a:pt x="1758" y="377"/>
                    </a:cubicBezTo>
                    <a:cubicBezTo>
                      <a:pt x="1702" y="294"/>
                      <a:pt x="1633" y="224"/>
                      <a:pt x="1549" y="168"/>
                    </a:cubicBezTo>
                    <a:cubicBezTo>
                      <a:pt x="1465" y="112"/>
                      <a:pt x="1382" y="70"/>
                      <a:pt x="1284" y="43"/>
                    </a:cubicBezTo>
                    <a:cubicBezTo>
                      <a:pt x="1186" y="15"/>
                      <a:pt x="1089" y="1"/>
                      <a:pt x="991" y="1"/>
                    </a:cubicBezTo>
                    <a:close/>
                    <a:moveTo>
                      <a:pt x="1240" y="1955"/>
                    </a:moveTo>
                    <a:cubicBezTo>
                      <a:pt x="1213" y="1958"/>
                      <a:pt x="1179" y="1968"/>
                      <a:pt x="1145" y="1968"/>
                    </a:cubicBezTo>
                    <a:cubicBezTo>
                      <a:pt x="1117" y="1981"/>
                      <a:pt x="1089" y="1981"/>
                      <a:pt x="1061" y="1981"/>
                    </a:cubicBezTo>
                    <a:lnTo>
                      <a:pt x="1131" y="1981"/>
                    </a:lnTo>
                    <a:cubicBezTo>
                      <a:pt x="1171" y="1981"/>
                      <a:pt x="1212" y="1968"/>
                      <a:pt x="1240" y="1955"/>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161;p2"/>
              <p:cNvSpPr/>
              <p:nvPr/>
            </p:nvSpPr>
            <p:spPr>
              <a:xfrm>
                <a:off x="8186363" y="1033324"/>
                <a:ext cx="85851" cy="84646"/>
              </a:xfrm>
              <a:custGeom>
                <a:avLst/>
                <a:gdLst/>
                <a:ahLst/>
                <a:cxnLst/>
                <a:rect l="l" t="t" r="r" b="b"/>
                <a:pathLst>
                  <a:path w="713" h="703" extrusionOk="0">
                    <a:moveTo>
                      <a:pt x="503" y="28"/>
                    </a:moveTo>
                    <a:lnTo>
                      <a:pt x="524" y="35"/>
                    </a:lnTo>
                    <a:cubicBezTo>
                      <a:pt x="517" y="31"/>
                      <a:pt x="510" y="28"/>
                      <a:pt x="503" y="28"/>
                    </a:cubicBezTo>
                    <a:close/>
                    <a:moveTo>
                      <a:pt x="524" y="35"/>
                    </a:moveTo>
                    <a:cubicBezTo>
                      <a:pt x="531" y="38"/>
                      <a:pt x="538" y="42"/>
                      <a:pt x="545" y="42"/>
                    </a:cubicBezTo>
                    <a:lnTo>
                      <a:pt x="524" y="35"/>
                    </a:lnTo>
                    <a:close/>
                    <a:moveTo>
                      <a:pt x="545" y="42"/>
                    </a:moveTo>
                    <a:lnTo>
                      <a:pt x="545" y="42"/>
                    </a:lnTo>
                    <a:cubicBezTo>
                      <a:pt x="559" y="56"/>
                      <a:pt x="573" y="70"/>
                      <a:pt x="587" y="84"/>
                    </a:cubicBezTo>
                    <a:lnTo>
                      <a:pt x="614" y="98"/>
                    </a:lnTo>
                    <a:lnTo>
                      <a:pt x="601" y="84"/>
                    </a:lnTo>
                    <a:cubicBezTo>
                      <a:pt x="573" y="70"/>
                      <a:pt x="559" y="56"/>
                      <a:pt x="545" y="42"/>
                    </a:cubicBezTo>
                    <a:close/>
                    <a:moveTo>
                      <a:pt x="308" y="0"/>
                    </a:moveTo>
                    <a:cubicBezTo>
                      <a:pt x="196" y="14"/>
                      <a:pt x="98" y="98"/>
                      <a:pt x="43" y="195"/>
                    </a:cubicBezTo>
                    <a:cubicBezTo>
                      <a:pt x="15" y="265"/>
                      <a:pt x="1" y="335"/>
                      <a:pt x="15" y="405"/>
                    </a:cubicBezTo>
                    <a:cubicBezTo>
                      <a:pt x="15" y="446"/>
                      <a:pt x="29" y="474"/>
                      <a:pt x="57" y="502"/>
                    </a:cubicBezTo>
                    <a:cubicBezTo>
                      <a:pt x="70" y="544"/>
                      <a:pt x="84" y="572"/>
                      <a:pt x="112" y="600"/>
                    </a:cubicBezTo>
                    <a:cubicBezTo>
                      <a:pt x="168" y="642"/>
                      <a:pt x="238" y="684"/>
                      <a:pt x="308" y="697"/>
                    </a:cubicBezTo>
                    <a:cubicBezTo>
                      <a:pt x="326" y="701"/>
                      <a:pt x="345" y="703"/>
                      <a:pt x="364" y="703"/>
                    </a:cubicBezTo>
                    <a:cubicBezTo>
                      <a:pt x="415" y="703"/>
                      <a:pt x="466" y="690"/>
                      <a:pt x="517" y="670"/>
                    </a:cubicBezTo>
                    <a:cubicBezTo>
                      <a:pt x="545" y="656"/>
                      <a:pt x="573" y="642"/>
                      <a:pt x="601" y="614"/>
                    </a:cubicBezTo>
                    <a:lnTo>
                      <a:pt x="628" y="586"/>
                    </a:lnTo>
                    <a:cubicBezTo>
                      <a:pt x="642" y="572"/>
                      <a:pt x="642" y="558"/>
                      <a:pt x="656" y="544"/>
                    </a:cubicBezTo>
                    <a:cubicBezTo>
                      <a:pt x="684" y="502"/>
                      <a:pt x="698" y="446"/>
                      <a:pt x="712" y="391"/>
                    </a:cubicBezTo>
                    <a:cubicBezTo>
                      <a:pt x="712" y="377"/>
                      <a:pt x="712" y="349"/>
                      <a:pt x="712" y="321"/>
                    </a:cubicBezTo>
                    <a:cubicBezTo>
                      <a:pt x="712" y="307"/>
                      <a:pt x="712" y="279"/>
                      <a:pt x="698" y="265"/>
                    </a:cubicBezTo>
                    <a:lnTo>
                      <a:pt x="684" y="209"/>
                    </a:lnTo>
                    <a:cubicBezTo>
                      <a:pt x="684" y="195"/>
                      <a:pt x="670" y="181"/>
                      <a:pt x="670" y="167"/>
                    </a:cubicBezTo>
                    <a:cubicBezTo>
                      <a:pt x="656" y="153"/>
                      <a:pt x="642" y="126"/>
                      <a:pt x="628" y="112"/>
                    </a:cubicBezTo>
                    <a:lnTo>
                      <a:pt x="614" y="98"/>
                    </a:lnTo>
                    <a:lnTo>
                      <a:pt x="628" y="126"/>
                    </a:lnTo>
                    <a:cubicBezTo>
                      <a:pt x="642" y="140"/>
                      <a:pt x="656" y="153"/>
                      <a:pt x="670" y="181"/>
                    </a:cubicBezTo>
                    <a:lnTo>
                      <a:pt x="684" y="223"/>
                    </a:lnTo>
                    <a:lnTo>
                      <a:pt x="698" y="279"/>
                    </a:lnTo>
                    <a:cubicBezTo>
                      <a:pt x="698" y="293"/>
                      <a:pt x="712" y="307"/>
                      <a:pt x="698" y="335"/>
                    </a:cubicBezTo>
                    <a:cubicBezTo>
                      <a:pt x="698" y="349"/>
                      <a:pt x="698" y="377"/>
                      <a:pt x="698" y="405"/>
                    </a:cubicBezTo>
                    <a:cubicBezTo>
                      <a:pt x="684" y="446"/>
                      <a:pt x="656" y="488"/>
                      <a:pt x="614" y="530"/>
                    </a:cubicBezTo>
                    <a:lnTo>
                      <a:pt x="601" y="558"/>
                    </a:lnTo>
                    <a:lnTo>
                      <a:pt x="559" y="586"/>
                    </a:lnTo>
                    <a:cubicBezTo>
                      <a:pt x="531" y="600"/>
                      <a:pt x="517" y="600"/>
                      <a:pt x="489" y="614"/>
                    </a:cubicBezTo>
                    <a:cubicBezTo>
                      <a:pt x="461" y="621"/>
                      <a:pt x="433" y="624"/>
                      <a:pt x="405" y="624"/>
                    </a:cubicBezTo>
                    <a:cubicBezTo>
                      <a:pt x="377" y="624"/>
                      <a:pt x="349" y="621"/>
                      <a:pt x="322" y="614"/>
                    </a:cubicBezTo>
                    <a:cubicBezTo>
                      <a:pt x="280" y="600"/>
                      <a:pt x="224" y="572"/>
                      <a:pt x="182" y="530"/>
                    </a:cubicBezTo>
                    <a:cubicBezTo>
                      <a:pt x="168" y="516"/>
                      <a:pt x="154" y="488"/>
                      <a:pt x="140" y="460"/>
                    </a:cubicBezTo>
                    <a:cubicBezTo>
                      <a:pt x="126" y="446"/>
                      <a:pt x="112" y="419"/>
                      <a:pt x="98" y="391"/>
                    </a:cubicBezTo>
                    <a:cubicBezTo>
                      <a:pt x="98" y="335"/>
                      <a:pt x="98" y="279"/>
                      <a:pt x="98" y="223"/>
                    </a:cubicBezTo>
                    <a:cubicBezTo>
                      <a:pt x="126" y="181"/>
                      <a:pt x="154" y="126"/>
                      <a:pt x="196" y="98"/>
                    </a:cubicBezTo>
                    <a:cubicBezTo>
                      <a:pt x="224" y="56"/>
                      <a:pt x="266" y="42"/>
                      <a:pt x="322" y="28"/>
                    </a:cubicBezTo>
                    <a:cubicBezTo>
                      <a:pt x="336" y="14"/>
                      <a:pt x="363" y="14"/>
                      <a:pt x="391" y="14"/>
                    </a:cubicBezTo>
                    <a:lnTo>
                      <a:pt x="447" y="14"/>
                    </a:lnTo>
                    <a:cubicBezTo>
                      <a:pt x="433" y="0"/>
                      <a:pt x="405" y="0"/>
                      <a:pt x="39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162;p2"/>
              <p:cNvSpPr/>
              <p:nvPr/>
            </p:nvSpPr>
            <p:spPr>
              <a:xfrm>
                <a:off x="7521352" y="1061861"/>
                <a:ext cx="84044" cy="84767"/>
              </a:xfrm>
              <a:custGeom>
                <a:avLst/>
                <a:gdLst/>
                <a:ahLst/>
                <a:cxnLst/>
                <a:rect l="l" t="t" r="r" b="b"/>
                <a:pathLst>
                  <a:path w="698" h="704" extrusionOk="0">
                    <a:moveTo>
                      <a:pt x="0" y="363"/>
                    </a:moveTo>
                    <a:lnTo>
                      <a:pt x="0" y="377"/>
                    </a:lnTo>
                    <a:cubicBezTo>
                      <a:pt x="0" y="391"/>
                      <a:pt x="0" y="419"/>
                      <a:pt x="14" y="433"/>
                    </a:cubicBezTo>
                    <a:cubicBezTo>
                      <a:pt x="0" y="405"/>
                      <a:pt x="0" y="391"/>
                      <a:pt x="0" y="363"/>
                    </a:cubicBezTo>
                    <a:close/>
                    <a:moveTo>
                      <a:pt x="279" y="0"/>
                    </a:moveTo>
                    <a:cubicBezTo>
                      <a:pt x="237" y="0"/>
                      <a:pt x="181" y="28"/>
                      <a:pt x="140" y="56"/>
                    </a:cubicBezTo>
                    <a:cubicBezTo>
                      <a:pt x="112" y="70"/>
                      <a:pt x="98" y="98"/>
                      <a:pt x="84" y="112"/>
                    </a:cubicBezTo>
                    <a:cubicBezTo>
                      <a:pt x="70" y="126"/>
                      <a:pt x="56" y="140"/>
                      <a:pt x="42" y="154"/>
                    </a:cubicBezTo>
                    <a:lnTo>
                      <a:pt x="28" y="209"/>
                    </a:lnTo>
                    <a:cubicBezTo>
                      <a:pt x="14" y="223"/>
                      <a:pt x="14" y="237"/>
                      <a:pt x="14" y="251"/>
                    </a:cubicBezTo>
                    <a:cubicBezTo>
                      <a:pt x="0" y="279"/>
                      <a:pt x="0" y="293"/>
                      <a:pt x="0" y="321"/>
                    </a:cubicBezTo>
                    <a:cubicBezTo>
                      <a:pt x="0" y="307"/>
                      <a:pt x="0" y="279"/>
                      <a:pt x="14" y="265"/>
                    </a:cubicBezTo>
                    <a:cubicBezTo>
                      <a:pt x="14" y="251"/>
                      <a:pt x="28" y="237"/>
                      <a:pt x="28" y="223"/>
                    </a:cubicBezTo>
                    <a:lnTo>
                      <a:pt x="56" y="168"/>
                    </a:lnTo>
                    <a:cubicBezTo>
                      <a:pt x="70" y="154"/>
                      <a:pt x="84" y="140"/>
                      <a:pt x="98" y="126"/>
                    </a:cubicBezTo>
                    <a:cubicBezTo>
                      <a:pt x="112" y="112"/>
                      <a:pt x="126" y="98"/>
                      <a:pt x="154" y="84"/>
                    </a:cubicBezTo>
                    <a:cubicBezTo>
                      <a:pt x="195" y="56"/>
                      <a:pt x="237" y="42"/>
                      <a:pt x="293" y="42"/>
                    </a:cubicBezTo>
                    <a:lnTo>
                      <a:pt x="363" y="42"/>
                    </a:lnTo>
                    <a:cubicBezTo>
                      <a:pt x="391" y="56"/>
                      <a:pt x="419" y="56"/>
                      <a:pt x="446" y="70"/>
                    </a:cubicBezTo>
                    <a:cubicBezTo>
                      <a:pt x="488" y="98"/>
                      <a:pt x="530" y="140"/>
                      <a:pt x="558" y="182"/>
                    </a:cubicBezTo>
                    <a:cubicBezTo>
                      <a:pt x="614" y="279"/>
                      <a:pt x="614" y="405"/>
                      <a:pt x="558" y="502"/>
                    </a:cubicBezTo>
                    <a:cubicBezTo>
                      <a:pt x="530" y="544"/>
                      <a:pt x="488" y="586"/>
                      <a:pt x="446" y="614"/>
                    </a:cubicBezTo>
                    <a:cubicBezTo>
                      <a:pt x="391" y="642"/>
                      <a:pt x="349" y="642"/>
                      <a:pt x="293" y="642"/>
                    </a:cubicBezTo>
                    <a:cubicBezTo>
                      <a:pt x="237" y="642"/>
                      <a:pt x="195" y="628"/>
                      <a:pt x="154" y="600"/>
                    </a:cubicBezTo>
                    <a:cubicBezTo>
                      <a:pt x="126" y="586"/>
                      <a:pt x="112" y="572"/>
                      <a:pt x="98" y="558"/>
                    </a:cubicBezTo>
                    <a:cubicBezTo>
                      <a:pt x="84" y="544"/>
                      <a:pt x="70" y="530"/>
                      <a:pt x="56" y="516"/>
                    </a:cubicBezTo>
                    <a:lnTo>
                      <a:pt x="28" y="474"/>
                    </a:lnTo>
                    <a:lnTo>
                      <a:pt x="28" y="474"/>
                    </a:lnTo>
                    <a:cubicBezTo>
                      <a:pt x="28" y="502"/>
                      <a:pt x="42" y="516"/>
                      <a:pt x="42" y="530"/>
                    </a:cubicBezTo>
                    <a:cubicBezTo>
                      <a:pt x="56" y="544"/>
                      <a:pt x="70" y="558"/>
                      <a:pt x="84" y="586"/>
                    </a:cubicBezTo>
                    <a:lnTo>
                      <a:pt x="140" y="628"/>
                    </a:lnTo>
                    <a:cubicBezTo>
                      <a:pt x="206" y="675"/>
                      <a:pt x="285" y="703"/>
                      <a:pt x="364" y="703"/>
                    </a:cubicBezTo>
                    <a:cubicBezTo>
                      <a:pt x="401" y="703"/>
                      <a:pt x="439" y="697"/>
                      <a:pt x="474" y="684"/>
                    </a:cubicBezTo>
                    <a:cubicBezTo>
                      <a:pt x="530" y="656"/>
                      <a:pt x="600" y="614"/>
                      <a:pt x="642" y="558"/>
                    </a:cubicBezTo>
                    <a:cubicBezTo>
                      <a:pt x="670" y="488"/>
                      <a:pt x="698" y="419"/>
                      <a:pt x="698" y="349"/>
                    </a:cubicBezTo>
                    <a:cubicBezTo>
                      <a:pt x="698" y="307"/>
                      <a:pt x="698" y="279"/>
                      <a:pt x="684" y="237"/>
                    </a:cubicBezTo>
                    <a:cubicBezTo>
                      <a:pt x="670" y="209"/>
                      <a:pt x="656" y="168"/>
                      <a:pt x="642" y="140"/>
                    </a:cubicBezTo>
                    <a:cubicBezTo>
                      <a:pt x="586" y="84"/>
                      <a:pt x="530" y="42"/>
                      <a:pt x="474" y="14"/>
                    </a:cubicBezTo>
                    <a:cubicBezTo>
                      <a:pt x="446" y="0"/>
                      <a:pt x="405" y="0"/>
                      <a:pt x="377"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163;p2"/>
              <p:cNvSpPr/>
              <p:nvPr/>
            </p:nvSpPr>
            <p:spPr>
              <a:xfrm>
                <a:off x="7121599" y="489082"/>
                <a:ext cx="119324" cy="174832"/>
              </a:xfrm>
              <a:custGeom>
                <a:avLst/>
                <a:gdLst/>
                <a:ahLst/>
                <a:cxnLst/>
                <a:rect l="l" t="t" r="r" b="b"/>
                <a:pathLst>
                  <a:path w="991" h="1452" extrusionOk="0">
                    <a:moveTo>
                      <a:pt x="754" y="1"/>
                    </a:moveTo>
                    <a:cubicBezTo>
                      <a:pt x="670" y="15"/>
                      <a:pt x="600" y="15"/>
                      <a:pt x="516" y="15"/>
                    </a:cubicBezTo>
                    <a:lnTo>
                      <a:pt x="42" y="43"/>
                    </a:lnTo>
                    <a:lnTo>
                      <a:pt x="0" y="43"/>
                    </a:lnTo>
                    <a:lnTo>
                      <a:pt x="0" y="84"/>
                    </a:lnTo>
                    <a:cubicBezTo>
                      <a:pt x="14" y="531"/>
                      <a:pt x="28" y="977"/>
                      <a:pt x="70" y="1410"/>
                    </a:cubicBezTo>
                    <a:lnTo>
                      <a:pt x="70" y="1451"/>
                    </a:lnTo>
                    <a:lnTo>
                      <a:pt x="98" y="1451"/>
                    </a:lnTo>
                    <a:lnTo>
                      <a:pt x="544" y="1437"/>
                    </a:lnTo>
                    <a:lnTo>
                      <a:pt x="768" y="1423"/>
                    </a:lnTo>
                    <a:lnTo>
                      <a:pt x="991" y="1396"/>
                    </a:lnTo>
                    <a:lnTo>
                      <a:pt x="139" y="1396"/>
                    </a:lnTo>
                    <a:cubicBezTo>
                      <a:pt x="126" y="984"/>
                      <a:pt x="112" y="560"/>
                      <a:pt x="86" y="135"/>
                    </a:cubicBezTo>
                    <a:lnTo>
                      <a:pt x="86" y="135"/>
                    </a:lnTo>
                    <a:lnTo>
                      <a:pt x="516" y="84"/>
                    </a:lnTo>
                    <a:lnTo>
                      <a:pt x="754" y="43"/>
                    </a:lnTo>
                    <a:lnTo>
                      <a:pt x="991"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164;p2"/>
              <p:cNvSpPr/>
              <p:nvPr/>
            </p:nvSpPr>
            <p:spPr>
              <a:xfrm>
                <a:off x="7351698" y="480654"/>
                <a:ext cx="119324" cy="176517"/>
              </a:xfrm>
              <a:custGeom>
                <a:avLst/>
                <a:gdLst/>
                <a:ahLst/>
                <a:cxnLst/>
                <a:rect l="l" t="t" r="r" b="b"/>
                <a:pathLst>
                  <a:path w="991" h="1466" extrusionOk="0">
                    <a:moveTo>
                      <a:pt x="879" y="1"/>
                    </a:moveTo>
                    <a:lnTo>
                      <a:pt x="433" y="29"/>
                    </a:lnTo>
                    <a:lnTo>
                      <a:pt x="223" y="43"/>
                    </a:lnTo>
                    <a:lnTo>
                      <a:pt x="0" y="57"/>
                    </a:lnTo>
                    <a:lnTo>
                      <a:pt x="223" y="71"/>
                    </a:lnTo>
                    <a:lnTo>
                      <a:pt x="839" y="71"/>
                    </a:lnTo>
                    <a:cubicBezTo>
                      <a:pt x="852" y="491"/>
                      <a:pt x="878" y="911"/>
                      <a:pt x="905" y="1331"/>
                    </a:cubicBezTo>
                    <a:lnTo>
                      <a:pt x="905" y="1331"/>
                    </a:lnTo>
                    <a:lnTo>
                      <a:pt x="475" y="1382"/>
                    </a:lnTo>
                    <a:cubicBezTo>
                      <a:pt x="391" y="1382"/>
                      <a:pt x="307" y="1410"/>
                      <a:pt x="237" y="1410"/>
                    </a:cubicBezTo>
                    <a:cubicBezTo>
                      <a:pt x="154" y="1424"/>
                      <a:pt x="70" y="1438"/>
                      <a:pt x="0" y="1452"/>
                    </a:cubicBezTo>
                    <a:cubicBezTo>
                      <a:pt x="70" y="1452"/>
                      <a:pt x="154" y="1452"/>
                      <a:pt x="237" y="1466"/>
                    </a:cubicBezTo>
                    <a:lnTo>
                      <a:pt x="475" y="1452"/>
                    </a:lnTo>
                    <a:lnTo>
                      <a:pt x="949" y="1424"/>
                    </a:lnTo>
                    <a:lnTo>
                      <a:pt x="991" y="1424"/>
                    </a:lnTo>
                    <a:lnTo>
                      <a:pt x="991" y="1382"/>
                    </a:lnTo>
                    <a:cubicBezTo>
                      <a:pt x="977" y="936"/>
                      <a:pt x="949" y="489"/>
                      <a:pt x="921" y="43"/>
                    </a:cubicBezTo>
                    <a:lnTo>
                      <a:pt x="921"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165;p2"/>
              <p:cNvSpPr/>
              <p:nvPr/>
            </p:nvSpPr>
            <p:spPr>
              <a:xfrm>
                <a:off x="7182044" y="502568"/>
                <a:ext cx="77422" cy="117638"/>
              </a:xfrm>
              <a:custGeom>
                <a:avLst/>
                <a:gdLst/>
                <a:ahLst/>
                <a:cxnLst/>
                <a:rect l="l" t="t" r="r" b="b"/>
                <a:pathLst>
                  <a:path w="643" h="977" extrusionOk="0">
                    <a:moveTo>
                      <a:pt x="642" y="0"/>
                    </a:moveTo>
                    <a:lnTo>
                      <a:pt x="642" y="0"/>
                    </a:lnTo>
                    <a:cubicBezTo>
                      <a:pt x="572" y="42"/>
                      <a:pt x="503" y="84"/>
                      <a:pt x="405" y="126"/>
                    </a:cubicBezTo>
                    <a:cubicBezTo>
                      <a:pt x="405" y="237"/>
                      <a:pt x="405" y="335"/>
                      <a:pt x="405" y="405"/>
                    </a:cubicBezTo>
                    <a:lnTo>
                      <a:pt x="349" y="321"/>
                    </a:lnTo>
                    <a:cubicBezTo>
                      <a:pt x="293" y="237"/>
                      <a:pt x="238" y="154"/>
                      <a:pt x="196" y="70"/>
                    </a:cubicBezTo>
                    <a:lnTo>
                      <a:pt x="0" y="168"/>
                    </a:lnTo>
                    <a:lnTo>
                      <a:pt x="0" y="558"/>
                    </a:lnTo>
                    <a:lnTo>
                      <a:pt x="0" y="865"/>
                    </a:lnTo>
                    <a:lnTo>
                      <a:pt x="210" y="754"/>
                    </a:lnTo>
                    <a:lnTo>
                      <a:pt x="210" y="628"/>
                    </a:lnTo>
                    <a:lnTo>
                      <a:pt x="210" y="489"/>
                    </a:lnTo>
                    <a:cubicBezTo>
                      <a:pt x="307" y="642"/>
                      <a:pt x="391" y="809"/>
                      <a:pt x="475" y="977"/>
                    </a:cubicBezTo>
                    <a:cubicBezTo>
                      <a:pt x="517" y="935"/>
                      <a:pt x="558" y="907"/>
                      <a:pt x="614" y="879"/>
                    </a:cubicBezTo>
                    <a:lnTo>
                      <a:pt x="628" y="154"/>
                    </a:lnTo>
                    <a:cubicBezTo>
                      <a:pt x="642" y="98"/>
                      <a:pt x="642" y="42"/>
                      <a:pt x="64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166;p2"/>
              <p:cNvSpPr/>
              <p:nvPr/>
            </p:nvSpPr>
            <p:spPr>
              <a:xfrm>
                <a:off x="7267654" y="527733"/>
                <a:ext cx="70679" cy="80793"/>
              </a:xfrm>
              <a:custGeom>
                <a:avLst/>
                <a:gdLst/>
                <a:ahLst/>
                <a:cxnLst/>
                <a:rect l="l" t="t" r="r" b="b"/>
                <a:pathLst>
                  <a:path w="587" h="671" extrusionOk="0">
                    <a:moveTo>
                      <a:pt x="364" y="210"/>
                    </a:moveTo>
                    <a:cubicBezTo>
                      <a:pt x="391" y="224"/>
                      <a:pt x="405" y="238"/>
                      <a:pt x="419" y="280"/>
                    </a:cubicBezTo>
                    <a:cubicBezTo>
                      <a:pt x="419" y="377"/>
                      <a:pt x="350" y="461"/>
                      <a:pt x="252" y="489"/>
                    </a:cubicBezTo>
                    <a:cubicBezTo>
                      <a:pt x="210" y="489"/>
                      <a:pt x="182" y="475"/>
                      <a:pt x="182" y="419"/>
                    </a:cubicBezTo>
                    <a:cubicBezTo>
                      <a:pt x="182" y="391"/>
                      <a:pt x="196" y="363"/>
                      <a:pt x="210" y="335"/>
                    </a:cubicBezTo>
                    <a:cubicBezTo>
                      <a:pt x="238" y="280"/>
                      <a:pt x="294" y="224"/>
                      <a:pt x="364" y="210"/>
                    </a:cubicBezTo>
                    <a:close/>
                    <a:moveTo>
                      <a:pt x="391" y="1"/>
                    </a:moveTo>
                    <a:cubicBezTo>
                      <a:pt x="336" y="1"/>
                      <a:pt x="294" y="14"/>
                      <a:pt x="252" y="28"/>
                    </a:cubicBezTo>
                    <a:cubicBezTo>
                      <a:pt x="210" y="56"/>
                      <a:pt x="154" y="98"/>
                      <a:pt x="126" y="140"/>
                    </a:cubicBezTo>
                    <a:cubicBezTo>
                      <a:pt x="112" y="154"/>
                      <a:pt x="99" y="168"/>
                      <a:pt x="85" y="196"/>
                    </a:cubicBezTo>
                    <a:cubicBezTo>
                      <a:pt x="57" y="238"/>
                      <a:pt x="43" y="266"/>
                      <a:pt x="29" y="307"/>
                    </a:cubicBezTo>
                    <a:cubicBezTo>
                      <a:pt x="15" y="363"/>
                      <a:pt x="1" y="419"/>
                      <a:pt x="15" y="475"/>
                    </a:cubicBezTo>
                    <a:cubicBezTo>
                      <a:pt x="15" y="517"/>
                      <a:pt x="29" y="558"/>
                      <a:pt x="57" y="600"/>
                    </a:cubicBezTo>
                    <a:cubicBezTo>
                      <a:pt x="85" y="642"/>
                      <a:pt x="140" y="670"/>
                      <a:pt x="196" y="670"/>
                    </a:cubicBezTo>
                    <a:cubicBezTo>
                      <a:pt x="224" y="670"/>
                      <a:pt x="266" y="656"/>
                      <a:pt x="308" y="642"/>
                    </a:cubicBezTo>
                    <a:cubicBezTo>
                      <a:pt x="350" y="614"/>
                      <a:pt x="405" y="586"/>
                      <a:pt x="447" y="545"/>
                    </a:cubicBezTo>
                    <a:cubicBezTo>
                      <a:pt x="489" y="503"/>
                      <a:pt x="531" y="447"/>
                      <a:pt x="573" y="391"/>
                    </a:cubicBezTo>
                    <a:cubicBezTo>
                      <a:pt x="573" y="363"/>
                      <a:pt x="587" y="321"/>
                      <a:pt x="587" y="293"/>
                    </a:cubicBezTo>
                    <a:cubicBezTo>
                      <a:pt x="587" y="252"/>
                      <a:pt x="587" y="224"/>
                      <a:pt x="573" y="182"/>
                    </a:cubicBezTo>
                    <a:cubicBezTo>
                      <a:pt x="559" y="126"/>
                      <a:pt x="531" y="84"/>
                      <a:pt x="489" y="42"/>
                    </a:cubicBezTo>
                    <a:cubicBezTo>
                      <a:pt x="461" y="14"/>
                      <a:pt x="419" y="1"/>
                      <a:pt x="39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167;p2"/>
              <p:cNvSpPr/>
              <p:nvPr/>
            </p:nvSpPr>
            <p:spPr>
              <a:xfrm>
                <a:off x="7346641" y="569755"/>
                <a:ext cx="48765" cy="59481"/>
              </a:xfrm>
              <a:custGeom>
                <a:avLst/>
                <a:gdLst/>
                <a:ahLst/>
                <a:cxnLst/>
                <a:rect l="l" t="t" r="r" b="b"/>
                <a:pathLst>
                  <a:path w="405" h="494" extrusionOk="0">
                    <a:moveTo>
                      <a:pt x="279" y="0"/>
                    </a:moveTo>
                    <a:cubicBezTo>
                      <a:pt x="196" y="0"/>
                      <a:pt x="112" y="14"/>
                      <a:pt x="56" y="56"/>
                    </a:cubicBezTo>
                    <a:cubicBezTo>
                      <a:pt x="56" y="98"/>
                      <a:pt x="70" y="140"/>
                      <a:pt x="98" y="168"/>
                    </a:cubicBezTo>
                    <a:cubicBezTo>
                      <a:pt x="126" y="140"/>
                      <a:pt x="168" y="126"/>
                      <a:pt x="210" y="126"/>
                    </a:cubicBezTo>
                    <a:cubicBezTo>
                      <a:pt x="224" y="140"/>
                      <a:pt x="224" y="168"/>
                      <a:pt x="210" y="182"/>
                    </a:cubicBezTo>
                    <a:cubicBezTo>
                      <a:pt x="200" y="191"/>
                      <a:pt x="183" y="201"/>
                      <a:pt x="164" y="201"/>
                    </a:cubicBezTo>
                    <a:cubicBezTo>
                      <a:pt x="156" y="201"/>
                      <a:pt x="148" y="200"/>
                      <a:pt x="140" y="196"/>
                    </a:cubicBezTo>
                    <a:cubicBezTo>
                      <a:pt x="126" y="223"/>
                      <a:pt x="126" y="251"/>
                      <a:pt x="140" y="279"/>
                    </a:cubicBezTo>
                    <a:cubicBezTo>
                      <a:pt x="210" y="279"/>
                      <a:pt x="252" y="279"/>
                      <a:pt x="252" y="321"/>
                    </a:cubicBezTo>
                    <a:cubicBezTo>
                      <a:pt x="252" y="358"/>
                      <a:pt x="233" y="377"/>
                      <a:pt x="204" y="377"/>
                    </a:cubicBezTo>
                    <a:cubicBezTo>
                      <a:pt x="190" y="377"/>
                      <a:pt x="172" y="372"/>
                      <a:pt x="154" y="363"/>
                    </a:cubicBezTo>
                    <a:cubicBezTo>
                      <a:pt x="126" y="349"/>
                      <a:pt x="98" y="321"/>
                      <a:pt x="70" y="293"/>
                    </a:cubicBezTo>
                    <a:cubicBezTo>
                      <a:pt x="42" y="321"/>
                      <a:pt x="14" y="349"/>
                      <a:pt x="0" y="377"/>
                    </a:cubicBezTo>
                    <a:cubicBezTo>
                      <a:pt x="42" y="433"/>
                      <a:pt x="112" y="475"/>
                      <a:pt x="182" y="488"/>
                    </a:cubicBezTo>
                    <a:cubicBezTo>
                      <a:pt x="197" y="492"/>
                      <a:pt x="212" y="494"/>
                      <a:pt x="226" y="494"/>
                    </a:cubicBezTo>
                    <a:cubicBezTo>
                      <a:pt x="266" y="494"/>
                      <a:pt x="305" y="481"/>
                      <a:pt x="335" y="461"/>
                    </a:cubicBezTo>
                    <a:cubicBezTo>
                      <a:pt x="391" y="419"/>
                      <a:pt x="405" y="335"/>
                      <a:pt x="377" y="279"/>
                    </a:cubicBezTo>
                    <a:cubicBezTo>
                      <a:pt x="363" y="251"/>
                      <a:pt x="335" y="237"/>
                      <a:pt x="307" y="223"/>
                    </a:cubicBezTo>
                    <a:cubicBezTo>
                      <a:pt x="349" y="209"/>
                      <a:pt x="377" y="168"/>
                      <a:pt x="377" y="140"/>
                    </a:cubicBezTo>
                    <a:cubicBezTo>
                      <a:pt x="391" y="56"/>
                      <a:pt x="363" y="14"/>
                      <a:pt x="27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360"/>
        <p:cNvGrpSpPr/>
        <p:nvPr/>
      </p:nvGrpSpPr>
      <p:grpSpPr>
        <a:xfrm>
          <a:off x="0" y="0"/>
          <a:ext cx="0" cy="0"/>
          <a:chOff x="0" y="0"/>
          <a:chExt cx="0" cy="0"/>
        </a:xfrm>
      </p:grpSpPr>
      <p:grpSp>
        <p:nvGrpSpPr>
          <p:cNvPr id="2361" name="Google Shape;2361;p36"/>
          <p:cNvGrpSpPr/>
          <p:nvPr/>
        </p:nvGrpSpPr>
        <p:grpSpPr>
          <a:xfrm>
            <a:off x="8285496" y="212945"/>
            <a:ext cx="1018655" cy="695529"/>
            <a:chOff x="5467216" y="5440421"/>
            <a:chExt cx="149437" cy="102035"/>
          </a:xfrm>
        </p:grpSpPr>
        <p:sp>
          <p:nvSpPr>
            <p:cNvPr id="2362" name="Google Shape;2362;p36"/>
            <p:cNvSpPr/>
            <p:nvPr/>
          </p:nvSpPr>
          <p:spPr>
            <a:xfrm>
              <a:off x="5467216" y="5440421"/>
              <a:ext cx="54565" cy="102035"/>
            </a:xfrm>
            <a:custGeom>
              <a:avLst/>
              <a:gdLst/>
              <a:ahLst/>
              <a:cxnLst/>
              <a:rect l="l" t="t" r="r" b="b"/>
              <a:pathLst>
                <a:path w="754" h="1410" extrusionOk="0">
                  <a:moveTo>
                    <a:pt x="377" y="1"/>
                  </a:moveTo>
                  <a:cubicBezTo>
                    <a:pt x="293" y="29"/>
                    <a:pt x="196" y="56"/>
                    <a:pt x="98" y="84"/>
                  </a:cubicBezTo>
                  <a:cubicBezTo>
                    <a:pt x="84" y="475"/>
                    <a:pt x="56" y="893"/>
                    <a:pt x="1" y="1340"/>
                  </a:cubicBezTo>
                  <a:lnTo>
                    <a:pt x="126" y="1298"/>
                  </a:lnTo>
                  <a:lnTo>
                    <a:pt x="252" y="1242"/>
                  </a:lnTo>
                  <a:cubicBezTo>
                    <a:pt x="266" y="1061"/>
                    <a:pt x="280" y="977"/>
                    <a:pt x="280" y="949"/>
                  </a:cubicBezTo>
                  <a:lnTo>
                    <a:pt x="419" y="893"/>
                  </a:lnTo>
                  <a:lnTo>
                    <a:pt x="419" y="893"/>
                  </a:lnTo>
                  <a:cubicBezTo>
                    <a:pt x="391" y="1130"/>
                    <a:pt x="377" y="1312"/>
                    <a:pt x="377" y="1409"/>
                  </a:cubicBezTo>
                  <a:cubicBezTo>
                    <a:pt x="419" y="1395"/>
                    <a:pt x="447" y="1368"/>
                    <a:pt x="489" y="1354"/>
                  </a:cubicBezTo>
                  <a:cubicBezTo>
                    <a:pt x="517" y="1326"/>
                    <a:pt x="558" y="1312"/>
                    <a:pt x="600" y="1298"/>
                  </a:cubicBezTo>
                  <a:lnTo>
                    <a:pt x="614" y="1298"/>
                  </a:lnTo>
                  <a:cubicBezTo>
                    <a:pt x="628" y="1047"/>
                    <a:pt x="670" y="642"/>
                    <a:pt x="754" y="70"/>
                  </a:cubicBezTo>
                  <a:lnTo>
                    <a:pt x="754" y="70"/>
                  </a:lnTo>
                  <a:cubicBezTo>
                    <a:pt x="670" y="112"/>
                    <a:pt x="572" y="140"/>
                    <a:pt x="489" y="154"/>
                  </a:cubicBezTo>
                  <a:cubicBezTo>
                    <a:pt x="475" y="349"/>
                    <a:pt x="461" y="503"/>
                    <a:pt x="447" y="600"/>
                  </a:cubicBezTo>
                  <a:lnTo>
                    <a:pt x="377" y="642"/>
                  </a:lnTo>
                  <a:lnTo>
                    <a:pt x="321" y="670"/>
                  </a:lnTo>
                  <a:cubicBezTo>
                    <a:pt x="335" y="447"/>
                    <a:pt x="349" y="224"/>
                    <a:pt x="377"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3" name="Google Shape;2363;p36"/>
            <p:cNvSpPr/>
            <p:nvPr/>
          </p:nvSpPr>
          <p:spPr>
            <a:xfrm>
              <a:off x="5520695" y="5498531"/>
              <a:ext cx="30394" cy="35821"/>
            </a:xfrm>
            <a:custGeom>
              <a:avLst/>
              <a:gdLst/>
              <a:ahLst/>
              <a:cxnLst/>
              <a:rect l="l" t="t" r="r" b="b"/>
              <a:pathLst>
                <a:path w="420" h="495" extrusionOk="0">
                  <a:moveTo>
                    <a:pt x="230" y="1"/>
                  </a:moveTo>
                  <a:cubicBezTo>
                    <a:pt x="219" y="1"/>
                    <a:pt x="208" y="3"/>
                    <a:pt x="196" y="7"/>
                  </a:cubicBezTo>
                  <a:cubicBezTo>
                    <a:pt x="126" y="7"/>
                    <a:pt x="57" y="48"/>
                    <a:pt x="15" y="118"/>
                  </a:cubicBezTo>
                  <a:cubicBezTo>
                    <a:pt x="1" y="160"/>
                    <a:pt x="15" y="202"/>
                    <a:pt x="29" y="244"/>
                  </a:cubicBezTo>
                  <a:cubicBezTo>
                    <a:pt x="71" y="230"/>
                    <a:pt x="112" y="216"/>
                    <a:pt x="154" y="216"/>
                  </a:cubicBezTo>
                  <a:cubicBezTo>
                    <a:pt x="168" y="202"/>
                    <a:pt x="168" y="202"/>
                    <a:pt x="154" y="188"/>
                  </a:cubicBezTo>
                  <a:cubicBezTo>
                    <a:pt x="154" y="160"/>
                    <a:pt x="168" y="146"/>
                    <a:pt x="182" y="132"/>
                  </a:cubicBezTo>
                  <a:cubicBezTo>
                    <a:pt x="210" y="132"/>
                    <a:pt x="224" y="146"/>
                    <a:pt x="224" y="174"/>
                  </a:cubicBezTo>
                  <a:cubicBezTo>
                    <a:pt x="224" y="174"/>
                    <a:pt x="224" y="188"/>
                    <a:pt x="224" y="202"/>
                  </a:cubicBezTo>
                  <a:cubicBezTo>
                    <a:pt x="196" y="258"/>
                    <a:pt x="154" y="314"/>
                    <a:pt x="112" y="355"/>
                  </a:cubicBezTo>
                  <a:cubicBezTo>
                    <a:pt x="71" y="383"/>
                    <a:pt x="57" y="439"/>
                    <a:pt x="71" y="495"/>
                  </a:cubicBezTo>
                  <a:cubicBezTo>
                    <a:pt x="94" y="472"/>
                    <a:pt x="134" y="461"/>
                    <a:pt x="193" y="461"/>
                  </a:cubicBezTo>
                  <a:cubicBezTo>
                    <a:pt x="241" y="461"/>
                    <a:pt x="302" y="468"/>
                    <a:pt x="377" y="481"/>
                  </a:cubicBezTo>
                  <a:cubicBezTo>
                    <a:pt x="377" y="425"/>
                    <a:pt x="391" y="383"/>
                    <a:pt x="419" y="355"/>
                  </a:cubicBezTo>
                  <a:cubicBezTo>
                    <a:pt x="387" y="339"/>
                    <a:pt x="354" y="332"/>
                    <a:pt x="321" y="332"/>
                  </a:cubicBezTo>
                  <a:cubicBezTo>
                    <a:pt x="298" y="332"/>
                    <a:pt x="275" y="336"/>
                    <a:pt x="252" y="341"/>
                  </a:cubicBezTo>
                  <a:cubicBezTo>
                    <a:pt x="322" y="286"/>
                    <a:pt x="363" y="216"/>
                    <a:pt x="363" y="132"/>
                  </a:cubicBezTo>
                  <a:cubicBezTo>
                    <a:pt x="363" y="90"/>
                    <a:pt x="336" y="35"/>
                    <a:pt x="294" y="21"/>
                  </a:cubicBezTo>
                  <a:cubicBezTo>
                    <a:pt x="274" y="11"/>
                    <a:pt x="254" y="1"/>
                    <a:pt x="23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4" name="Google Shape;2364;p36"/>
            <p:cNvSpPr/>
            <p:nvPr/>
          </p:nvSpPr>
          <p:spPr>
            <a:xfrm>
              <a:off x="5553042" y="5464663"/>
              <a:ext cx="63611" cy="70122"/>
            </a:xfrm>
            <a:custGeom>
              <a:avLst/>
              <a:gdLst/>
              <a:ahLst/>
              <a:cxnLst/>
              <a:rect l="l" t="t" r="r" b="b"/>
              <a:pathLst>
                <a:path w="879" h="969" extrusionOk="0">
                  <a:moveTo>
                    <a:pt x="516" y="391"/>
                  </a:moveTo>
                  <a:cubicBezTo>
                    <a:pt x="586" y="391"/>
                    <a:pt x="628" y="419"/>
                    <a:pt x="614" y="489"/>
                  </a:cubicBezTo>
                  <a:cubicBezTo>
                    <a:pt x="614" y="530"/>
                    <a:pt x="586" y="572"/>
                    <a:pt x="558" y="614"/>
                  </a:cubicBezTo>
                  <a:cubicBezTo>
                    <a:pt x="516" y="698"/>
                    <a:pt x="419" y="754"/>
                    <a:pt x="321" y="782"/>
                  </a:cubicBezTo>
                  <a:cubicBezTo>
                    <a:pt x="293" y="782"/>
                    <a:pt x="265" y="740"/>
                    <a:pt x="251" y="684"/>
                  </a:cubicBezTo>
                  <a:cubicBezTo>
                    <a:pt x="265" y="530"/>
                    <a:pt x="377" y="419"/>
                    <a:pt x="516" y="391"/>
                  </a:cubicBezTo>
                  <a:close/>
                  <a:moveTo>
                    <a:pt x="628" y="0"/>
                  </a:moveTo>
                  <a:cubicBezTo>
                    <a:pt x="572" y="0"/>
                    <a:pt x="516" y="14"/>
                    <a:pt x="460" y="42"/>
                  </a:cubicBezTo>
                  <a:cubicBezTo>
                    <a:pt x="377" y="70"/>
                    <a:pt x="307" y="112"/>
                    <a:pt x="237" y="154"/>
                  </a:cubicBezTo>
                  <a:cubicBezTo>
                    <a:pt x="182" y="224"/>
                    <a:pt x="112" y="307"/>
                    <a:pt x="70" y="391"/>
                  </a:cubicBezTo>
                  <a:cubicBezTo>
                    <a:pt x="28" y="489"/>
                    <a:pt x="0" y="600"/>
                    <a:pt x="14" y="698"/>
                  </a:cubicBezTo>
                  <a:cubicBezTo>
                    <a:pt x="28" y="768"/>
                    <a:pt x="56" y="837"/>
                    <a:pt x="112" y="893"/>
                  </a:cubicBezTo>
                  <a:cubicBezTo>
                    <a:pt x="154" y="935"/>
                    <a:pt x="195" y="963"/>
                    <a:pt x="265" y="963"/>
                  </a:cubicBezTo>
                  <a:cubicBezTo>
                    <a:pt x="282" y="967"/>
                    <a:pt x="299" y="969"/>
                    <a:pt x="317" y="969"/>
                  </a:cubicBezTo>
                  <a:cubicBezTo>
                    <a:pt x="362" y="969"/>
                    <a:pt x="411" y="959"/>
                    <a:pt x="460" y="949"/>
                  </a:cubicBezTo>
                  <a:cubicBezTo>
                    <a:pt x="530" y="907"/>
                    <a:pt x="600" y="865"/>
                    <a:pt x="656" y="809"/>
                  </a:cubicBezTo>
                  <a:cubicBezTo>
                    <a:pt x="684" y="782"/>
                    <a:pt x="712" y="754"/>
                    <a:pt x="739" y="726"/>
                  </a:cubicBezTo>
                  <a:cubicBezTo>
                    <a:pt x="767" y="670"/>
                    <a:pt x="795" y="614"/>
                    <a:pt x="823" y="558"/>
                  </a:cubicBezTo>
                  <a:cubicBezTo>
                    <a:pt x="851" y="489"/>
                    <a:pt x="865" y="405"/>
                    <a:pt x="865" y="321"/>
                  </a:cubicBezTo>
                  <a:cubicBezTo>
                    <a:pt x="879" y="251"/>
                    <a:pt x="851" y="182"/>
                    <a:pt x="823" y="126"/>
                  </a:cubicBezTo>
                  <a:cubicBezTo>
                    <a:pt x="781" y="56"/>
                    <a:pt x="712" y="14"/>
                    <a:pt x="628"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65" name="Google Shape;2365;p36"/>
          <p:cNvGrpSpPr/>
          <p:nvPr/>
        </p:nvGrpSpPr>
        <p:grpSpPr>
          <a:xfrm>
            <a:off x="319811" y="3759770"/>
            <a:ext cx="1532541" cy="1092327"/>
            <a:chOff x="5724623" y="4011117"/>
            <a:chExt cx="569379" cy="405828"/>
          </a:xfrm>
        </p:grpSpPr>
        <p:sp>
          <p:nvSpPr>
            <p:cNvPr id="2366" name="Google Shape;2366;p36"/>
            <p:cNvSpPr/>
            <p:nvPr/>
          </p:nvSpPr>
          <p:spPr>
            <a:xfrm>
              <a:off x="5908361" y="4114094"/>
              <a:ext cx="54565" cy="74753"/>
            </a:xfrm>
            <a:custGeom>
              <a:avLst/>
              <a:gdLst/>
              <a:ahLst/>
              <a:cxnLst/>
              <a:rect l="l" t="t" r="r" b="b"/>
              <a:pathLst>
                <a:path w="754" h="1033" extrusionOk="0">
                  <a:moveTo>
                    <a:pt x="572" y="0"/>
                  </a:moveTo>
                  <a:cubicBezTo>
                    <a:pt x="377" y="70"/>
                    <a:pt x="195" y="112"/>
                    <a:pt x="0" y="140"/>
                  </a:cubicBezTo>
                  <a:lnTo>
                    <a:pt x="84" y="684"/>
                  </a:lnTo>
                  <a:cubicBezTo>
                    <a:pt x="126" y="642"/>
                    <a:pt x="181" y="600"/>
                    <a:pt x="237" y="586"/>
                  </a:cubicBezTo>
                  <a:cubicBezTo>
                    <a:pt x="276" y="579"/>
                    <a:pt x="310" y="576"/>
                    <a:pt x="339" y="576"/>
                  </a:cubicBezTo>
                  <a:cubicBezTo>
                    <a:pt x="428" y="576"/>
                    <a:pt x="478" y="607"/>
                    <a:pt x="488" y="670"/>
                  </a:cubicBezTo>
                  <a:cubicBezTo>
                    <a:pt x="498" y="741"/>
                    <a:pt x="464" y="760"/>
                    <a:pt x="413" y="760"/>
                  </a:cubicBezTo>
                  <a:cubicBezTo>
                    <a:pt x="394" y="760"/>
                    <a:pt x="372" y="757"/>
                    <a:pt x="349" y="753"/>
                  </a:cubicBezTo>
                  <a:cubicBezTo>
                    <a:pt x="293" y="739"/>
                    <a:pt x="251" y="712"/>
                    <a:pt x="209" y="684"/>
                  </a:cubicBezTo>
                  <a:cubicBezTo>
                    <a:pt x="167" y="753"/>
                    <a:pt x="112" y="809"/>
                    <a:pt x="56" y="865"/>
                  </a:cubicBezTo>
                  <a:cubicBezTo>
                    <a:pt x="154" y="963"/>
                    <a:pt x="293" y="1018"/>
                    <a:pt x="432" y="1032"/>
                  </a:cubicBezTo>
                  <a:cubicBezTo>
                    <a:pt x="516" y="1032"/>
                    <a:pt x="586" y="990"/>
                    <a:pt x="656" y="935"/>
                  </a:cubicBezTo>
                  <a:cubicBezTo>
                    <a:pt x="725" y="837"/>
                    <a:pt x="753" y="739"/>
                    <a:pt x="753" y="628"/>
                  </a:cubicBezTo>
                  <a:cubicBezTo>
                    <a:pt x="739" y="544"/>
                    <a:pt x="711" y="474"/>
                    <a:pt x="642" y="419"/>
                  </a:cubicBezTo>
                  <a:cubicBezTo>
                    <a:pt x="581" y="370"/>
                    <a:pt x="500" y="332"/>
                    <a:pt x="406" y="332"/>
                  </a:cubicBezTo>
                  <a:cubicBezTo>
                    <a:pt x="392" y="332"/>
                    <a:pt x="377" y="333"/>
                    <a:pt x="363" y="335"/>
                  </a:cubicBezTo>
                  <a:cubicBezTo>
                    <a:pt x="335" y="335"/>
                    <a:pt x="293" y="335"/>
                    <a:pt x="265" y="349"/>
                  </a:cubicBezTo>
                  <a:lnTo>
                    <a:pt x="251" y="307"/>
                  </a:lnTo>
                  <a:cubicBezTo>
                    <a:pt x="377" y="279"/>
                    <a:pt x="502" y="265"/>
                    <a:pt x="628" y="265"/>
                  </a:cubicBezTo>
                  <a:cubicBezTo>
                    <a:pt x="600" y="181"/>
                    <a:pt x="586" y="98"/>
                    <a:pt x="572"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7" name="Google Shape;2367;p36"/>
            <p:cNvSpPr/>
            <p:nvPr/>
          </p:nvSpPr>
          <p:spPr>
            <a:xfrm>
              <a:off x="5724623" y="4051497"/>
              <a:ext cx="76782" cy="116363"/>
            </a:xfrm>
            <a:custGeom>
              <a:avLst/>
              <a:gdLst/>
              <a:ahLst/>
              <a:cxnLst/>
              <a:rect l="l" t="t" r="r" b="b"/>
              <a:pathLst>
                <a:path w="1061" h="1608" extrusionOk="0">
                  <a:moveTo>
                    <a:pt x="823" y="0"/>
                  </a:moveTo>
                  <a:cubicBezTo>
                    <a:pt x="768" y="14"/>
                    <a:pt x="712" y="42"/>
                    <a:pt x="656" y="70"/>
                  </a:cubicBezTo>
                  <a:cubicBezTo>
                    <a:pt x="572" y="126"/>
                    <a:pt x="489" y="182"/>
                    <a:pt x="419" y="251"/>
                  </a:cubicBezTo>
                  <a:cubicBezTo>
                    <a:pt x="321" y="349"/>
                    <a:pt x="224" y="461"/>
                    <a:pt x="154" y="586"/>
                  </a:cubicBezTo>
                  <a:cubicBezTo>
                    <a:pt x="112" y="656"/>
                    <a:pt x="70" y="754"/>
                    <a:pt x="42" y="837"/>
                  </a:cubicBezTo>
                  <a:cubicBezTo>
                    <a:pt x="0" y="991"/>
                    <a:pt x="0" y="1158"/>
                    <a:pt x="42" y="1311"/>
                  </a:cubicBezTo>
                  <a:cubicBezTo>
                    <a:pt x="56" y="1367"/>
                    <a:pt x="84" y="1423"/>
                    <a:pt x="126" y="1465"/>
                  </a:cubicBezTo>
                  <a:cubicBezTo>
                    <a:pt x="154" y="1493"/>
                    <a:pt x="182" y="1521"/>
                    <a:pt x="210" y="1535"/>
                  </a:cubicBezTo>
                  <a:cubicBezTo>
                    <a:pt x="302" y="1581"/>
                    <a:pt x="395" y="1608"/>
                    <a:pt x="487" y="1608"/>
                  </a:cubicBezTo>
                  <a:cubicBezTo>
                    <a:pt x="506" y="1608"/>
                    <a:pt x="525" y="1607"/>
                    <a:pt x="544" y="1604"/>
                  </a:cubicBezTo>
                  <a:cubicBezTo>
                    <a:pt x="656" y="1590"/>
                    <a:pt x="754" y="1549"/>
                    <a:pt x="851" y="1493"/>
                  </a:cubicBezTo>
                  <a:cubicBezTo>
                    <a:pt x="921" y="1437"/>
                    <a:pt x="1005" y="1381"/>
                    <a:pt x="1061" y="1311"/>
                  </a:cubicBezTo>
                  <a:lnTo>
                    <a:pt x="879" y="977"/>
                  </a:lnTo>
                  <a:cubicBezTo>
                    <a:pt x="865" y="1005"/>
                    <a:pt x="851" y="1019"/>
                    <a:pt x="837" y="1046"/>
                  </a:cubicBezTo>
                  <a:cubicBezTo>
                    <a:pt x="782" y="1116"/>
                    <a:pt x="698" y="1172"/>
                    <a:pt x="600" y="1200"/>
                  </a:cubicBezTo>
                  <a:lnTo>
                    <a:pt x="530" y="1200"/>
                  </a:lnTo>
                  <a:cubicBezTo>
                    <a:pt x="447" y="1158"/>
                    <a:pt x="419" y="1074"/>
                    <a:pt x="447" y="921"/>
                  </a:cubicBezTo>
                  <a:cubicBezTo>
                    <a:pt x="475" y="837"/>
                    <a:pt x="530" y="754"/>
                    <a:pt x="600" y="684"/>
                  </a:cubicBezTo>
                  <a:cubicBezTo>
                    <a:pt x="670" y="628"/>
                    <a:pt x="754" y="586"/>
                    <a:pt x="837" y="572"/>
                  </a:cubicBezTo>
                  <a:lnTo>
                    <a:pt x="823"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8" name="Google Shape;2368;p36"/>
            <p:cNvSpPr/>
            <p:nvPr/>
          </p:nvSpPr>
          <p:spPr>
            <a:xfrm>
              <a:off x="5813416" y="4011117"/>
              <a:ext cx="69762" cy="141401"/>
            </a:xfrm>
            <a:custGeom>
              <a:avLst/>
              <a:gdLst/>
              <a:ahLst/>
              <a:cxnLst/>
              <a:rect l="l" t="t" r="r" b="b"/>
              <a:pathLst>
                <a:path w="964" h="1954" extrusionOk="0">
                  <a:moveTo>
                    <a:pt x="364" y="0"/>
                  </a:moveTo>
                  <a:cubicBezTo>
                    <a:pt x="238" y="70"/>
                    <a:pt x="126" y="126"/>
                    <a:pt x="1" y="182"/>
                  </a:cubicBezTo>
                  <a:cubicBezTo>
                    <a:pt x="57" y="726"/>
                    <a:pt x="99" y="1325"/>
                    <a:pt x="126" y="1939"/>
                  </a:cubicBezTo>
                  <a:lnTo>
                    <a:pt x="294" y="1856"/>
                  </a:lnTo>
                  <a:lnTo>
                    <a:pt x="475" y="1744"/>
                  </a:lnTo>
                  <a:cubicBezTo>
                    <a:pt x="447" y="1521"/>
                    <a:pt x="433" y="1381"/>
                    <a:pt x="433" y="1339"/>
                  </a:cubicBezTo>
                  <a:lnTo>
                    <a:pt x="615" y="1242"/>
                  </a:lnTo>
                  <a:cubicBezTo>
                    <a:pt x="629" y="1591"/>
                    <a:pt x="643" y="1814"/>
                    <a:pt x="670" y="1953"/>
                  </a:cubicBezTo>
                  <a:cubicBezTo>
                    <a:pt x="712" y="1911"/>
                    <a:pt x="754" y="1883"/>
                    <a:pt x="810" y="1842"/>
                  </a:cubicBezTo>
                  <a:cubicBezTo>
                    <a:pt x="852" y="1814"/>
                    <a:pt x="894" y="1772"/>
                    <a:pt x="935" y="1744"/>
                  </a:cubicBezTo>
                  <a:lnTo>
                    <a:pt x="963" y="1730"/>
                  </a:lnTo>
                  <a:cubicBezTo>
                    <a:pt x="935" y="1381"/>
                    <a:pt x="908" y="795"/>
                    <a:pt x="894" y="0"/>
                  </a:cubicBezTo>
                  <a:cubicBezTo>
                    <a:pt x="782" y="70"/>
                    <a:pt x="656" y="140"/>
                    <a:pt x="531" y="196"/>
                  </a:cubicBezTo>
                  <a:cubicBezTo>
                    <a:pt x="559" y="461"/>
                    <a:pt x="587" y="684"/>
                    <a:pt x="587" y="823"/>
                  </a:cubicBezTo>
                  <a:lnTo>
                    <a:pt x="503" y="893"/>
                  </a:lnTo>
                  <a:cubicBezTo>
                    <a:pt x="475" y="907"/>
                    <a:pt x="447" y="921"/>
                    <a:pt x="419" y="949"/>
                  </a:cubicBezTo>
                  <a:cubicBezTo>
                    <a:pt x="391" y="628"/>
                    <a:pt x="378" y="321"/>
                    <a:pt x="364"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9" name="Google Shape;2369;p36"/>
            <p:cNvSpPr/>
            <p:nvPr/>
          </p:nvSpPr>
          <p:spPr>
            <a:xfrm>
              <a:off x="6135446" y="4196808"/>
              <a:ext cx="76782" cy="115422"/>
            </a:xfrm>
            <a:custGeom>
              <a:avLst/>
              <a:gdLst/>
              <a:ahLst/>
              <a:cxnLst/>
              <a:rect l="l" t="t" r="r" b="b"/>
              <a:pathLst>
                <a:path w="1061" h="1595" extrusionOk="0">
                  <a:moveTo>
                    <a:pt x="823" y="1"/>
                  </a:moveTo>
                  <a:cubicBezTo>
                    <a:pt x="768" y="15"/>
                    <a:pt x="712" y="43"/>
                    <a:pt x="656" y="71"/>
                  </a:cubicBezTo>
                  <a:cubicBezTo>
                    <a:pt x="572" y="126"/>
                    <a:pt x="503" y="182"/>
                    <a:pt x="419" y="252"/>
                  </a:cubicBezTo>
                  <a:cubicBezTo>
                    <a:pt x="321" y="350"/>
                    <a:pt x="238" y="461"/>
                    <a:pt x="168" y="573"/>
                  </a:cubicBezTo>
                  <a:cubicBezTo>
                    <a:pt x="112" y="657"/>
                    <a:pt x="70" y="740"/>
                    <a:pt x="56" y="838"/>
                  </a:cubicBezTo>
                  <a:cubicBezTo>
                    <a:pt x="1" y="991"/>
                    <a:pt x="1" y="1159"/>
                    <a:pt x="56" y="1312"/>
                  </a:cubicBezTo>
                  <a:cubicBezTo>
                    <a:pt x="70" y="1354"/>
                    <a:pt x="98" y="1410"/>
                    <a:pt x="126" y="1452"/>
                  </a:cubicBezTo>
                  <a:cubicBezTo>
                    <a:pt x="154" y="1479"/>
                    <a:pt x="182" y="1507"/>
                    <a:pt x="210" y="1521"/>
                  </a:cubicBezTo>
                  <a:cubicBezTo>
                    <a:pt x="302" y="1568"/>
                    <a:pt x="395" y="1595"/>
                    <a:pt x="487" y="1595"/>
                  </a:cubicBezTo>
                  <a:cubicBezTo>
                    <a:pt x="506" y="1595"/>
                    <a:pt x="525" y="1593"/>
                    <a:pt x="545" y="1591"/>
                  </a:cubicBezTo>
                  <a:cubicBezTo>
                    <a:pt x="656" y="1577"/>
                    <a:pt x="754" y="1535"/>
                    <a:pt x="837" y="1479"/>
                  </a:cubicBezTo>
                  <a:cubicBezTo>
                    <a:pt x="921" y="1438"/>
                    <a:pt x="1005" y="1382"/>
                    <a:pt x="1061" y="1312"/>
                  </a:cubicBezTo>
                  <a:lnTo>
                    <a:pt x="879" y="977"/>
                  </a:lnTo>
                  <a:cubicBezTo>
                    <a:pt x="879" y="977"/>
                    <a:pt x="865" y="1005"/>
                    <a:pt x="837" y="1047"/>
                  </a:cubicBezTo>
                  <a:cubicBezTo>
                    <a:pt x="782" y="1117"/>
                    <a:pt x="698" y="1173"/>
                    <a:pt x="600" y="1201"/>
                  </a:cubicBezTo>
                  <a:lnTo>
                    <a:pt x="545" y="1201"/>
                  </a:lnTo>
                  <a:cubicBezTo>
                    <a:pt x="447" y="1159"/>
                    <a:pt x="419" y="1061"/>
                    <a:pt x="447" y="922"/>
                  </a:cubicBezTo>
                  <a:cubicBezTo>
                    <a:pt x="489" y="838"/>
                    <a:pt x="531" y="754"/>
                    <a:pt x="600" y="684"/>
                  </a:cubicBezTo>
                  <a:cubicBezTo>
                    <a:pt x="670" y="629"/>
                    <a:pt x="754" y="587"/>
                    <a:pt x="837" y="573"/>
                  </a:cubicBezTo>
                  <a:lnTo>
                    <a:pt x="823"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0" name="Google Shape;2370;p36"/>
            <p:cNvSpPr/>
            <p:nvPr/>
          </p:nvSpPr>
          <p:spPr>
            <a:xfrm>
              <a:off x="6224239" y="4156428"/>
              <a:ext cx="69762" cy="141401"/>
            </a:xfrm>
            <a:custGeom>
              <a:avLst/>
              <a:gdLst/>
              <a:ahLst/>
              <a:cxnLst/>
              <a:rect l="l" t="t" r="r" b="b"/>
              <a:pathLst>
                <a:path w="964" h="1954" extrusionOk="0">
                  <a:moveTo>
                    <a:pt x="364" y="1"/>
                  </a:moveTo>
                  <a:cubicBezTo>
                    <a:pt x="252" y="71"/>
                    <a:pt x="127" y="127"/>
                    <a:pt x="1" y="168"/>
                  </a:cubicBezTo>
                  <a:cubicBezTo>
                    <a:pt x="57" y="726"/>
                    <a:pt x="99" y="1326"/>
                    <a:pt x="140" y="1940"/>
                  </a:cubicBezTo>
                  <a:lnTo>
                    <a:pt x="294" y="1856"/>
                  </a:lnTo>
                  <a:lnTo>
                    <a:pt x="461" y="1745"/>
                  </a:lnTo>
                  <a:cubicBezTo>
                    <a:pt x="447" y="1521"/>
                    <a:pt x="433" y="1382"/>
                    <a:pt x="433" y="1340"/>
                  </a:cubicBezTo>
                  <a:lnTo>
                    <a:pt x="615" y="1228"/>
                  </a:lnTo>
                  <a:cubicBezTo>
                    <a:pt x="629" y="1577"/>
                    <a:pt x="643" y="1814"/>
                    <a:pt x="671" y="1954"/>
                  </a:cubicBezTo>
                  <a:cubicBezTo>
                    <a:pt x="712" y="1926"/>
                    <a:pt x="754" y="1884"/>
                    <a:pt x="810" y="1842"/>
                  </a:cubicBezTo>
                  <a:cubicBezTo>
                    <a:pt x="852" y="1814"/>
                    <a:pt x="894" y="1772"/>
                    <a:pt x="949" y="1745"/>
                  </a:cubicBezTo>
                  <a:lnTo>
                    <a:pt x="963" y="1731"/>
                  </a:lnTo>
                  <a:cubicBezTo>
                    <a:pt x="936" y="1382"/>
                    <a:pt x="908" y="810"/>
                    <a:pt x="894" y="1"/>
                  </a:cubicBezTo>
                  <a:cubicBezTo>
                    <a:pt x="782" y="71"/>
                    <a:pt x="671" y="140"/>
                    <a:pt x="545" y="182"/>
                  </a:cubicBezTo>
                  <a:cubicBezTo>
                    <a:pt x="573" y="461"/>
                    <a:pt x="587" y="671"/>
                    <a:pt x="587" y="824"/>
                  </a:cubicBezTo>
                  <a:lnTo>
                    <a:pt x="503" y="894"/>
                  </a:lnTo>
                  <a:cubicBezTo>
                    <a:pt x="503" y="894"/>
                    <a:pt x="475" y="908"/>
                    <a:pt x="419" y="936"/>
                  </a:cubicBezTo>
                  <a:cubicBezTo>
                    <a:pt x="392" y="629"/>
                    <a:pt x="378" y="308"/>
                    <a:pt x="364"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1" name="Google Shape;2371;p36"/>
            <p:cNvSpPr/>
            <p:nvPr/>
          </p:nvSpPr>
          <p:spPr>
            <a:xfrm>
              <a:off x="5930505" y="4333725"/>
              <a:ext cx="67736" cy="83220"/>
            </a:xfrm>
            <a:custGeom>
              <a:avLst/>
              <a:gdLst/>
              <a:ahLst/>
              <a:cxnLst/>
              <a:rect l="l" t="t" r="r" b="b"/>
              <a:pathLst>
                <a:path w="936" h="1150" extrusionOk="0">
                  <a:moveTo>
                    <a:pt x="506" y="0"/>
                  </a:moveTo>
                  <a:cubicBezTo>
                    <a:pt x="486" y="0"/>
                    <a:pt x="466" y="2"/>
                    <a:pt x="447" y="6"/>
                  </a:cubicBezTo>
                  <a:cubicBezTo>
                    <a:pt x="266" y="6"/>
                    <a:pt x="99" y="118"/>
                    <a:pt x="29" y="285"/>
                  </a:cubicBezTo>
                  <a:cubicBezTo>
                    <a:pt x="1" y="383"/>
                    <a:pt x="1" y="480"/>
                    <a:pt x="57" y="578"/>
                  </a:cubicBezTo>
                  <a:cubicBezTo>
                    <a:pt x="137" y="543"/>
                    <a:pt x="217" y="518"/>
                    <a:pt x="306" y="518"/>
                  </a:cubicBezTo>
                  <a:cubicBezTo>
                    <a:pt x="325" y="518"/>
                    <a:pt x="344" y="520"/>
                    <a:pt x="364" y="522"/>
                  </a:cubicBezTo>
                  <a:cubicBezTo>
                    <a:pt x="364" y="494"/>
                    <a:pt x="364" y="466"/>
                    <a:pt x="350" y="438"/>
                  </a:cubicBezTo>
                  <a:cubicBezTo>
                    <a:pt x="336" y="396"/>
                    <a:pt x="364" y="341"/>
                    <a:pt x="392" y="327"/>
                  </a:cubicBezTo>
                  <a:cubicBezTo>
                    <a:pt x="461" y="327"/>
                    <a:pt x="475" y="355"/>
                    <a:pt x="489" y="396"/>
                  </a:cubicBezTo>
                  <a:cubicBezTo>
                    <a:pt x="489" y="424"/>
                    <a:pt x="475" y="438"/>
                    <a:pt x="475" y="466"/>
                  </a:cubicBezTo>
                  <a:cubicBezTo>
                    <a:pt x="405" y="592"/>
                    <a:pt x="308" y="717"/>
                    <a:pt x="196" y="829"/>
                  </a:cubicBezTo>
                  <a:cubicBezTo>
                    <a:pt x="113" y="899"/>
                    <a:pt x="71" y="1038"/>
                    <a:pt x="113" y="1150"/>
                  </a:cubicBezTo>
                  <a:cubicBezTo>
                    <a:pt x="176" y="1102"/>
                    <a:pt x="280" y="1077"/>
                    <a:pt x="421" y="1077"/>
                  </a:cubicBezTo>
                  <a:cubicBezTo>
                    <a:pt x="529" y="1077"/>
                    <a:pt x="659" y="1092"/>
                    <a:pt x="810" y="1122"/>
                  </a:cubicBezTo>
                  <a:cubicBezTo>
                    <a:pt x="824" y="1010"/>
                    <a:pt x="866" y="899"/>
                    <a:pt x="936" y="815"/>
                  </a:cubicBezTo>
                  <a:cubicBezTo>
                    <a:pt x="854" y="795"/>
                    <a:pt x="765" y="782"/>
                    <a:pt x="673" y="782"/>
                  </a:cubicBezTo>
                  <a:cubicBezTo>
                    <a:pt x="640" y="782"/>
                    <a:pt x="606" y="783"/>
                    <a:pt x="573" y="787"/>
                  </a:cubicBezTo>
                  <a:cubicBezTo>
                    <a:pt x="726" y="675"/>
                    <a:pt x="824" y="508"/>
                    <a:pt x="852" y="327"/>
                  </a:cubicBezTo>
                  <a:cubicBezTo>
                    <a:pt x="852" y="201"/>
                    <a:pt x="782" y="90"/>
                    <a:pt x="670" y="34"/>
                  </a:cubicBezTo>
                  <a:cubicBezTo>
                    <a:pt x="619" y="13"/>
                    <a:pt x="561" y="0"/>
                    <a:pt x="506"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2" name="Google Shape;2372;p36"/>
            <p:cNvSpPr/>
            <p:nvPr/>
          </p:nvSpPr>
          <p:spPr>
            <a:xfrm>
              <a:off x="5751905" y="4285674"/>
              <a:ext cx="77795" cy="115422"/>
            </a:xfrm>
            <a:custGeom>
              <a:avLst/>
              <a:gdLst/>
              <a:ahLst/>
              <a:cxnLst/>
              <a:rect l="l" t="t" r="r" b="b"/>
              <a:pathLst>
                <a:path w="1075" h="1595" extrusionOk="0">
                  <a:moveTo>
                    <a:pt x="823" y="0"/>
                  </a:moveTo>
                  <a:cubicBezTo>
                    <a:pt x="767" y="14"/>
                    <a:pt x="711" y="42"/>
                    <a:pt x="656" y="70"/>
                  </a:cubicBezTo>
                  <a:cubicBezTo>
                    <a:pt x="572" y="126"/>
                    <a:pt x="488" y="182"/>
                    <a:pt x="419" y="251"/>
                  </a:cubicBezTo>
                  <a:cubicBezTo>
                    <a:pt x="321" y="349"/>
                    <a:pt x="237" y="461"/>
                    <a:pt x="153" y="586"/>
                  </a:cubicBezTo>
                  <a:cubicBezTo>
                    <a:pt x="112" y="656"/>
                    <a:pt x="70" y="754"/>
                    <a:pt x="42" y="837"/>
                  </a:cubicBezTo>
                  <a:cubicBezTo>
                    <a:pt x="0" y="991"/>
                    <a:pt x="0" y="1158"/>
                    <a:pt x="42" y="1312"/>
                  </a:cubicBezTo>
                  <a:cubicBezTo>
                    <a:pt x="70" y="1353"/>
                    <a:pt x="98" y="1409"/>
                    <a:pt x="126" y="1451"/>
                  </a:cubicBezTo>
                  <a:cubicBezTo>
                    <a:pt x="153" y="1479"/>
                    <a:pt x="181" y="1507"/>
                    <a:pt x="209" y="1521"/>
                  </a:cubicBezTo>
                  <a:cubicBezTo>
                    <a:pt x="302" y="1567"/>
                    <a:pt x="394" y="1594"/>
                    <a:pt x="487" y="1594"/>
                  </a:cubicBezTo>
                  <a:cubicBezTo>
                    <a:pt x="506" y="1594"/>
                    <a:pt x="525" y="1593"/>
                    <a:pt x="544" y="1591"/>
                  </a:cubicBezTo>
                  <a:cubicBezTo>
                    <a:pt x="656" y="1577"/>
                    <a:pt x="753" y="1535"/>
                    <a:pt x="851" y="1479"/>
                  </a:cubicBezTo>
                  <a:cubicBezTo>
                    <a:pt x="921" y="1437"/>
                    <a:pt x="1004" y="1381"/>
                    <a:pt x="1074" y="1312"/>
                  </a:cubicBezTo>
                  <a:lnTo>
                    <a:pt x="879" y="977"/>
                  </a:lnTo>
                  <a:cubicBezTo>
                    <a:pt x="879" y="977"/>
                    <a:pt x="865" y="1005"/>
                    <a:pt x="837" y="1047"/>
                  </a:cubicBezTo>
                  <a:cubicBezTo>
                    <a:pt x="781" y="1116"/>
                    <a:pt x="697" y="1172"/>
                    <a:pt x="600" y="1200"/>
                  </a:cubicBezTo>
                  <a:lnTo>
                    <a:pt x="544" y="1200"/>
                  </a:lnTo>
                  <a:cubicBezTo>
                    <a:pt x="460" y="1158"/>
                    <a:pt x="419" y="1060"/>
                    <a:pt x="446" y="921"/>
                  </a:cubicBezTo>
                  <a:cubicBezTo>
                    <a:pt x="488" y="837"/>
                    <a:pt x="544" y="754"/>
                    <a:pt x="600" y="684"/>
                  </a:cubicBezTo>
                  <a:cubicBezTo>
                    <a:pt x="670" y="628"/>
                    <a:pt x="753" y="586"/>
                    <a:pt x="851" y="572"/>
                  </a:cubicBezTo>
                  <a:lnTo>
                    <a:pt x="823"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3" name="Google Shape;2373;p36"/>
            <p:cNvSpPr/>
            <p:nvPr/>
          </p:nvSpPr>
          <p:spPr>
            <a:xfrm>
              <a:off x="5840698" y="4245294"/>
              <a:ext cx="69690" cy="142414"/>
            </a:xfrm>
            <a:custGeom>
              <a:avLst/>
              <a:gdLst/>
              <a:ahLst/>
              <a:cxnLst/>
              <a:rect l="l" t="t" r="r" b="b"/>
              <a:pathLst>
                <a:path w="963" h="1968" extrusionOk="0">
                  <a:moveTo>
                    <a:pt x="363" y="0"/>
                  </a:moveTo>
                  <a:cubicBezTo>
                    <a:pt x="238" y="70"/>
                    <a:pt x="126" y="126"/>
                    <a:pt x="1" y="182"/>
                  </a:cubicBezTo>
                  <a:cubicBezTo>
                    <a:pt x="56" y="740"/>
                    <a:pt x="98" y="1326"/>
                    <a:pt x="126" y="1939"/>
                  </a:cubicBezTo>
                  <a:lnTo>
                    <a:pt x="293" y="1856"/>
                  </a:lnTo>
                  <a:lnTo>
                    <a:pt x="461" y="1744"/>
                  </a:lnTo>
                  <a:cubicBezTo>
                    <a:pt x="447" y="1521"/>
                    <a:pt x="433" y="1381"/>
                    <a:pt x="433" y="1340"/>
                  </a:cubicBezTo>
                  <a:lnTo>
                    <a:pt x="600" y="1242"/>
                  </a:lnTo>
                  <a:cubicBezTo>
                    <a:pt x="628" y="1591"/>
                    <a:pt x="642" y="1828"/>
                    <a:pt x="670" y="1967"/>
                  </a:cubicBezTo>
                  <a:cubicBezTo>
                    <a:pt x="712" y="1925"/>
                    <a:pt x="754" y="1884"/>
                    <a:pt x="796" y="1856"/>
                  </a:cubicBezTo>
                  <a:cubicBezTo>
                    <a:pt x="837" y="1828"/>
                    <a:pt x="879" y="1786"/>
                    <a:pt x="935" y="1744"/>
                  </a:cubicBezTo>
                  <a:lnTo>
                    <a:pt x="963" y="1730"/>
                  </a:lnTo>
                  <a:cubicBezTo>
                    <a:pt x="935" y="1381"/>
                    <a:pt x="907" y="809"/>
                    <a:pt x="893" y="0"/>
                  </a:cubicBezTo>
                  <a:cubicBezTo>
                    <a:pt x="782" y="70"/>
                    <a:pt x="656" y="140"/>
                    <a:pt x="531" y="196"/>
                  </a:cubicBezTo>
                  <a:cubicBezTo>
                    <a:pt x="558" y="461"/>
                    <a:pt x="586" y="684"/>
                    <a:pt x="586" y="837"/>
                  </a:cubicBezTo>
                  <a:cubicBezTo>
                    <a:pt x="558" y="851"/>
                    <a:pt x="531" y="879"/>
                    <a:pt x="503" y="893"/>
                  </a:cubicBezTo>
                  <a:lnTo>
                    <a:pt x="419" y="949"/>
                  </a:lnTo>
                  <a:cubicBezTo>
                    <a:pt x="391" y="628"/>
                    <a:pt x="363" y="321"/>
                    <a:pt x="363"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4" name="Google Shape;2374;p36"/>
            <p:cNvSpPr/>
            <p:nvPr/>
          </p:nvSpPr>
          <p:spPr>
            <a:xfrm>
              <a:off x="5995128" y="4170612"/>
              <a:ext cx="112097" cy="65635"/>
            </a:xfrm>
            <a:custGeom>
              <a:avLst/>
              <a:gdLst/>
              <a:ahLst/>
              <a:cxnLst/>
              <a:rect l="l" t="t" r="r" b="b"/>
              <a:pathLst>
                <a:path w="1549" h="907" extrusionOk="0">
                  <a:moveTo>
                    <a:pt x="1" y="0"/>
                  </a:moveTo>
                  <a:cubicBezTo>
                    <a:pt x="29" y="14"/>
                    <a:pt x="43" y="28"/>
                    <a:pt x="56" y="42"/>
                  </a:cubicBezTo>
                  <a:cubicBezTo>
                    <a:pt x="112" y="70"/>
                    <a:pt x="168" y="112"/>
                    <a:pt x="238" y="168"/>
                  </a:cubicBezTo>
                  <a:cubicBezTo>
                    <a:pt x="377" y="265"/>
                    <a:pt x="559" y="377"/>
                    <a:pt x="754" y="488"/>
                  </a:cubicBezTo>
                  <a:cubicBezTo>
                    <a:pt x="963" y="614"/>
                    <a:pt x="1144" y="712"/>
                    <a:pt x="1298" y="781"/>
                  </a:cubicBezTo>
                  <a:cubicBezTo>
                    <a:pt x="1368" y="823"/>
                    <a:pt x="1437" y="851"/>
                    <a:pt x="1479" y="865"/>
                  </a:cubicBezTo>
                  <a:lnTo>
                    <a:pt x="1549" y="907"/>
                  </a:lnTo>
                  <a:lnTo>
                    <a:pt x="1493" y="851"/>
                  </a:lnTo>
                  <a:cubicBezTo>
                    <a:pt x="1451" y="823"/>
                    <a:pt x="1396" y="781"/>
                    <a:pt x="1326" y="740"/>
                  </a:cubicBezTo>
                  <a:cubicBezTo>
                    <a:pt x="1186" y="642"/>
                    <a:pt x="991" y="516"/>
                    <a:pt x="796" y="405"/>
                  </a:cubicBezTo>
                  <a:cubicBezTo>
                    <a:pt x="600" y="293"/>
                    <a:pt x="405" y="196"/>
                    <a:pt x="252" y="112"/>
                  </a:cubicBezTo>
                  <a:cubicBezTo>
                    <a:pt x="182" y="84"/>
                    <a:pt x="112" y="56"/>
                    <a:pt x="70" y="28"/>
                  </a:cubicBezTo>
                  <a:lnTo>
                    <a:pt x="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5" name="Google Shape;2375;p36"/>
            <p:cNvSpPr/>
            <p:nvPr/>
          </p:nvSpPr>
          <p:spPr>
            <a:xfrm>
              <a:off x="6009239" y="4305864"/>
              <a:ext cx="116222" cy="56589"/>
            </a:xfrm>
            <a:custGeom>
              <a:avLst/>
              <a:gdLst/>
              <a:ahLst/>
              <a:cxnLst/>
              <a:rect l="l" t="t" r="r" b="b"/>
              <a:pathLst>
                <a:path w="1606" h="782" extrusionOk="0">
                  <a:moveTo>
                    <a:pt x="1605" y="0"/>
                  </a:moveTo>
                  <a:lnTo>
                    <a:pt x="1535" y="28"/>
                  </a:lnTo>
                  <a:cubicBezTo>
                    <a:pt x="1479" y="42"/>
                    <a:pt x="1424" y="70"/>
                    <a:pt x="1340" y="98"/>
                  </a:cubicBezTo>
                  <a:cubicBezTo>
                    <a:pt x="1187" y="154"/>
                    <a:pt x="977" y="251"/>
                    <a:pt x="782" y="349"/>
                  </a:cubicBezTo>
                  <a:cubicBezTo>
                    <a:pt x="573" y="447"/>
                    <a:pt x="378" y="544"/>
                    <a:pt x="238" y="628"/>
                  </a:cubicBezTo>
                  <a:cubicBezTo>
                    <a:pt x="168" y="670"/>
                    <a:pt x="99" y="712"/>
                    <a:pt x="57" y="740"/>
                  </a:cubicBezTo>
                  <a:lnTo>
                    <a:pt x="1" y="781"/>
                  </a:lnTo>
                  <a:lnTo>
                    <a:pt x="71" y="754"/>
                  </a:lnTo>
                  <a:cubicBezTo>
                    <a:pt x="113" y="740"/>
                    <a:pt x="182" y="712"/>
                    <a:pt x="266" y="684"/>
                  </a:cubicBezTo>
                  <a:cubicBezTo>
                    <a:pt x="419" y="614"/>
                    <a:pt x="615" y="530"/>
                    <a:pt x="824" y="433"/>
                  </a:cubicBezTo>
                  <a:cubicBezTo>
                    <a:pt x="1019" y="335"/>
                    <a:pt x="1214" y="238"/>
                    <a:pt x="1368" y="140"/>
                  </a:cubicBezTo>
                  <a:cubicBezTo>
                    <a:pt x="1438" y="98"/>
                    <a:pt x="1493" y="70"/>
                    <a:pt x="1535" y="42"/>
                  </a:cubicBezTo>
                  <a:lnTo>
                    <a:pt x="1605"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76" name="Google Shape;2376;p36"/>
          <p:cNvGrpSpPr/>
          <p:nvPr/>
        </p:nvGrpSpPr>
        <p:grpSpPr>
          <a:xfrm>
            <a:off x="287809" y="393110"/>
            <a:ext cx="854586" cy="572682"/>
            <a:chOff x="181096" y="315758"/>
            <a:chExt cx="654303" cy="438500"/>
          </a:xfrm>
        </p:grpSpPr>
        <p:sp>
          <p:nvSpPr>
            <p:cNvPr id="2377" name="Google Shape;2377;p36"/>
            <p:cNvSpPr/>
            <p:nvPr/>
          </p:nvSpPr>
          <p:spPr>
            <a:xfrm>
              <a:off x="708673" y="557277"/>
              <a:ext cx="126727" cy="173619"/>
            </a:xfrm>
            <a:custGeom>
              <a:avLst/>
              <a:gdLst/>
              <a:ahLst/>
              <a:cxnLst/>
              <a:rect l="l" t="t" r="r" b="b"/>
              <a:pathLst>
                <a:path w="754" h="1033" extrusionOk="0">
                  <a:moveTo>
                    <a:pt x="572" y="0"/>
                  </a:moveTo>
                  <a:cubicBezTo>
                    <a:pt x="391" y="56"/>
                    <a:pt x="196" y="98"/>
                    <a:pt x="0" y="140"/>
                  </a:cubicBezTo>
                  <a:lnTo>
                    <a:pt x="98" y="684"/>
                  </a:lnTo>
                  <a:cubicBezTo>
                    <a:pt x="126" y="642"/>
                    <a:pt x="182" y="600"/>
                    <a:pt x="237" y="572"/>
                  </a:cubicBezTo>
                  <a:cubicBezTo>
                    <a:pt x="275" y="565"/>
                    <a:pt x="308" y="562"/>
                    <a:pt x="337" y="562"/>
                  </a:cubicBezTo>
                  <a:cubicBezTo>
                    <a:pt x="427" y="562"/>
                    <a:pt x="478" y="596"/>
                    <a:pt x="488" y="670"/>
                  </a:cubicBezTo>
                  <a:cubicBezTo>
                    <a:pt x="499" y="735"/>
                    <a:pt x="459" y="758"/>
                    <a:pt x="400" y="758"/>
                  </a:cubicBezTo>
                  <a:cubicBezTo>
                    <a:pt x="384" y="758"/>
                    <a:pt x="367" y="756"/>
                    <a:pt x="349" y="753"/>
                  </a:cubicBezTo>
                  <a:cubicBezTo>
                    <a:pt x="293" y="739"/>
                    <a:pt x="251" y="711"/>
                    <a:pt x="210" y="684"/>
                  </a:cubicBezTo>
                  <a:cubicBezTo>
                    <a:pt x="168" y="739"/>
                    <a:pt x="112" y="809"/>
                    <a:pt x="56" y="865"/>
                  </a:cubicBezTo>
                  <a:cubicBezTo>
                    <a:pt x="154" y="962"/>
                    <a:pt x="279" y="1018"/>
                    <a:pt x="433" y="1032"/>
                  </a:cubicBezTo>
                  <a:cubicBezTo>
                    <a:pt x="516" y="1018"/>
                    <a:pt x="586" y="990"/>
                    <a:pt x="656" y="921"/>
                  </a:cubicBezTo>
                  <a:cubicBezTo>
                    <a:pt x="726" y="837"/>
                    <a:pt x="754" y="725"/>
                    <a:pt x="754" y="614"/>
                  </a:cubicBezTo>
                  <a:cubicBezTo>
                    <a:pt x="740" y="544"/>
                    <a:pt x="712" y="474"/>
                    <a:pt x="642" y="418"/>
                  </a:cubicBezTo>
                  <a:cubicBezTo>
                    <a:pt x="572" y="349"/>
                    <a:pt x="475" y="321"/>
                    <a:pt x="363" y="321"/>
                  </a:cubicBezTo>
                  <a:cubicBezTo>
                    <a:pt x="335" y="321"/>
                    <a:pt x="293" y="335"/>
                    <a:pt x="265" y="349"/>
                  </a:cubicBezTo>
                  <a:lnTo>
                    <a:pt x="265" y="307"/>
                  </a:lnTo>
                  <a:cubicBezTo>
                    <a:pt x="391" y="279"/>
                    <a:pt x="502" y="251"/>
                    <a:pt x="628" y="251"/>
                  </a:cubicBezTo>
                  <a:cubicBezTo>
                    <a:pt x="614" y="167"/>
                    <a:pt x="586" y="84"/>
                    <a:pt x="57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8" name="Google Shape;2378;p36"/>
            <p:cNvSpPr/>
            <p:nvPr/>
          </p:nvSpPr>
          <p:spPr>
            <a:xfrm>
              <a:off x="181096" y="404836"/>
              <a:ext cx="178325" cy="268076"/>
            </a:xfrm>
            <a:custGeom>
              <a:avLst/>
              <a:gdLst/>
              <a:ahLst/>
              <a:cxnLst/>
              <a:rect l="l" t="t" r="r" b="b"/>
              <a:pathLst>
                <a:path w="1061" h="1595" extrusionOk="0">
                  <a:moveTo>
                    <a:pt x="824" y="0"/>
                  </a:moveTo>
                  <a:cubicBezTo>
                    <a:pt x="768" y="14"/>
                    <a:pt x="712" y="42"/>
                    <a:pt x="656" y="70"/>
                  </a:cubicBezTo>
                  <a:cubicBezTo>
                    <a:pt x="573" y="126"/>
                    <a:pt x="489" y="182"/>
                    <a:pt x="419" y="251"/>
                  </a:cubicBezTo>
                  <a:cubicBezTo>
                    <a:pt x="322" y="349"/>
                    <a:pt x="224" y="461"/>
                    <a:pt x="154" y="586"/>
                  </a:cubicBezTo>
                  <a:cubicBezTo>
                    <a:pt x="112" y="656"/>
                    <a:pt x="71" y="754"/>
                    <a:pt x="43" y="837"/>
                  </a:cubicBezTo>
                  <a:cubicBezTo>
                    <a:pt x="1" y="991"/>
                    <a:pt x="1" y="1158"/>
                    <a:pt x="43" y="1312"/>
                  </a:cubicBezTo>
                  <a:cubicBezTo>
                    <a:pt x="57" y="1353"/>
                    <a:pt x="85" y="1409"/>
                    <a:pt x="126" y="1451"/>
                  </a:cubicBezTo>
                  <a:cubicBezTo>
                    <a:pt x="140" y="1479"/>
                    <a:pt x="182" y="1507"/>
                    <a:pt x="210" y="1521"/>
                  </a:cubicBezTo>
                  <a:cubicBezTo>
                    <a:pt x="291" y="1567"/>
                    <a:pt x="391" y="1594"/>
                    <a:pt x="486" y="1594"/>
                  </a:cubicBezTo>
                  <a:cubicBezTo>
                    <a:pt x="506" y="1594"/>
                    <a:pt x="526" y="1593"/>
                    <a:pt x="545" y="1591"/>
                  </a:cubicBezTo>
                  <a:cubicBezTo>
                    <a:pt x="656" y="1577"/>
                    <a:pt x="754" y="1535"/>
                    <a:pt x="838" y="1479"/>
                  </a:cubicBezTo>
                  <a:cubicBezTo>
                    <a:pt x="921" y="1437"/>
                    <a:pt x="991" y="1381"/>
                    <a:pt x="1061" y="1312"/>
                  </a:cubicBezTo>
                  <a:lnTo>
                    <a:pt x="880" y="977"/>
                  </a:lnTo>
                  <a:cubicBezTo>
                    <a:pt x="866" y="1005"/>
                    <a:pt x="852" y="1019"/>
                    <a:pt x="838" y="1047"/>
                  </a:cubicBezTo>
                  <a:cubicBezTo>
                    <a:pt x="782" y="1116"/>
                    <a:pt x="698" y="1172"/>
                    <a:pt x="601" y="1200"/>
                  </a:cubicBezTo>
                  <a:lnTo>
                    <a:pt x="531" y="1200"/>
                  </a:lnTo>
                  <a:cubicBezTo>
                    <a:pt x="447" y="1158"/>
                    <a:pt x="419" y="1074"/>
                    <a:pt x="447" y="921"/>
                  </a:cubicBezTo>
                  <a:cubicBezTo>
                    <a:pt x="475" y="837"/>
                    <a:pt x="531" y="754"/>
                    <a:pt x="601" y="684"/>
                  </a:cubicBezTo>
                  <a:cubicBezTo>
                    <a:pt x="670" y="628"/>
                    <a:pt x="754" y="586"/>
                    <a:pt x="838" y="572"/>
                  </a:cubicBezTo>
                  <a:lnTo>
                    <a:pt x="824"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9" name="Google Shape;2379;p36"/>
            <p:cNvSpPr/>
            <p:nvPr/>
          </p:nvSpPr>
          <p:spPr>
            <a:xfrm>
              <a:off x="485978" y="315758"/>
              <a:ext cx="164207" cy="330767"/>
            </a:xfrm>
            <a:custGeom>
              <a:avLst/>
              <a:gdLst/>
              <a:ahLst/>
              <a:cxnLst/>
              <a:rect l="l" t="t" r="r" b="b"/>
              <a:pathLst>
                <a:path w="977" h="1968" extrusionOk="0">
                  <a:moveTo>
                    <a:pt x="907" y="0"/>
                  </a:moveTo>
                  <a:cubicBezTo>
                    <a:pt x="795" y="84"/>
                    <a:pt x="670" y="154"/>
                    <a:pt x="544" y="196"/>
                  </a:cubicBezTo>
                  <a:cubicBezTo>
                    <a:pt x="572" y="475"/>
                    <a:pt x="600" y="684"/>
                    <a:pt x="600" y="837"/>
                  </a:cubicBezTo>
                  <a:lnTo>
                    <a:pt x="516" y="907"/>
                  </a:lnTo>
                  <a:cubicBezTo>
                    <a:pt x="488" y="921"/>
                    <a:pt x="460" y="935"/>
                    <a:pt x="433" y="949"/>
                  </a:cubicBezTo>
                  <a:cubicBezTo>
                    <a:pt x="405" y="642"/>
                    <a:pt x="377" y="321"/>
                    <a:pt x="377" y="14"/>
                  </a:cubicBezTo>
                  <a:cubicBezTo>
                    <a:pt x="251" y="84"/>
                    <a:pt x="126" y="140"/>
                    <a:pt x="0" y="182"/>
                  </a:cubicBezTo>
                  <a:cubicBezTo>
                    <a:pt x="70" y="740"/>
                    <a:pt x="112" y="1325"/>
                    <a:pt x="140" y="1953"/>
                  </a:cubicBezTo>
                  <a:lnTo>
                    <a:pt x="307" y="1869"/>
                  </a:lnTo>
                  <a:lnTo>
                    <a:pt x="474" y="1758"/>
                  </a:lnTo>
                  <a:cubicBezTo>
                    <a:pt x="460" y="1521"/>
                    <a:pt x="447" y="1381"/>
                    <a:pt x="447" y="1339"/>
                  </a:cubicBezTo>
                  <a:lnTo>
                    <a:pt x="614" y="1242"/>
                  </a:lnTo>
                  <a:cubicBezTo>
                    <a:pt x="642" y="1590"/>
                    <a:pt x="656" y="1828"/>
                    <a:pt x="684" y="1967"/>
                  </a:cubicBezTo>
                  <a:cubicBezTo>
                    <a:pt x="725" y="1925"/>
                    <a:pt x="767" y="1883"/>
                    <a:pt x="823" y="1855"/>
                  </a:cubicBezTo>
                  <a:cubicBezTo>
                    <a:pt x="865" y="1814"/>
                    <a:pt x="907" y="1786"/>
                    <a:pt x="949" y="1758"/>
                  </a:cubicBezTo>
                  <a:lnTo>
                    <a:pt x="977" y="1730"/>
                  </a:lnTo>
                  <a:cubicBezTo>
                    <a:pt x="949" y="1381"/>
                    <a:pt x="921" y="809"/>
                    <a:pt x="907"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0" name="Google Shape;2380;p36"/>
            <p:cNvSpPr/>
            <p:nvPr/>
          </p:nvSpPr>
          <p:spPr>
            <a:xfrm>
              <a:off x="361605" y="600303"/>
              <a:ext cx="131433" cy="153954"/>
            </a:xfrm>
            <a:custGeom>
              <a:avLst/>
              <a:gdLst/>
              <a:ahLst/>
              <a:cxnLst/>
              <a:rect l="l" t="t" r="r" b="b"/>
              <a:pathLst>
                <a:path w="782" h="916" extrusionOk="0">
                  <a:moveTo>
                    <a:pt x="392" y="0"/>
                  </a:moveTo>
                  <a:cubicBezTo>
                    <a:pt x="227" y="0"/>
                    <a:pt x="75" y="105"/>
                    <a:pt x="15" y="260"/>
                  </a:cubicBezTo>
                  <a:cubicBezTo>
                    <a:pt x="1" y="344"/>
                    <a:pt x="29" y="414"/>
                    <a:pt x="71" y="483"/>
                  </a:cubicBezTo>
                  <a:cubicBezTo>
                    <a:pt x="140" y="441"/>
                    <a:pt x="224" y="414"/>
                    <a:pt x="308" y="400"/>
                  </a:cubicBezTo>
                  <a:cubicBezTo>
                    <a:pt x="294" y="386"/>
                    <a:pt x="294" y="372"/>
                    <a:pt x="280" y="344"/>
                  </a:cubicBezTo>
                  <a:cubicBezTo>
                    <a:pt x="266" y="316"/>
                    <a:pt x="280" y="274"/>
                    <a:pt x="308" y="260"/>
                  </a:cubicBezTo>
                  <a:cubicBezTo>
                    <a:pt x="350" y="260"/>
                    <a:pt x="377" y="274"/>
                    <a:pt x="377" y="302"/>
                  </a:cubicBezTo>
                  <a:cubicBezTo>
                    <a:pt x="391" y="316"/>
                    <a:pt x="391" y="330"/>
                    <a:pt x="377" y="358"/>
                  </a:cubicBezTo>
                  <a:cubicBezTo>
                    <a:pt x="350" y="455"/>
                    <a:pt x="294" y="567"/>
                    <a:pt x="224" y="651"/>
                  </a:cubicBezTo>
                  <a:cubicBezTo>
                    <a:pt x="168" y="720"/>
                    <a:pt x="154" y="832"/>
                    <a:pt x="196" y="916"/>
                  </a:cubicBezTo>
                  <a:cubicBezTo>
                    <a:pt x="266" y="846"/>
                    <a:pt x="447" y="804"/>
                    <a:pt x="726" y="804"/>
                  </a:cubicBezTo>
                  <a:cubicBezTo>
                    <a:pt x="712" y="720"/>
                    <a:pt x="740" y="637"/>
                    <a:pt x="782" y="567"/>
                  </a:cubicBezTo>
                  <a:cubicBezTo>
                    <a:pt x="742" y="561"/>
                    <a:pt x="701" y="558"/>
                    <a:pt x="662" y="558"/>
                  </a:cubicBezTo>
                  <a:cubicBezTo>
                    <a:pt x="606" y="558"/>
                    <a:pt x="552" y="565"/>
                    <a:pt x="503" y="581"/>
                  </a:cubicBezTo>
                  <a:cubicBezTo>
                    <a:pt x="601" y="483"/>
                    <a:pt x="656" y="344"/>
                    <a:pt x="643" y="204"/>
                  </a:cubicBezTo>
                  <a:cubicBezTo>
                    <a:pt x="629" y="107"/>
                    <a:pt x="559" y="37"/>
                    <a:pt x="475" y="9"/>
                  </a:cubicBezTo>
                  <a:cubicBezTo>
                    <a:pt x="447" y="3"/>
                    <a:pt x="420" y="0"/>
                    <a:pt x="39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81" name="Google Shape;2381;p36"/>
          <p:cNvGrpSpPr/>
          <p:nvPr/>
        </p:nvGrpSpPr>
        <p:grpSpPr>
          <a:xfrm>
            <a:off x="7975550" y="2825889"/>
            <a:ext cx="1298606" cy="2151921"/>
            <a:chOff x="6559512" y="4669794"/>
            <a:chExt cx="482466" cy="799495"/>
          </a:xfrm>
        </p:grpSpPr>
        <p:sp>
          <p:nvSpPr>
            <p:cNvPr id="2382" name="Google Shape;2382;p36"/>
            <p:cNvSpPr/>
            <p:nvPr/>
          </p:nvSpPr>
          <p:spPr>
            <a:xfrm>
              <a:off x="6644181" y="4779284"/>
              <a:ext cx="97986" cy="215069"/>
            </a:xfrm>
            <a:custGeom>
              <a:avLst/>
              <a:gdLst/>
              <a:ahLst/>
              <a:cxnLst/>
              <a:rect l="l" t="t" r="r" b="b"/>
              <a:pathLst>
                <a:path w="1354" h="2972" extrusionOk="0">
                  <a:moveTo>
                    <a:pt x="1354" y="0"/>
                  </a:moveTo>
                  <a:lnTo>
                    <a:pt x="1354" y="0"/>
                  </a:lnTo>
                  <a:cubicBezTo>
                    <a:pt x="1354" y="0"/>
                    <a:pt x="1340" y="14"/>
                    <a:pt x="1298" y="42"/>
                  </a:cubicBezTo>
                  <a:cubicBezTo>
                    <a:pt x="1256" y="70"/>
                    <a:pt x="1200" y="112"/>
                    <a:pt x="1130" y="154"/>
                  </a:cubicBezTo>
                  <a:cubicBezTo>
                    <a:pt x="1005" y="265"/>
                    <a:pt x="824" y="405"/>
                    <a:pt x="656" y="558"/>
                  </a:cubicBezTo>
                  <a:cubicBezTo>
                    <a:pt x="489" y="698"/>
                    <a:pt x="335" y="851"/>
                    <a:pt x="210" y="977"/>
                  </a:cubicBezTo>
                  <a:cubicBezTo>
                    <a:pt x="154" y="1032"/>
                    <a:pt x="112" y="1088"/>
                    <a:pt x="84" y="1130"/>
                  </a:cubicBezTo>
                  <a:lnTo>
                    <a:pt x="29" y="1186"/>
                  </a:lnTo>
                  <a:cubicBezTo>
                    <a:pt x="29" y="1186"/>
                    <a:pt x="56" y="1172"/>
                    <a:pt x="84" y="1144"/>
                  </a:cubicBezTo>
                  <a:cubicBezTo>
                    <a:pt x="126" y="1102"/>
                    <a:pt x="182" y="1074"/>
                    <a:pt x="252" y="1019"/>
                  </a:cubicBezTo>
                  <a:cubicBezTo>
                    <a:pt x="391" y="921"/>
                    <a:pt x="559" y="767"/>
                    <a:pt x="726" y="628"/>
                  </a:cubicBezTo>
                  <a:cubicBezTo>
                    <a:pt x="893" y="475"/>
                    <a:pt x="1047" y="321"/>
                    <a:pt x="1172" y="196"/>
                  </a:cubicBezTo>
                  <a:cubicBezTo>
                    <a:pt x="1228" y="140"/>
                    <a:pt x="1270" y="84"/>
                    <a:pt x="1312" y="56"/>
                  </a:cubicBezTo>
                  <a:lnTo>
                    <a:pt x="1354" y="0"/>
                  </a:lnTo>
                  <a:close/>
                  <a:moveTo>
                    <a:pt x="29" y="1186"/>
                  </a:moveTo>
                  <a:cubicBezTo>
                    <a:pt x="29" y="1214"/>
                    <a:pt x="29" y="1228"/>
                    <a:pt x="29" y="1256"/>
                  </a:cubicBezTo>
                  <a:cubicBezTo>
                    <a:pt x="29" y="1311"/>
                    <a:pt x="15" y="1381"/>
                    <a:pt x="15" y="1465"/>
                  </a:cubicBezTo>
                  <a:cubicBezTo>
                    <a:pt x="1" y="1632"/>
                    <a:pt x="1" y="1855"/>
                    <a:pt x="1" y="2079"/>
                  </a:cubicBezTo>
                  <a:cubicBezTo>
                    <a:pt x="1" y="2302"/>
                    <a:pt x="15" y="2525"/>
                    <a:pt x="42" y="2692"/>
                  </a:cubicBezTo>
                  <a:cubicBezTo>
                    <a:pt x="42" y="2776"/>
                    <a:pt x="56" y="2846"/>
                    <a:pt x="56" y="2888"/>
                  </a:cubicBezTo>
                  <a:cubicBezTo>
                    <a:pt x="70" y="2943"/>
                    <a:pt x="70" y="2971"/>
                    <a:pt x="70" y="2971"/>
                  </a:cubicBezTo>
                  <a:lnTo>
                    <a:pt x="70" y="2888"/>
                  </a:lnTo>
                  <a:cubicBezTo>
                    <a:pt x="70" y="2846"/>
                    <a:pt x="84" y="2776"/>
                    <a:pt x="84" y="2692"/>
                  </a:cubicBezTo>
                  <a:cubicBezTo>
                    <a:pt x="98" y="2511"/>
                    <a:pt x="98" y="2302"/>
                    <a:pt x="98" y="2079"/>
                  </a:cubicBezTo>
                  <a:cubicBezTo>
                    <a:pt x="84" y="1855"/>
                    <a:pt x="70" y="1632"/>
                    <a:pt x="56" y="1465"/>
                  </a:cubicBezTo>
                  <a:cubicBezTo>
                    <a:pt x="56" y="1381"/>
                    <a:pt x="42" y="1311"/>
                    <a:pt x="42" y="1256"/>
                  </a:cubicBezTo>
                  <a:cubicBezTo>
                    <a:pt x="29" y="1214"/>
                    <a:pt x="29" y="1186"/>
                    <a:pt x="29" y="1186"/>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3" name="Google Shape;2383;p36"/>
            <p:cNvSpPr/>
            <p:nvPr/>
          </p:nvSpPr>
          <p:spPr>
            <a:xfrm>
              <a:off x="6742093" y="4779284"/>
              <a:ext cx="191846" cy="214056"/>
            </a:xfrm>
            <a:custGeom>
              <a:avLst/>
              <a:gdLst/>
              <a:ahLst/>
              <a:cxnLst/>
              <a:rect l="l" t="t" r="r" b="b"/>
              <a:pathLst>
                <a:path w="2651" h="2958" extrusionOk="0">
                  <a:moveTo>
                    <a:pt x="1" y="0"/>
                  </a:moveTo>
                  <a:lnTo>
                    <a:pt x="56" y="56"/>
                  </a:lnTo>
                  <a:cubicBezTo>
                    <a:pt x="84" y="84"/>
                    <a:pt x="140" y="140"/>
                    <a:pt x="196" y="196"/>
                  </a:cubicBezTo>
                  <a:cubicBezTo>
                    <a:pt x="307" y="321"/>
                    <a:pt x="475" y="475"/>
                    <a:pt x="642" y="628"/>
                  </a:cubicBezTo>
                  <a:cubicBezTo>
                    <a:pt x="810" y="781"/>
                    <a:pt x="977" y="921"/>
                    <a:pt x="1117" y="1019"/>
                  </a:cubicBezTo>
                  <a:cubicBezTo>
                    <a:pt x="1172" y="1074"/>
                    <a:pt x="1228" y="1102"/>
                    <a:pt x="1270" y="1144"/>
                  </a:cubicBezTo>
                  <a:lnTo>
                    <a:pt x="1326" y="1172"/>
                  </a:lnTo>
                  <a:lnTo>
                    <a:pt x="1284" y="1130"/>
                  </a:lnTo>
                  <a:cubicBezTo>
                    <a:pt x="1256" y="1088"/>
                    <a:pt x="1200" y="1032"/>
                    <a:pt x="1144" y="977"/>
                  </a:cubicBezTo>
                  <a:cubicBezTo>
                    <a:pt x="1033" y="851"/>
                    <a:pt x="865" y="698"/>
                    <a:pt x="698" y="558"/>
                  </a:cubicBezTo>
                  <a:cubicBezTo>
                    <a:pt x="545" y="405"/>
                    <a:pt x="363" y="265"/>
                    <a:pt x="238" y="154"/>
                  </a:cubicBezTo>
                  <a:cubicBezTo>
                    <a:pt x="168" y="112"/>
                    <a:pt x="112" y="70"/>
                    <a:pt x="70" y="42"/>
                  </a:cubicBezTo>
                  <a:cubicBezTo>
                    <a:pt x="42" y="28"/>
                    <a:pt x="29" y="14"/>
                    <a:pt x="1" y="0"/>
                  </a:cubicBezTo>
                  <a:close/>
                  <a:moveTo>
                    <a:pt x="2651" y="0"/>
                  </a:moveTo>
                  <a:lnTo>
                    <a:pt x="2651" y="0"/>
                  </a:lnTo>
                  <a:cubicBezTo>
                    <a:pt x="2623" y="14"/>
                    <a:pt x="2595" y="28"/>
                    <a:pt x="2581" y="42"/>
                  </a:cubicBezTo>
                  <a:cubicBezTo>
                    <a:pt x="2539" y="70"/>
                    <a:pt x="2483" y="112"/>
                    <a:pt x="2414" y="154"/>
                  </a:cubicBezTo>
                  <a:cubicBezTo>
                    <a:pt x="2288" y="265"/>
                    <a:pt x="2107" y="405"/>
                    <a:pt x="1953" y="558"/>
                  </a:cubicBezTo>
                  <a:cubicBezTo>
                    <a:pt x="1786" y="698"/>
                    <a:pt x="1619" y="851"/>
                    <a:pt x="1507" y="977"/>
                  </a:cubicBezTo>
                  <a:cubicBezTo>
                    <a:pt x="1451" y="1032"/>
                    <a:pt x="1409" y="1088"/>
                    <a:pt x="1368" y="1130"/>
                  </a:cubicBezTo>
                  <a:lnTo>
                    <a:pt x="1326" y="1172"/>
                  </a:lnTo>
                  <a:lnTo>
                    <a:pt x="1382" y="1144"/>
                  </a:lnTo>
                  <a:cubicBezTo>
                    <a:pt x="1423" y="1102"/>
                    <a:pt x="1479" y="1074"/>
                    <a:pt x="1535" y="1019"/>
                  </a:cubicBezTo>
                  <a:cubicBezTo>
                    <a:pt x="1674" y="921"/>
                    <a:pt x="1842" y="767"/>
                    <a:pt x="2009" y="628"/>
                  </a:cubicBezTo>
                  <a:cubicBezTo>
                    <a:pt x="2177" y="475"/>
                    <a:pt x="2344" y="321"/>
                    <a:pt x="2456" y="196"/>
                  </a:cubicBezTo>
                  <a:cubicBezTo>
                    <a:pt x="2511" y="140"/>
                    <a:pt x="2567" y="84"/>
                    <a:pt x="2595" y="56"/>
                  </a:cubicBezTo>
                  <a:lnTo>
                    <a:pt x="2651" y="0"/>
                  </a:lnTo>
                  <a:close/>
                  <a:moveTo>
                    <a:pt x="1326" y="1172"/>
                  </a:moveTo>
                  <a:lnTo>
                    <a:pt x="1326" y="1256"/>
                  </a:lnTo>
                  <a:cubicBezTo>
                    <a:pt x="1326" y="1297"/>
                    <a:pt x="1312" y="1367"/>
                    <a:pt x="1312" y="1451"/>
                  </a:cubicBezTo>
                  <a:cubicBezTo>
                    <a:pt x="1298" y="1632"/>
                    <a:pt x="1298" y="1841"/>
                    <a:pt x="1312" y="2065"/>
                  </a:cubicBezTo>
                  <a:cubicBezTo>
                    <a:pt x="1326" y="2288"/>
                    <a:pt x="1326" y="2511"/>
                    <a:pt x="1340" y="2678"/>
                  </a:cubicBezTo>
                  <a:cubicBezTo>
                    <a:pt x="1340" y="2762"/>
                    <a:pt x="1368" y="2832"/>
                    <a:pt x="1368" y="2888"/>
                  </a:cubicBezTo>
                  <a:cubicBezTo>
                    <a:pt x="1368" y="2929"/>
                    <a:pt x="1382" y="2957"/>
                    <a:pt x="1382" y="2957"/>
                  </a:cubicBezTo>
                  <a:lnTo>
                    <a:pt x="1382" y="2888"/>
                  </a:lnTo>
                  <a:cubicBezTo>
                    <a:pt x="1382" y="2832"/>
                    <a:pt x="1382" y="2762"/>
                    <a:pt x="1395" y="2678"/>
                  </a:cubicBezTo>
                  <a:cubicBezTo>
                    <a:pt x="1395" y="2511"/>
                    <a:pt x="1409" y="2288"/>
                    <a:pt x="1395" y="2065"/>
                  </a:cubicBezTo>
                  <a:cubicBezTo>
                    <a:pt x="1382" y="1841"/>
                    <a:pt x="1368" y="1618"/>
                    <a:pt x="1354" y="1451"/>
                  </a:cubicBezTo>
                  <a:cubicBezTo>
                    <a:pt x="1354" y="1367"/>
                    <a:pt x="1340" y="1297"/>
                    <a:pt x="1340" y="1256"/>
                  </a:cubicBezTo>
                  <a:cubicBezTo>
                    <a:pt x="1326" y="1200"/>
                    <a:pt x="1326" y="1172"/>
                    <a:pt x="1326" y="1172"/>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4" name="Google Shape;2384;p36"/>
            <p:cNvSpPr/>
            <p:nvPr/>
          </p:nvSpPr>
          <p:spPr>
            <a:xfrm>
              <a:off x="6661332" y="4803526"/>
              <a:ext cx="72802" cy="64622"/>
            </a:xfrm>
            <a:custGeom>
              <a:avLst/>
              <a:gdLst/>
              <a:ahLst/>
              <a:cxnLst/>
              <a:rect l="l" t="t" r="r" b="b"/>
              <a:pathLst>
                <a:path w="1006" h="893" extrusionOk="0">
                  <a:moveTo>
                    <a:pt x="1005" y="0"/>
                  </a:moveTo>
                  <a:lnTo>
                    <a:pt x="1005" y="0"/>
                  </a:lnTo>
                  <a:cubicBezTo>
                    <a:pt x="949" y="28"/>
                    <a:pt x="893" y="70"/>
                    <a:pt x="838" y="112"/>
                  </a:cubicBezTo>
                  <a:cubicBezTo>
                    <a:pt x="726" y="181"/>
                    <a:pt x="601" y="293"/>
                    <a:pt x="475" y="405"/>
                  </a:cubicBezTo>
                  <a:cubicBezTo>
                    <a:pt x="349" y="516"/>
                    <a:pt x="224" y="628"/>
                    <a:pt x="140" y="725"/>
                  </a:cubicBezTo>
                  <a:cubicBezTo>
                    <a:pt x="98" y="781"/>
                    <a:pt x="43" y="837"/>
                    <a:pt x="1" y="893"/>
                  </a:cubicBezTo>
                  <a:cubicBezTo>
                    <a:pt x="1" y="893"/>
                    <a:pt x="84" y="851"/>
                    <a:pt x="182" y="767"/>
                  </a:cubicBezTo>
                  <a:cubicBezTo>
                    <a:pt x="280" y="697"/>
                    <a:pt x="419" y="600"/>
                    <a:pt x="545" y="474"/>
                  </a:cubicBezTo>
                  <a:cubicBezTo>
                    <a:pt x="670" y="363"/>
                    <a:pt x="782" y="251"/>
                    <a:pt x="866" y="153"/>
                  </a:cubicBezTo>
                  <a:cubicBezTo>
                    <a:pt x="963" y="56"/>
                    <a:pt x="1005" y="0"/>
                    <a:pt x="1005"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5" name="Google Shape;2385;p36"/>
            <p:cNvSpPr/>
            <p:nvPr/>
          </p:nvSpPr>
          <p:spPr>
            <a:xfrm>
              <a:off x="6933863" y="4779284"/>
              <a:ext cx="95959" cy="85825"/>
            </a:xfrm>
            <a:custGeom>
              <a:avLst/>
              <a:gdLst/>
              <a:ahLst/>
              <a:cxnLst/>
              <a:rect l="l" t="t" r="r" b="b"/>
              <a:pathLst>
                <a:path w="1326" h="1186" extrusionOk="0">
                  <a:moveTo>
                    <a:pt x="1" y="0"/>
                  </a:moveTo>
                  <a:lnTo>
                    <a:pt x="57" y="56"/>
                  </a:lnTo>
                  <a:cubicBezTo>
                    <a:pt x="85" y="84"/>
                    <a:pt x="126" y="140"/>
                    <a:pt x="196" y="196"/>
                  </a:cubicBezTo>
                  <a:cubicBezTo>
                    <a:pt x="308" y="321"/>
                    <a:pt x="461" y="475"/>
                    <a:pt x="629" y="628"/>
                  </a:cubicBezTo>
                  <a:cubicBezTo>
                    <a:pt x="796" y="781"/>
                    <a:pt x="977" y="921"/>
                    <a:pt x="1103" y="1019"/>
                  </a:cubicBezTo>
                  <a:cubicBezTo>
                    <a:pt x="1173" y="1074"/>
                    <a:pt x="1228" y="1116"/>
                    <a:pt x="1270" y="1144"/>
                  </a:cubicBezTo>
                  <a:cubicBezTo>
                    <a:pt x="1312" y="1172"/>
                    <a:pt x="1326" y="1186"/>
                    <a:pt x="1326" y="1186"/>
                  </a:cubicBezTo>
                  <a:lnTo>
                    <a:pt x="1284" y="1130"/>
                  </a:lnTo>
                  <a:cubicBezTo>
                    <a:pt x="1242" y="1088"/>
                    <a:pt x="1200" y="1032"/>
                    <a:pt x="1145" y="977"/>
                  </a:cubicBezTo>
                  <a:cubicBezTo>
                    <a:pt x="1033" y="851"/>
                    <a:pt x="866" y="698"/>
                    <a:pt x="698" y="558"/>
                  </a:cubicBezTo>
                  <a:cubicBezTo>
                    <a:pt x="531" y="405"/>
                    <a:pt x="364" y="265"/>
                    <a:pt x="224" y="154"/>
                  </a:cubicBezTo>
                  <a:cubicBezTo>
                    <a:pt x="168" y="112"/>
                    <a:pt x="98" y="70"/>
                    <a:pt x="71" y="42"/>
                  </a:cubicBezTo>
                  <a:cubicBezTo>
                    <a:pt x="29" y="14"/>
                    <a:pt x="1" y="0"/>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6" name="Google Shape;2386;p36"/>
            <p:cNvSpPr/>
            <p:nvPr/>
          </p:nvSpPr>
          <p:spPr>
            <a:xfrm>
              <a:off x="6743106" y="4994283"/>
              <a:ext cx="95959" cy="85825"/>
            </a:xfrm>
            <a:custGeom>
              <a:avLst/>
              <a:gdLst/>
              <a:ahLst/>
              <a:cxnLst/>
              <a:rect l="l" t="t" r="r" b="b"/>
              <a:pathLst>
                <a:path w="1326" h="1186" extrusionOk="0">
                  <a:moveTo>
                    <a:pt x="1326" y="0"/>
                  </a:moveTo>
                  <a:cubicBezTo>
                    <a:pt x="1312" y="14"/>
                    <a:pt x="1284" y="28"/>
                    <a:pt x="1270" y="42"/>
                  </a:cubicBezTo>
                  <a:cubicBezTo>
                    <a:pt x="1228" y="70"/>
                    <a:pt x="1172" y="112"/>
                    <a:pt x="1103" y="168"/>
                  </a:cubicBezTo>
                  <a:cubicBezTo>
                    <a:pt x="977" y="265"/>
                    <a:pt x="796" y="405"/>
                    <a:pt x="628" y="558"/>
                  </a:cubicBezTo>
                  <a:cubicBezTo>
                    <a:pt x="461" y="698"/>
                    <a:pt x="307" y="851"/>
                    <a:pt x="196" y="977"/>
                  </a:cubicBezTo>
                  <a:cubicBezTo>
                    <a:pt x="126" y="1033"/>
                    <a:pt x="84" y="1088"/>
                    <a:pt x="56" y="1130"/>
                  </a:cubicBezTo>
                  <a:lnTo>
                    <a:pt x="1" y="1186"/>
                  </a:lnTo>
                  <a:cubicBezTo>
                    <a:pt x="15" y="1172"/>
                    <a:pt x="42" y="1158"/>
                    <a:pt x="70" y="1144"/>
                  </a:cubicBezTo>
                  <a:cubicBezTo>
                    <a:pt x="98" y="1116"/>
                    <a:pt x="154" y="1074"/>
                    <a:pt x="224" y="1019"/>
                  </a:cubicBezTo>
                  <a:cubicBezTo>
                    <a:pt x="363" y="921"/>
                    <a:pt x="531" y="781"/>
                    <a:pt x="698" y="628"/>
                  </a:cubicBezTo>
                  <a:cubicBezTo>
                    <a:pt x="865" y="475"/>
                    <a:pt x="1033" y="321"/>
                    <a:pt x="1144" y="210"/>
                  </a:cubicBezTo>
                  <a:cubicBezTo>
                    <a:pt x="1200" y="140"/>
                    <a:pt x="1242" y="84"/>
                    <a:pt x="1284" y="56"/>
                  </a:cubicBezTo>
                  <a:lnTo>
                    <a:pt x="1326"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7" name="Google Shape;2387;p36"/>
            <p:cNvSpPr/>
            <p:nvPr/>
          </p:nvSpPr>
          <p:spPr>
            <a:xfrm>
              <a:off x="6940955" y="4998336"/>
              <a:ext cx="96972" cy="85825"/>
            </a:xfrm>
            <a:custGeom>
              <a:avLst/>
              <a:gdLst/>
              <a:ahLst/>
              <a:cxnLst/>
              <a:rect l="l" t="t" r="r" b="b"/>
              <a:pathLst>
                <a:path w="1340" h="1186" extrusionOk="0">
                  <a:moveTo>
                    <a:pt x="1340" y="0"/>
                  </a:moveTo>
                  <a:cubicBezTo>
                    <a:pt x="1340" y="0"/>
                    <a:pt x="1312" y="14"/>
                    <a:pt x="1270" y="42"/>
                  </a:cubicBezTo>
                  <a:cubicBezTo>
                    <a:pt x="1228" y="70"/>
                    <a:pt x="1172" y="112"/>
                    <a:pt x="1102" y="154"/>
                  </a:cubicBezTo>
                  <a:cubicBezTo>
                    <a:pt x="977" y="265"/>
                    <a:pt x="810" y="405"/>
                    <a:pt x="642" y="544"/>
                  </a:cubicBezTo>
                  <a:cubicBezTo>
                    <a:pt x="475" y="698"/>
                    <a:pt x="307" y="851"/>
                    <a:pt x="196" y="977"/>
                  </a:cubicBezTo>
                  <a:cubicBezTo>
                    <a:pt x="140" y="1032"/>
                    <a:pt x="84" y="1088"/>
                    <a:pt x="56" y="1130"/>
                  </a:cubicBezTo>
                  <a:lnTo>
                    <a:pt x="0" y="1186"/>
                  </a:lnTo>
                  <a:cubicBezTo>
                    <a:pt x="0" y="1186"/>
                    <a:pt x="28" y="1172"/>
                    <a:pt x="70" y="1144"/>
                  </a:cubicBezTo>
                  <a:cubicBezTo>
                    <a:pt x="112" y="1102"/>
                    <a:pt x="168" y="1074"/>
                    <a:pt x="238" y="1018"/>
                  </a:cubicBezTo>
                  <a:cubicBezTo>
                    <a:pt x="363" y="921"/>
                    <a:pt x="531" y="767"/>
                    <a:pt x="698" y="628"/>
                  </a:cubicBezTo>
                  <a:cubicBezTo>
                    <a:pt x="865" y="474"/>
                    <a:pt x="1033" y="321"/>
                    <a:pt x="1144" y="195"/>
                  </a:cubicBezTo>
                  <a:cubicBezTo>
                    <a:pt x="1200" y="140"/>
                    <a:pt x="1256" y="84"/>
                    <a:pt x="1284" y="56"/>
                  </a:cubicBezTo>
                  <a:lnTo>
                    <a:pt x="1340"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8" name="Google Shape;2388;p36"/>
            <p:cNvSpPr/>
            <p:nvPr/>
          </p:nvSpPr>
          <p:spPr>
            <a:xfrm>
              <a:off x="6646207" y="4994283"/>
              <a:ext cx="95959" cy="85825"/>
            </a:xfrm>
            <a:custGeom>
              <a:avLst/>
              <a:gdLst/>
              <a:ahLst/>
              <a:cxnLst/>
              <a:rect l="l" t="t" r="r" b="b"/>
              <a:pathLst>
                <a:path w="1326" h="1186" extrusionOk="0">
                  <a:moveTo>
                    <a:pt x="1" y="0"/>
                  </a:moveTo>
                  <a:lnTo>
                    <a:pt x="56" y="56"/>
                  </a:lnTo>
                  <a:cubicBezTo>
                    <a:pt x="84" y="84"/>
                    <a:pt x="126" y="140"/>
                    <a:pt x="182" y="196"/>
                  </a:cubicBezTo>
                  <a:cubicBezTo>
                    <a:pt x="307" y="321"/>
                    <a:pt x="461" y="475"/>
                    <a:pt x="628" y="628"/>
                  </a:cubicBezTo>
                  <a:cubicBezTo>
                    <a:pt x="796" y="781"/>
                    <a:pt x="977" y="921"/>
                    <a:pt x="1102" y="1019"/>
                  </a:cubicBezTo>
                  <a:cubicBezTo>
                    <a:pt x="1172" y="1074"/>
                    <a:pt x="1228" y="1116"/>
                    <a:pt x="1270" y="1144"/>
                  </a:cubicBezTo>
                  <a:cubicBezTo>
                    <a:pt x="1312" y="1172"/>
                    <a:pt x="1326" y="1186"/>
                    <a:pt x="1326" y="1186"/>
                  </a:cubicBezTo>
                  <a:lnTo>
                    <a:pt x="1284" y="1130"/>
                  </a:lnTo>
                  <a:cubicBezTo>
                    <a:pt x="1242" y="1088"/>
                    <a:pt x="1200" y="1033"/>
                    <a:pt x="1144" y="977"/>
                  </a:cubicBezTo>
                  <a:cubicBezTo>
                    <a:pt x="1019" y="851"/>
                    <a:pt x="865" y="698"/>
                    <a:pt x="698" y="558"/>
                  </a:cubicBezTo>
                  <a:cubicBezTo>
                    <a:pt x="531" y="405"/>
                    <a:pt x="363" y="265"/>
                    <a:pt x="224" y="168"/>
                  </a:cubicBezTo>
                  <a:cubicBezTo>
                    <a:pt x="154" y="112"/>
                    <a:pt x="98" y="70"/>
                    <a:pt x="56" y="42"/>
                  </a:cubicBezTo>
                  <a:cubicBezTo>
                    <a:pt x="28" y="14"/>
                    <a:pt x="1" y="0"/>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9" name="Google Shape;2389;p36"/>
            <p:cNvSpPr/>
            <p:nvPr/>
          </p:nvSpPr>
          <p:spPr>
            <a:xfrm>
              <a:off x="6840004" y="4998336"/>
              <a:ext cx="96972" cy="85825"/>
            </a:xfrm>
            <a:custGeom>
              <a:avLst/>
              <a:gdLst/>
              <a:ahLst/>
              <a:cxnLst/>
              <a:rect l="l" t="t" r="r" b="b"/>
              <a:pathLst>
                <a:path w="1340" h="1186" extrusionOk="0">
                  <a:moveTo>
                    <a:pt x="1" y="0"/>
                  </a:moveTo>
                  <a:lnTo>
                    <a:pt x="56" y="56"/>
                  </a:lnTo>
                  <a:cubicBezTo>
                    <a:pt x="84" y="84"/>
                    <a:pt x="126" y="140"/>
                    <a:pt x="196" y="195"/>
                  </a:cubicBezTo>
                  <a:cubicBezTo>
                    <a:pt x="308" y="321"/>
                    <a:pt x="475" y="474"/>
                    <a:pt x="628" y="628"/>
                  </a:cubicBezTo>
                  <a:cubicBezTo>
                    <a:pt x="796" y="781"/>
                    <a:pt x="977" y="921"/>
                    <a:pt x="1103" y="1018"/>
                  </a:cubicBezTo>
                  <a:cubicBezTo>
                    <a:pt x="1172" y="1074"/>
                    <a:pt x="1228" y="1102"/>
                    <a:pt x="1270" y="1144"/>
                  </a:cubicBezTo>
                  <a:cubicBezTo>
                    <a:pt x="1284" y="1158"/>
                    <a:pt x="1312" y="1172"/>
                    <a:pt x="1340" y="1186"/>
                  </a:cubicBezTo>
                  <a:lnTo>
                    <a:pt x="1284" y="1130"/>
                  </a:lnTo>
                  <a:cubicBezTo>
                    <a:pt x="1242" y="1088"/>
                    <a:pt x="1200" y="1032"/>
                    <a:pt x="1144" y="977"/>
                  </a:cubicBezTo>
                  <a:cubicBezTo>
                    <a:pt x="1033" y="851"/>
                    <a:pt x="865" y="698"/>
                    <a:pt x="698" y="544"/>
                  </a:cubicBezTo>
                  <a:cubicBezTo>
                    <a:pt x="531" y="405"/>
                    <a:pt x="363" y="265"/>
                    <a:pt x="224" y="154"/>
                  </a:cubicBezTo>
                  <a:cubicBezTo>
                    <a:pt x="168" y="112"/>
                    <a:pt x="98" y="70"/>
                    <a:pt x="70" y="42"/>
                  </a:cubicBezTo>
                  <a:cubicBezTo>
                    <a:pt x="42" y="28"/>
                    <a:pt x="29" y="14"/>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0" name="Google Shape;2390;p36"/>
            <p:cNvSpPr/>
            <p:nvPr/>
          </p:nvSpPr>
          <p:spPr>
            <a:xfrm>
              <a:off x="6665384" y="4994283"/>
              <a:ext cx="68749" cy="61655"/>
            </a:xfrm>
            <a:custGeom>
              <a:avLst/>
              <a:gdLst/>
              <a:ahLst/>
              <a:cxnLst/>
              <a:rect l="l" t="t" r="r" b="b"/>
              <a:pathLst>
                <a:path w="950" h="852" extrusionOk="0">
                  <a:moveTo>
                    <a:pt x="1" y="0"/>
                  </a:moveTo>
                  <a:cubicBezTo>
                    <a:pt x="42" y="56"/>
                    <a:pt x="84" y="112"/>
                    <a:pt x="126" y="154"/>
                  </a:cubicBezTo>
                  <a:cubicBezTo>
                    <a:pt x="224" y="265"/>
                    <a:pt x="321" y="363"/>
                    <a:pt x="433" y="461"/>
                  </a:cubicBezTo>
                  <a:cubicBezTo>
                    <a:pt x="558" y="572"/>
                    <a:pt x="684" y="670"/>
                    <a:pt x="782" y="740"/>
                  </a:cubicBezTo>
                  <a:cubicBezTo>
                    <a:pt x="837" y="781"/>
                    <a:pt x="893" y="809"/>
                    <a:pt x="949" y="851"/>
                  </a:cubicBezTo>
                  <a:cubicBezTo>
                    <a:pt x="949" y="851"/>
                    <a:pt x="907" y="781"/>
                    <a:pt x="823" y="698"/>
                  </a:cubicBezTo>
                  <a:cubicBezTo>
                    <a:pt x="740" y="600"/>
                    <a:pt x="642" y="489"/>
                    <a:pt x="517" y="391"/>
                  </a:cubicBezTo>
                  <a:cubicBezTo>
                    <a:pt x="405" y="293"/>
                    <a:pt x="293" y="196"/>
                    <a:pt x="168" y="112"/>
                  </a:cubicBezTo>
                  <a:cubicBezTo>
                    <a:pt x="70" y="42"/>
                    <a:pt x="1" y="0"/>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1" name="Google Shape;2391;p36"/>
            <p:cNvSpPr/>
            <p:nvPr/>
          </p:nvSpPr>
          <p:spPr>
            <a:xfrm>
              <a:off x="7033801" y="4871116"/>
              <a:ext cx="8178" cy="129316"/>
            </a:xfrm>
            <a:custGeom>
              <a:avLst/>
              <a:gdLst/>
              <a:ahLst/>
              <a:cxnLst/>
              <a:rect l="l" t="t" r="r" b="b"/>
              <a:pathLst>
                <a:path w="113" h="1787" extrusionOk="0">
                  <a:moveTo>
                    <a:pt x="29" y="1"/>
                  </a:moveTo>
                  <a:lnTo>
                    <a:pt x="29" y="84"/>
                  </a:lnTo>
                  <a:cubicBezTo>
                    <a:pt x="29" y="126"/>
                    <a:pt x="29" y="196"/>
                    <a:pt x="15" y="280"/>
                  </a:cubicBezTo>
                  <a:cubicBezTo>
                    <a:pt x="15" y="461"/>
                    <a:pt x="1" y="670"/>
                    <a:pt x="15" y="893"/>
                  </a:cubicBezTo>
                  <a:cubicBezTo>
                    <a:pt x="29" y="1116"/>
                    <a:pt x="43" y="1340"/>
                    <a:pt x="57" y="1507"/>
                  </a:cubicBezTo>
                  <a:cubicBezTo>
                    <a:pt x="57" y="1591"/>
                    <a:pt x="71" y="1660"/>
                    <a:pt x="71" y="1716"/>
                  </a:cubicBezTo>
                  <a:cubicBezTo>
                    <a:pt x="84" y="1758"/>
                    <a:pt x="84" y="1786"/>
                    <a:pt x="84" y="1786"/>
                  </a:cubicBezTo>
                  <a:lnTo>
                    <a:pt x="84" y="1716"/>
                  </a:lnTo>
                  <a:cubicBezTo>
                    <a:pt x="84" y="1660"/>
                    <a:pt x="98" y="1591"/>
                    <a:pt x="98" y="1507"/>
                  </a:cubicBezTo>
                  <a:cubicBezTo>
                    <a:pt x="112" y="1340"/>
                    <a:pt x="112" y="1116"/>
                    <a:pt x="112" y="893"/>
                  </a:cubicBezTo>
                  <a:cubicBezTo>
                    <a:pt x="112" y="670"/>
                    <a:pt x="84" y="447"/>
                    <a:pt x="71" y="280"/>
                  </a:cubicBezTo>
                  <a:cubicBezTo>
                    <a:pt x="71" y="196"/>
                    <a:pt x="57" y="126"/>
                    <a:pt x="43" y="84"/>
                  </a:cubicBezTo>
                  <a:cubicBezTo>
                    <a:pt x="43" y="28"/>
                    <a:pt x="29" y="1"/>
                    <a:pt x="29"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2" name="Google Shape;2392;p36"/>
            <p:cNvSpPr/>
            <p:nvPr/>
          </p:nvSpPr>
          <p:spPr>
            <a:xfrm>
              <a:off x="6640128" y="5163837"/>
              <a:ext cx="98999" cy="215069"/>
            </a:xfrm>
            <a:custGeom>
              <a:avLst/>
              <a:gdLst/>
              <a:ahLst/>
              <a:cxnLst/>
              <a:rect l="l" t="t" r="r" b="b"/>
              <a:pathLst>
                <a:path w="1368" h="2972" extrusionOk="0">
                  <a:moveTo>
                    <a:pt x="1368" y="1"/>
                  </a:moveTo>
                  <a:cubicBezTo>
                    <a:pt x="1354" y="15"/>
                    <a:pt x="1326" y="29"/>
                    <a:pt x="1312" y="43"/>
                  </a:cubicBezTo>
                  <a:cubicBezTo>
                    <a:pt x="1270" y="84"/>
                    <a:pt x="1200" y="112"/>
                    <a:pt x="1145" y="168"/>
                  </a:cubicBezTo>
                  <a:cubicBezTo>
                    <a:pt x="1005" y="266"/>
                    <a:pt x="838" y="419"/>
                    <a:pt x="670" y="559"/>
                  </a:cubicBezTo>
                  <a:cubicBezTo>
                    <a:pt x="503" y="712"/>
                    <a:pt x="336" y="866"/>
                    <a:pt x="224" y="991"/>
                  </a:cubicBezTo>
                  <a:cubicBezTo>
                    <a:pt x="168" y="1047"/>
                    <a:pt x="126" y="1103"/>
                    <a:pt x="85" y="1131"/>
                  </a:cubicBezTo>
                  <a:lnTo>
                    <a:pt x="29" y="1186"/>
                  </a:lnTo>
                  <a:lnTo>
                    <a:pt x="29" y="1270"/>
                  </a:lnTo>
                  <a:cubicBezTo>
                    <a:pt x="29" y="1312"/>
                    <a:pt x="29" y="1382"/>
                    <a:pt x="15" y="1465"/>
                  </a:cubicBezTo>
                  <a:cubicBezTo>
                    <a:pt x="15" y="1647"/>
                    <a:pt x="1" y="1856"/>
                    <a:pt x="15" y="2079"/>
                  </a:cubicBezTo>
                  <a:cubicBezTo>
                    <a:pt x="29" y="2302"/>
                    <a:pt x="43" y="2525"/>
                    <a:pt x="57" y="2693"/>
                  </a:cubicBezTo>
                  <a:cubicBezTo>
                    <a:pt x="57" y="2776"/>
                    <a:pt x="71" y="2846"/>
                    <a:pt x="71" y="2902"/>
                  </a:cubicBezTo>
                  <a:cubicBezTo>
                    <a:pt x="85" y="2944"/>
                    <a:pt x="85" y="2972"/>
                    <a:pt x="85" y="2972"/>
                  </a:cubicBezTo>
                  <a:cubicBezTo>
                    <a:pt x="85" y="2958"/>
                    <a:pt x="85" y="2930"/>
                    <a:pt x="85" y="2902"/>
                  </a:cubicBezTo>
                  <a:cubicBezTo>
                    <a:pt x="85" y="2846"/>
                    <a:pt x="98" y="2776"/>
                    <a:pt x="98" y="2693"/>
                  </a:cubicBezTo>
                  <a:cubicBezTo>
                    <a:pt x="112" y="2525"/>
                    <a:pt x="112" y="2302"/>
                    <a:pt x="112" y="2079"/>
                  </a:cubicBezTo>
                  <a:cubicBezTo>
                    <a:pt x="112" y="1856"/>
                    <a:pt x="98" y="1633"/>
                    <a:pt x="71" y="1465"/>
                  </a:cubicBezTo>
                  <a:cubicBezTo>
                    <a:pt x="71" y="1382"/>
                    <a:pt x="57" y="1312"/>
                    <a:pt x="57" y="1270"/>
                  </a:cubicBezTo>
                  <a:cubicBezTo>
                    <a:pt x="43" y="1214"/>
                    <a:pt x="43" y="1186"/>
                    <a:pt x="43" y="1186"/>
                  </a:cubicBezTo>
                  <a:cubicBezTo>
                    <a:pt x="57" y="1172"/>
                    <a:pt x="85" y="1158"/>
                    <a:pt x="112" y="1144"/>
                  </a:cubicBezTo>
                  <a:cubicBezTo>
                    <a:pt x="140" y="1117"/>
                    <a:pt x="196" y="1075"/>
                    <a:pt x="266" y="1033"/>
                  </a:cubicBezTo>
                  <a:cubicBezTo>
                    <a:pt x="405" y="921"/>
                    <a:pt x="573" y="782"/>
                    <a:pt x="740" y="628"/>
                  </a:cubicBezTo>
                  <a:cubicBezTo>
                    <a:pt x="907" y="489"/>
                    <a:pt x="1075" y="335"/>
                    <a:pt x="1186" y="210"/>
                  </a:cubicBezTo>
                  <a:cubicBezTo>
                    <a:pt x="1242" y="154"/>
                    <a:pt x="1284" y="98"/>
                    <a:pt x="1326" y="56"/>
                  </a:cubicBezTo>
                  <a:lnTo>
                    <a:pt x="1368"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3" name="Google Shape;2393;p36"/>
            <p:cNvSpPr/>
            <p:nvPr/>
          </p:nvSpPr>
          <p:spPr>
            <a:xfrm>
              <a:off x="6739053" y="5163837"/>
              <a:ext cx="95959" cy="85897"/>
            </a:xfrm>
            <a:custGeom>
              <a:avLst/>
              <a:gdLst/>
              <a:ahLst/>
              <a:cxnLst/>
              <a:rect l="l" t="t" r="r" b="b"/>
              <a:pathLst>
                <a:path w="1326" h="1187" extrusionOk="0">
                  <a:moveTo>
                    <a:pt x="1" y="1"/>
                  </a:moveTo>
                  <a:lnTo>
                    <a:pt x="43" y="56"/>
                  </a:lnTo>
                  <a:cubicBezTo>
                    <a:pt x="84" y="98"/>
                    <a:pt x="126" y="154"/>
                    <a:pt x="182" y="210"/>
                  </a:cubicBezTo>
                  <a:cubicBezTo>
                    <a:pt x="308" y="335"/>
                    <a:pt x="461" y="489"/>
                    <a:pt x="628" y="642"/>
                  </a:cubicBezTo>
                  <a:cubicBezTo>
                    <a:pt x="810" y="782"/>
                    <a:pt x="963" y="921"/>
                    <a:pt x="1103" y="1033"/>
                  </a:cubicBezTo>
                  <a:cubicBezTo>
                    <a:pt x="1172" y="1075"/>
                    <a:pt x="1228" y="1117"/>
                    <a:pt x="1270" y="1144"/>
                  </a:cubicBezTo>
                  <a:cubicBezTo>
                    <a:pt x="1284" y="1158"/>
                    <a:pt x="1312" y="1172"/>
                    <a:pt x="1326" y="1186"/>
                  </a:cubicBezTo>
                  <a:lnTo>
                    <a:pt x="1284" y="1131"/>
                  </a:lnTo>
                  <a:cubicBezTo>
                    <a:pt x="1242" y="1103"/>
                    <a:pt x="1200" y="1047"/>
                    <a:pt x="1145" y="991"/>
                  </a:cubicBezTo>
                  <a:cubicBezTo>
                    <a:pt x="1019" y="866"/>
                    <a:pt x="866" y="712"/>
                    <a:pt x="698" y="559"/>
                  </a:cubicBezTo>
                  <a:cubicBezTo>
                    <a:pt x="531" y="405"/>
                    <a:pt x="349" y="266"/>
                    <a:pt x="224" y="168"/>
                  </a:cubicBezTo>
                  <a:cubicBezTo>
                    <a:pt x="154" y="112"/>
                    <a:pt x="98" y="84"/>
                    <a:pt x="57" y="43"/>
                  </a:cubicBezTo>
                  <a:cubicBezTo>
                    <a:pt x="15" y="15"/>
                    <a:pt x="1" y="1"/>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4" name="Google Shape;2394;p36"/>
            <p:cNvSpPr/>
            <p:nvPr/>
          </p:nvSpPr>
          <p:spPr>
            <a:xfrm>
              <a:off x="6746145" y="5382890"/>
              <a:ext cx="96972" cy="85897"/>
            </a:xfrm>
            <a:custGeom>
              <a:avLst/>
              <a:gdLst/>
              <a:ahLst/>
              <a:cxnLst/>
              <a:rect l="l" t="t" r="r" b="b"/>
              <a:pathLst>
                <a:path w="1340" h="1187" extrusionOk="0">
                  <a:moveTo>
                    <a:pt x="1339" y="1"/>
                  </a:moveTo>
                  <a:cubicBezTo>
                    <a:pt x="1312" y="14"/>
                    <a:pt x="1284" y="28"/>
                    <a:pt x="1270" y="42"/>
                  </a:cubicBezTo>
                  <a:cubicBezTo>
                    <a:pt x="1228" y="70"/>
                    <a:pt x="1172" y="112"/>
                    <a:pt x="1102" y="168"/>
                  </a:cubicBezTo>
                  <a:cubicBezTo>
                    <a:pt x="977" y="266"/>
                    <a:pt x="795" y="419"/>
                    <a:pt x="642" y="558"/>
                  </a:cubicBezTo>
                  <a:cubicBezTo>
                    <a:pt x="475" y="712"/>
                    <a:pt x="307" y="865"/>
                    <a:pt x="196" y="991"/>
                  </a:cubicBezTo>
                  <a:cubicBezTo>
                    <a:pt x="140" y="1047"/>
                    <a:pt x="84" y="1102"/>
                    <a:pt x="56" y="1130"/>
                  </a:cubicBezTo>
                  <a:lnTo>
                    <a:pt x="0" y="1186"/>
                  </a:lnTo>
                  <a:cubicBezTo>
                    <a:pt x="0" y="1186"/>
                    <a:pt x="28" y="1172"/>
                    <a:pt x="70" y="1144"/>
                  </a:cubicBezTo>
                  <a:cubicBezTo>
                    <a:pt x="98" y="1116"/>
                    <a:pt x="168" y="1075"/>
                    <a:pt x="224" y="1033"/>
                  </a:cubicBezTo>
                  <a:cubicBezTo>
                    <a:pt x="363" y="921"/>
                    <a:pt x="530" y="782"/>
                    <a:pt x="698" y="628"/>
                  </a:cubicBezTo>
                  <a:cubicBezTo>
                    <a:pt x="865" y="489"/>
                    <a:pt x="1033" y="335"/>
                    <a:pt x="1144" y="210"/>
                  </a:cubicBezTo>
                  <a:cubicBezTo>
                    <a:pt x="1200" y="154"/>
                    <a:pt x="1256" y="98"/>
                    <a:pt x="1284" y="56"/>
                  </a:cubicBezTo>
                  <a:lnTo>
                    <a:pt x="1339"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5" name="Google Shape;2395;p36"/>
            <p:cNvSpPr/>
            <p:nvPr/>
          </p:nvSpPr>
          <p:spPr>
            <a:xfrm>
              <a:off x="6645194" y="5382890"/>
              <a:ext cx="95959" cy="85897"/>
            </a:xfrm>
            <a:custGeom>
              <a:avLst/>
              <a:gdLst/>
              <a:ahLst/>
              <a:cxnLst/>
              <a:rect l="l" t="t" r="r" b="b"/>
              <a:pathLst>
                <a:path w="1326" h="1187" extrusionOk="0">
                  <a:moveTo>
                    <a:pt x="1" y="1"/>
                  </a:moveTo>
                  <a:lnTo>
                    <a:pt x="56" y="56"/>
                  </a:lnTo>
                  <a:cubicBezTo>
                    <a:pt x="84" y="98"/>
                    <a:pt x="126" y="154"/>
                    <a:pt x="196" y="210"/>
                  </a:cubicBezTo>
                  <a:cubicBezTo>
                    <a:pt x="307" y="335"/>
                    <a:pt x="461" y="489"/>
                    <a:pt x="628" y="628"/>
                  </a:cubicBezTo>
                  <a:cubicBezTo>
                    <a:pt x="796" y="782"/>
                    <a:pt x="977" y="921"/>
                    <a:pt x="1102" y="1033"/>
                  </a:cubicBezTo>
                  <a:cubicBezTo>
                    <a:pt x="1172" y="1075"/>
                    <a:pt x="1228" y="1116"/>
                    <a:pt x="1270" y="1144"/>
                  </a:cubicBezTo>
                  <a:cubicBezTo>
                    <a:pt x="1312" y="1172"/>
                    <a:pt x="1326" y="1186"/>
                    <a:pt x="1326" y="1186"/>
                  </a:cubicBezTo>
                  <a:lnTo>
                    <a:pt x="1284" y="1130"/>
                  </a:lnTo>
                  <a:cubicBezTo>
                    <a:pt x="1242" y="1102"/>
                    <a:pt x="1200" y="1047"/>
                    <a:pt x="1144" y="991"/>
                  </a:cubicBezTo>
                  <a:cubicBezTo>
                    <a:pt x="1033" y="865"/>
                    <a:pt x="865" y="712"/>
                    <a:pt x="698" y="558"/>
                  </a:cubicBezTo>
                  <a:cubicBezTo>
                    <a:pt x="531" y="405"/>
                    <a:pt x="363" y="266"/>
                    <a:pt x="224" y="168"/>
                  </a:cubicBezTo>
                  <a:cubicBezTo>
                    <a:pt x="168" y="112"/>
                    <a:pt x="98" y="70"/>
                    <a:pt x="70" y="42"/>
                  </a:cubicBezTo>
                  <a:cubicBezTo>
                    <a:pt x="42" y="28"/>
                    <a:pt x="15" y="15"/>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6" name="Google Shape;2396;p36"/>
            <p:cNvSpPr/>
            <p:nvPr/>
          </p:nvSpPr>
          <p:spPr>
            <a:xfrm>
              <a:off x="6824880" y="4888267"/>
              <a:ext cx="7164" cy="82858"/>
            </a:xfrm>
            <a:custGeom>
              <a:avLst/>
              <a:gdLst/>
              <a:ahLst/>
              <a:cxnLst/>
              <a:rect l="l" t="t" r="r" b="b"/>
              <a:pathLst>
                <a:path w="99" h="1145" extrusionOk="0">
                  <a:moveTo>
                    <a:pt x="42" y="1"/>
                  </a:moveTo>
                  <a:cubicBezTo>
                    <a:pt x="42" y="1"/>
                    <a:pt x="28" y="70"/>
                    <a:pt x="14" y="182"/>
                  </a:cubicBezTo>
                  <a:cubicBezTo>
                    <a:pt x="0" y="308"/>
                    <a:pt x="0" y="447"/>
                    <a:pt x="0" y="573"/>
                  </a:cubicBezTo>
                  <a:cubicBezTo>
                    <a:pt x="0" y="712"/>
                    <a:pt x="14" y="838"/>
                    <a:pt x="28" y="977"/>
                  </a:cubicBezTo>
                  <a:cubicBezTo>
                    <a:pt x="42" y="1075"/>
                    <a:pt x="56" y="1145"/>
                    <a:pt x="56" y="1145"/>
                  </a:cubicBezTo>
                  <a:cubicBezTo>
                    <a:pt x="70" y="1089"/>
                    <a:pt x="84" y="1033"/>
                    <a:pt x="84" y="977"/>
                  </a:cubicBezTo>
                  <a:cubicBezTo>
                    <a:pt x="98" y="838"/>
                    <a:pt x="98" y="712"/>
                    <a:pt x="98" y="573"/>
                  </a:cubicBezTo>
                  <a:cubicBezTo>
                    <a:pt x="98" y="433"/>
                    <a:pt x="84" y="280"/>
                    <a:pt x="70" y="182"/>
                  </a:cubicBezTo>
                  <a:cubicBezTo>
                    <a:pt x="56" y="112"/>
                    <a:pt x="56" y="57"/>
                    <a:pt x="42"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7" name="Google Shape;2397;p36"/>
            <p:cNvSpPr/>
            <p:nvPr/>
          </p:nvSpPr>
          <p:spPr>
            <a:xfrm>
              <a:off x="6737027" y="5080037"/>
              <a:ext cx="7164" cy="83871"/>
            </a:xfrm>
            <a:custGeom>
              <a:avLst/>
              <a:gdLst/>
              <a:ahLst/>
              <a:cxnLst/>
              <a:rect l="l" t="t" r="r" b="b"/>
              <a:pathLst>
                <a:path w="99" h="1159" extrusionOk="0">
                  <a:moveTo>
                    <a:pt x="43" y="1"/>
                  </a:moveTo>
                  <a:cubicBezTo>
                    <a:pt x="43" y="1"/>
                    <a:pt x="29" y="71"/>
                    <a:pt x="15" y="182"/>
                  </a:cubicBezTo>
                  <a:cubicBezTo>
                    <a:pt x="1" y="322"/>
                    <a:pt x="1" y="447"/>
                    <a:pt x="1" y="587"/>
                  </a:cubicBezTo>
                  <a:cubicBezTo>
                    <a:pt x="1" y="726"/>
                    <a:pt x="15" y="866"/>
                    <a:pt x="29" y="977"/>
                  </a:cubicBezTo>
                  <a:cubicBezTo>
                    <a:pt x="43" y="1033"/>
                    <a:pt x="43" y="1103"/>
                    <a:pt x="71" y="1159"/>
                  </a:cubicBezTo>
                  <a:cubicBezTo>
                    <a:pt x="71" y="1159"/>
                    <a:pt x="85" y="1075"/>
                    <a:pt x="85" y="977"/>
                  </a:cubicBezTo>
                  <a:cubicBezTo>
                    <a:pt x="99" y="852"/>
                    <a:pt x="99" y="712"/>
                    <a:pt x="99" y="587"/>
                  </a:cubicBezTo>
                  <a:cubicBezTo>
                    <a:pt x="99" y="447"/>
                    <a:pt x="85" y="308"/>
                    <a:pt x="71" y="182"/>
                  </a:cubicBezTo>
                  <a:cubicBezTo>
                    <a:pt x="71" y="126"/>
                    <a:pt x="57" y="57"/>
                    <a:pt x="43"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8" name="Google Shape;2398;p36"/>
            <p:cNvSpPr/>
            <p:nvPr/>
          </p:nvSpPr>
          <p:spPr>
            <a:xfrm>
              <a:off x="6559512" y="4993270"/>
              <a:ext cx="84742" cy="78950"/>
            </a:xfrm>
            <a:custGeom>
              <a:avLst/>
              <a:gdLst/>
              <a:ahLst/>
              <a:cxnLst/>
              <a:rect l="l" t="t" r="r" b="b"/>
              <a:pathLst>
                <a:path w="1171" h="1091" extrusionOk="0">
                  <a:moveTo>
                    <a:pt x="1171" y="0"/>
                  </a:moveTo>
                  <a:cubicBezTo>
                    <a:pt x="1115" y="28"/>
                    <a:pt x="1059" y="70"/>
                    <a:pt x="1017" y="112"/>
                  </a:cubicBezTo>
                  <a:cubicBezTo>
                    <a:pt x="920" y="196"/>
                    <a:pt x="822" y="279"/>
                    <a:pt x="724" y="377"/>
                  </a:cubicBezTo>
                  <a:cubicBezTo>
                    <a:pt x="641" y="475"/>
                    <a:pt x="557" y="558"/>
                    <a:pt x="501" y="642"/>
                  </a:cubicBezTo>
                  <a:cubicBezTo>
                    <a:pt x="452" y="607"/>
                    <a:pt x="402" y="591"/>
                    <a:pt x="353" y="591"/>
                  </a:cubicBezTo>
                  <a:cubicBezTo>
                    <a:pt x="155" y="591"/>
                    <a:pt x="1" y="850"/>
                    <a:pt x="180" y="1019"/>
                  </a:cubicBezTo>
                  <a:cubicBezTo>
                    <a:pt x="234" y="1069"/>
                    <a:pt x="293" y="1090"/>
                    <a:pt x="351" y="1090"/>
                  </a:cubicBezTo>
                  <a:cubicBezTo>
                    <a:pt x="533" y="1090"/>
                    <a:pt x="691" y="875"/>
                    <a:pt x="543" y="684"/>
                  </a:cubicBezTo>
                  <a:cubicBezTo>
                    <a:pt x="627" y="614"/>
                    <a:pt x="710" y="530"/>
                    <a:pt x="794" y="447"/>
                  </a:cubicBezTo>
                  <a:cubicBezTo>
                    <a:pt x="892" y="349"/>
                    <a:pt x="975" y="251"/>
                    <a:pt x="1059" y="140"/>
                  </a:cubicBezTo>
                  <a:cubicBezTo>
                    <a:pt x="1101" y="98"/>
                    <a:pt x="1129" y="42"/>
                    <a:pt x="117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9" name="Google Shape;2399;p36"/>
            <p:cNvSpPr/>
            <p:nvPr/>
          </p:nvSpPr>
          <p:spPr>
            <a:xfrm>
              <a:off x="6840004" y="5084090"/>
              <a:ext cx="102038" cy="385199"/>
            </a:xfrm>
            <a:custGeom>
              <a:avLst/>
              <a:gdLst/>
              <a:ahLst/>
              <a:cxnLst/>
              <a:rect l="l" t="t" r="r" b="b"/>
              <a:pathLst>
                <a:path w="1410" h="5323" extrusionOk="0">
                  <a:moveTo>
                    <a:pt x="1326" y="1"/>
                  </a:moveTo>
                  <a:cubicBezTo>
                    <a:pt x="1326" y="1"/>
                    <a:pt x="1326" y="84"/>
                    <a:pt x="1312" y="224"/>
                  </a:cubicBezTo>
                  <a:cubicBezTo>
                    <a:pt x="1298" y="363"/>
                    <a:pt x="1284" y="559"/>
                    <a:pt x="1270" y="796"/>
                  </a:cubicBezTo>
                  <a:cubicBezTo>
                    <a:pt x="1256" y="1033"/>
                    <a:pt x="1242" y="1312"/>
                    <a:pt x="1228" y="1605"/>
                  </a:cubicBezTo>
                  <a:cubicBezTo>
                    <a:pt x="1214" y="1898"/>
                    <a:pt x="1200" y="2219"/>
                    <a:pt x="1186" y="2539"/>
                  </a:cubicBezTo>
                  <a:cubicBezTo>
                    <a:pt x="1172" y="2860"/>
                    <a:pt x="1172" y="3181"/>
                    <a:pt x="1172" y="3474"/>
                  </a:cubicBezTo>
                  <a:cubicBezTo>
                    <a:pt x="1158" y="3767"/>
                    <a:pt x="1172" y="4046"/>
                    <a:pt x="1158" y="4283"/>
                  </a:cubicBezTo>
                  <a:cubicBezTo>
                    <a:pt x="1144" y="4534"/>
                    <a:pt x="1158" y="4715"/>
                    <a:pt x="1158" y="4855"/>
                  </a:cubicBezTo>
                  <a:cubicBezTo>
                    <a:pt x="1103" y="4855"/>
                    <a:pt x="1047" y="4869"/>
                    <a:pt x="1005" y="4911"/>
                  </a:cubicBezTo>
                  <a:cubicBezTo>
                    <a:pt x="907" y="4813"/>
                    <a:pt x="782" y="4674"/>
                    <a:pt x="642" y="4548"/>
                  </a:cubicBezTo>
                  <a:cubicBezTo>
                    <a:pt x="503" y="4422"/>
                    <a:pt x="363" y="4297"/>
                    <a:pt x="252" y="4213"/>
                  </a:cubicBezTo>
                  <a:cubicBezTo>
                    <a:pt x="196" y="4171"/>
                    <a:pt x="140" y="4143"/>
                    <a:pt x="112" y="4116"/>
                  </a:cubicBezTo>
                  <a:lnTo>
                    <a:pt x="70" y="4088"/>
                  </a:lnTo>
                  <a:cubicBezTo>
                    <a:pt x="70" y="4032"/>
                    <a:pt x="84" y="3976"/>
                    <a:pt x="84" y="3892"/>
                  </a:cubicBezTo>
                  <a:cubicBezTo>
                    <a:pt x="98" y="3725"/>
                    <a:pt x="98" y="3502"/>
                    <a:pt x="98" y="3279"/>
                  </a:cubicBezTo>
                  <a:cubicBezTo>
                    <a:pt x="84" y="3056"/>
                    <a:pt x="70" y="2832"/>
                    <a:pt x="56" y="2665"/>
                  </a:cubicBezTo>
                  <a:cubicBezTo>
                    <a:pt x="56" y="2581"/>
                    <a:pt x="42" y="2512"/>
                    <a:pt x="42" y="2470"/>
                  </a:cubicBezTo>
                  <a:cubicBezTo>
                    <a:pt x="29" y="2414"/>
                    <a:pt x="29" y="2386"/>
                    <a:pt x="29" y="2386"/>
                  </a:cubicBezTo>
                  <a:lnTo>
                    <a:pt x="29" y="2470"/>
                  </a:lnTo>
                  <a:cubicBezTo>
                    <a:pt x="29" y="2512"/>
                    <a:pt x="15" y="2581"/>
                    <a:pt x="15" y="2665"/>
                  </a:cubicBezTo>
                  <a:cubicBezTo>
                    <a:pt x="15" y="2846"/>
                    <a:pt x="1" y="3056"/>
                    <a:pt x="15" y="3279"/>
                  </a:cubicBezTo>
                  <a:cubicBezTo>
                    <a:pt x="15" y="3502"/>
                    <a:pt x="29" y="3725"/>
                    <a:pt x="42" y="3892"/>
                  </a:cubicBezTo>
                  <a:cubicBezTo>
                    <a:pt x="42" y="3976"/>
                    <a:pt x="56" y="4046"/>
                    <a:pt x="70" y="4102"/>
                  </a:cubicBezTo>
                  <a:lnTo>
                    <a:pt x="112" y="4143"/>
                  </a:lnTo>
                  <a:cubicBezTo>
                    <a:pt x="140" y="4171"/>
                    <a:pt x="168" y="4213"/>
                    <a:pt x="224" y="4269"/>
                  </a:cubicBezTo>
                  <a:cubicBezTo>
                    <a:pt x="321" y="4367"/>
                    <a:pt x="447" y="4506"/>
                    <a:pt x="586" y="4632"/>
                  </a:cubicBezTo>
                  <a:cubicBezTo>
                    <a:pt x="726" y="4757"/>
                    <a:pt x="865" y="4869"/>
                    <a:pt x="977" y="4953"/>
                  </a:cubicBezTo>
                  <a:cubicBezTo>
                    <a:pt x="949" y="4994"/>
                    <a:pt x="935" y="5036"/>
                    <a:pt x="935" y="5092"/>
                  </a:cubicBezTo>
                  <a:cubicBezTo>
                    <a:pt x="935" y="5245"/>
                    <a:pt x="1050" y="5322"/>
                    <a:pt x="1165" y="5322"/>
                  </a:cubicBezTo>
                  <a:cubicBezTo>
                    <a:pt x="1280" y="5322"/>
                    <a:pt x="1395" y="5245"/>
                    <a:pt x="1395" y="5092"/>
                  </a:cubicBezTo>
                  <a:cubicBezTo>
                    <a:pt x="1409" y="4966"/>
                    <a:pt x="1298" y="4855"/>
                    <a:pt x="1172" y="4855"/>
                  </a:cubicBezTo>
                  <a:cubicBezTo>
                    <a:pt x="1186" y="4715"/>
                    <a:pt x="1200" y="4520"/>
                    <a:pt x="1214" y="4297"/>
                  </a:cubicBezTo>
                  <a:cubicBezTo>
                    <a:pt x="1228" y="4060"/>
                    <a:pt x="1242" y="3767"/>
                    <a:pt x="1256" y="3474"/>
                  </a:cubicBezTo>
                  <a:cubicBezTo>
                    <a:pt x="1270" y="3181"/>
                    <a:pt x="1270" y="2860"/>
                    <a:pt x="1284" y="2539"/>
                  </a:cubicBezTo>
                  <a:cubicBezTo>
                    <a:pt x="1298" y="2233"/>
                    <a:pt x="1298" y="1912"/>
                    <a:pt x="1312" y="1605"/>
                  </a:cubicBezTo>
                  <a:cubicBezTo>
                    <a:pt x="1326" y="1312"/>
                    <a:pt x="1312" y="1033"/>
                    <a:pt x="1326" y="796"/>
                  </a:cubicBezTo>
                  <a:cubicBezTo>
                    <a:pt x="1340" y="559"/>
                    <a:pt x="1326" y="363"/>
                    <a:pt x="1326" y="224"/>
                  </a:cubicBezTo>
                  <a:lnTo>
                    <a:pt x="1326"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0" name="Google Shape;2400;p36"/>
            <p:cNvSpPr/>
            <p:nvPr/>
          </p:nvSpPr>
          <p:spPr>
            <a:xfrm>
              <a:off x="6718863" y="4669794"/>
              <a:ext cx="40164" cy="100443"/>
            </a:xfrm>
            <a:custGeom>
              <a:avLst/>
              <a:gdLst/>
              <a:ahLst/>
              <a:cxnLst/>
              <a:rect l="l" t="t" r="r" b="b"/>
              <a:pathLst>
                <a:path w="555" h="1388" extrusionOk="0">
                  <a:moveTo>
                    <a:pt x="312" y="1"/>
                  </a:moveTo>
                  <a:cubicBezTo>
                    <a:pt x="257" y="1"/>
                    <a:pt x="201" y="20"/>
                    <a:pt x="154" y="63"/>
                  </a:cubicBezTo>
                  <a:cubicBezTo>
                    <a:pt x="1" y="188"/>
                    <a:pt x="84" y="453"/>
                    <a:pt x="280" y="467"/>
                  </a:cubicBezTo>
                  <a:cubicBezTo>
                    <a:pt x="280" y="579"/>
                    <a:pt x="280" y="690"/>
                    <a:pt x="280" y="816"/>
                  </a:cubicBezTo>
                  <a:cubicBezTo>
                    <a:pt x="280" y="955"/>
                    <a:pt x="294" y="1081"/>
                    <a:pt x="308" y="1220"/>
                  </a:cubicBezTo>
                  <a:cubicBezTo>
                    <a:pt x="308" y="1276"/>
                    <a:pt x="322" y="1332"/>
                    <a:pt x="336" y="1388"/>
                  </a:cubicBezTo>
                  <a:cubicBezTo>
                    <a:pt x="350" y="1332"/>
                    <a:pt x="363" y="1276"/>
                    <a:pt x="363" y="1220"/>
                  </a:cubicBezTo>
                  <a:cubicBezTo>
                    <a:pt x="377" y="1081"/>
                    <a:pt x="377" y="955"/>
                    <a:pt x="377" y="816"/>
                  </a:cubicBezTo>
                  <a:cubicBezTo>
                    <a:pt x="377" y="690"/>
                    <a:pt x="363" y="565"/>
                    <a:pt x="350" y="467"/>
                  </a:cubicBezTo>
                  <a:cubicBezTo>
                    <a:pt x="461" y="453"/>
                    <a:pt x="545" y="356"/>
                    <a:pt x="545" y="244"/>
                  </a:cubicBezTo>
                  <a:cubicBezTo>
                    <a:pt x="554" y="99"/>
                    <a:pt x="437" y="1"/>
                    <a:pt x="312"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168"/>
        <p:cNvGrpSpPr/>
        <p:nvPr/>
      </p:nvGrpSpPr>
      <p:grpSpPr>
        <a:xfrm>
          <a:off x="0" y="0"/>
          <a:ext cx="0" cy="0"/>
          <a:chOff x="0" y="0"/>
          <a:chExt cx="0" cy="0"/>
        </a:xfrm>
      </p:grpSpPr>
      <p:sp>
        <p:nvSpPr>
          <p:cNvPr id="169" name="Google Shape;169;p3"/>
          <p:cNvSpPr txBox="1">
            <a:spLocks noGrp="1"/>
          </p:cNvSpPr>
          <p:nvPr>
            <p:ph type="title"/>
          </p:nvPr>
        </p:nvSpPr>
        <p:spPr>
          <a:xfrm>
            <a:off x="725700" y="2278125"/>
            <a:ext cx="3801900" cy="841800"/>
          </a:xfrm>
          <a:prstGeom prst="rect">
            <a:avLst/>
          </a:prstGeom>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3600"/>
              <a:buNone/>
              <a:defRPr sz="3600">
                <a:solidFill>
                  <a:schemeClr val="accent6"/>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0" name="Google Shape;170;p3"/>
          <p:cNvSpPr txBox="1">
            <a:spLocks noGrp="1"/>
          </p:cNvSpPr>
          <p:nvPr>
            <p:ph type="title" idx="2" hasCustomPrompt="1"/>
          </p:nvPr>
        </p:nvSpPr>
        <p:spPr>
          <a:xfrm>
            <a:off x="1253001" y="1436325"/>
            <a:ext cx="27477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1" name="Google Shape;171;p3"/>
          <p:cNvSpPr txBox="1">
            <a:spLocks noGrp="1"/>
          </p:cNvSpPr>
          <p:nvPr>
            <p:ph type="subTitle" idx="1"/>
          </p:nvPr>
        </p:nvSpPr>
        <p:spPr>
          <a:xfrm>
            <a:off x="725744" y="3119925"/>
            <a:ext cx="38019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grpSp>
        <p:nvGrpSpPr>
          <p:cNvPr id="172" name="Google Shape;172;p3"/>
          <p:cNvGrpSpPr/>
          <p:nvPr/>
        </p:nvGrpSpPr>
        <p:grpSpPr>
          <a:xfrm>
            <a:off x="3665635" y="1103207"/>
            <a:ext cx="363540" cy="333120"/>
            <a:chOff x="3665635" y="1103207"/>
            <a:chExt cx="363540" cy="333120"/>
          </a:xfrm>
        </p:grpSpPr>
        <p:sp>
          <p:nvSpPr>
            <p:cNvPr id="173" name="Google Shape;173;p3"/>
            <p:cNvSpPr/>
            <p:nvPr/>
          </p:nvSpPr>
          <p:spPr>
            <a:xfrm>
              <a:off x="3665635" y="1152452"/>
              <a:ext cx="171266" cy="257991"/>
            </a:xfrm>
            <a:custGeom>
              <a:avLst/>
              <a:gdLst/>
              <a:ahLst/>
              <a:cxnLst/>
              <a:rect l="l" t="t" r="r" b="b"/>
              <a:pathLst>
                <a:path w="1019" h="1535" extrusionOk="0">
                  <a:moveTo>
                    <a:pt x="991" y="0"/>
                  </a:moveTo>
                  <a:cubicBezTo>
                    <a:pt x="935" y="0"/>
                    <a:pt x="879" y="28"/>
                    <a:pt x="823" y="42"/>
                  </a:cubicBezTo>
                  <a:cubicBezTo>
                    <a:pt x="726" y="84"/>
                    <a:pt x="642" y="126"/>
                    <a:pt x="558" y="182"/>
                  </a:cubicBezTo>
                  <a:cubicBezTo>
                    <a:pt x="447" y="265"/>
                    <a:pt x="349" y="363"/>
                    <a:pt x="252" y="475"/>
                  </a:cubicBezTo>
                  <a:cubicBezTo>
                    <a:pt x="196" y="544"/>
                    <a:pt x="140" y="628"/>
                    <a:pt x="98" y="712"/>
                  </a:cubicBezTo>
                  <a:cubicBezTo>
                    <a:pt x="28" y="851"/>
                    <a:pt x="0" y="1005"/>
                    <a:pt x="14" y="1172"/>
                  </a:cubicBezTo>
                  <a:cubicBezTo>
                    <a:pt x="28" y="1228"/>
                    <a:pt x="42" y="1270"/>
                    <a:pt x="70" y="1326"/>
                  </a:cubicBezTo>
                  <a:cubicBezTo>
                    <a:pt x="98" y="1353"/>
                    <a:pt x="126" y="1381"/>
                    <a:pt x="154" y="1409"/>
                  </a:cubicBezTo>
                  <a:cubicBezTo>
                    <a:pt x="238" y="1479"/>
                    <a:pt x="349" y="1521"/>
                    <a:pt x="475" y="1535"/>
                  </a:cubicBezTo>
                  <a:cubicBezTo>
                    <a:pt x="572" y="1535"/>
                    <a:pt x="684" y="1507"/>
                    <a:pt x="782" y="1465"/>
                  </a:cubicBezTo>
                  <a:cubicBezTo>
                    <a:pt x="865" y="1437"/>
                    <a:pt x="949" y="1381"/>
                    <a:pt x="1019" y="1326"/>
                  </a:cubicBezTo>
                  <a:lnTo>
                    <a:pt x="893" y="977"/>
                  </a:lnTo>
                  <a:cubicBezTo>
                    <a:pt x="893" y="977"/>
                    <a:pt x="865" y="1005"/>
                    <a:pt x="837" y="1033"/>
                  </a:cubicBezTo>
                  <a:cubicBezTo>
                    <a:pt x="768" y="1102"/>
                    <a:pt x="684" y="1144"/>
                    <a:pt x="586" y="1144"/>
                  </a:cubicBezTo>
                  <a:lnTo>
                    <a:pt x="517" y="1144"/>
                  </a:lnTo>
                  <a:cubicBezTo>
                    <a:pt x="447" y="1088"/>
                    <a:pt x="433" y="991"/>
                    <a:pt x="475" y="851"/>
                  </a:cubicBezTo>
                  <a:cubicBezTo>
                    <a:pt x="517" y="768"/>
                    <a:pt x="586" y="698"/>
                    <a:pt x="670" y="642"/>
                  </a:cubicBezTo>
                  <a:cubicBezTo>
                    <a:pt x="740" y="586"/>
                    <a:pt x="823" y="558"/>
                    <a:pt x="921" y="558"/>
                  </a:cubicBezTo>
                  <a:lnTo>
                    <a:pt x="991"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174;p3"/>
            <p:cNvSpPr/>
            <p:nvPr/>
          </p:nvSpPr>
          <p:spPr>
            <a:xfrm>
              <a:off x="3848497" y="1103207"/>
              <a:ext cx="180678" cy="333120"/>
            </a:xfrm>
            <a:custGeom>
              <a:avLst/>
              <a:gdLst/>
              <a:ahLst/>
              <a:cxnLst/>
              <a:rect l="l" t="t" r="r" b="b"/>
              <a:pathLst>
                <a:path w="1075" h="1982" extrusionOk="0">
                  <a:moveTo>
                    <a:pt x="544" y="1"/>
                  </a:moveTo>
                  <a:lnTo>
                    <a:pt x="544" y="1"/>
                  </a:lnTo>
                  <a:cubicBezTo>
                    <a:pt x="419" y="42"/>
                    <a:pt x="279" y="84"/>
                    <a:pt x="154" y="112"/>
                  </a:cubicBezTo>
                  <a:cubicBezTo>
                    <a:pt x="126" y="670"/>
                    <a:pt x="70" y="1256"/>
                    <a:pt x="0" y="1870"/>
                  </a:cubicBezTo>
                  <a:lnTo>
                    <a:pt x="182" y="1814"/>
                  </a:lnTo>
                  <a:lnTo>
                    <a:pt x="363" y="1730"/>
                  </a:lnTo>
                  <a:cubicBezTo>
                    <a:pt x="391" y="1507"/>
                    <a:pt x="405" y="1368"/>
                    <a:pt x="405" y="1326"/>
                  </a:cubicBezTo>
                  <a:lnTo>
                    <a:pt x="600" y="1256"/>
                  </a:lnTo>
                  <a:lnTo>
                    <a:pt x="600" y="1256"/>
                  </a:lnTo>
                  <a:cubicBezTo>
                    <a:pt x="558" y="1605"/>
                    <a:pt x="544" y="1842"/>
                    <a:pt x="544" y="1981"/>
                  </a:cubicBezTo>
                  <a:cubicBezTo>
                    <a:pt x="586" y="1939"/>
                    <a:pt x="642" y="1912"/>
                    <a:pt x="698" y="1884"/>
                  </a:cubicBezTo>
                  <a:cubicBezTo>
                    <a:pt x="740" y="1856"/>
                    <a:pt x="796" y="1828"/>
                    <a:pt x="837" y="1814"/>
                  </a:cubicBezTo>
                  <a:lnTo>
                    <a:pt x="879" y="1800"/>
                  </a:lnTo>
                  <a:cubicBezTo>
                    <a:pt x="893" y="1451"/>
                    <a:pt x="963" y="879"/>
                    <a:pt x="1075" y="70"/>
                  </a:cubicBezTo>
                  <a:lnTo>
                    <a:pt x="1075" y="70"/>
                  </a:lnTo>
                  <a:cubicBezTo>
                    <a:pt x="949" y="126"/>
                    <a:pt x="823" y="182"/>
                    <a:pt x="684" y="210"/>
                  </a:cubicBezTo>
                  <a:cubicBezTo>
                    <a:pt x="670" y="489"/>
                    <a:pt x="656" y="698"/>
                    <a:pt x="642" y="851"/>
                  </a:cubicBezTo>
                  <a:lnTo>
                    <a:pt x="531" y="893"/>
                  </a:lnTo>
                  <a:lnTo>
                    <a:pt x="447" y="935"/>
                  </a:lnTo>
                  <a:cubicBezTo>
                    <a:pt x="475" y="614"/>
                    <a:pt x="503" y="307"/>
                    <a:pt x="544"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5" name="Google Shape;175;p3"/>
          <p:cNvGrpSpPr/>
          <p:nvPr/>
        </p:nvGrpSpPr>
        <p:grpSpPr>
          <a:xfrm>
            <a:off x="181096" y="315758"/>
            <a:ext cx="654303" cy="438500"/>
            <a:chOff x="181096" y="315758"/>
            <a:chExt cx="654303" cy="438500"/>
          </a:xfrm>
        </p:grpSpPr>
        <p:sp>
          <p:nvSpPr>
            <p:cNvPr id="176" name="Google Shape;176;p3"/>
            <p:cNvSpPr/>
            <p:nvPr/>
          </p:nvSpPr>
          <p:spPr>
            <a:xfrm>
              <a:off x="708673" y="557277"/>
              <a:ext cx="126727" cy="173619"/>
            </a:xfrm>
            <a:custGeom>
              <a:avLst/>
              <a:gdLst/>
              <a:ahLst/>
              <a:cxnLst/>
              <a:rect l="l" t="t" r="r" b="b"/>
              <a:pathLst>
                <a:path w="754" h="1033" extrusionOk="0">
                  <a:moveTo>
                    <a:pt x="572" y="0"/>
                  </a:moveTo>
                  <a:cubicBezTo>
                    <a:pt x="391" y="56"/>
                    <a:pt x="196" y="98"/>
                    <a:pt x="0" y="140"/>
                  </a:cubicBezTo>
                  <a:lnTo>
                    <a:pt x="98" y="684"/>
                  </a:lnTo>
                  <a:cubicBezTo>
                    <a:pt x="126" y="642"/>
                    <a:pt x="182" y="600"/>
                    <a:pt x="237" y="572"/>
                  </a:cubicBezTo>
                  <a:cubicBezTo>
                    <a:pt x="275" y="565"/>
                    <a:pt x="308" y="562"/>
                    <a:pt x="337" y="562"/>
                  </a:cubicBezTo>
                  <a:cubicBezTo>
                    <a:pt x="427" y="562"/>
                    <a:pt x="478" y="596"/>
                    <a:pt x="488" y="670"/>
                  </a:cubicBezTo>
                  <a:cubicBezTo>
                    <a:pt x="499" y="735"/>
                    <a:pt x="459" y="758"/>
                    <a:pt x="400" y="758"/>
                  </a:cubicBezTo>
                  <a:cubicBezTo>
                    <a:pt x="384" y="758"/>
                    <a:pt x="367" y="756"/>
                    <a:pt x="349" y="753"/>
                  </a:cubicBezTo>
                  <a:cubicBezTo>
                    <a:pt x="293" y="739"/>
                    <a:pt x="251" y="711"/>
                    <a:pt x="210" y="684"/>
                  </a:cubicBezTo>
                  <a:cubicBezTo>
                    <a:pt x="168" y="739"/>
                    <a:pt x="112" y="809"/>
                    <a:pt x="56" y="865"/>
                  </a:cubicBezTo>
                  <a:cubicBezTo>
                    <a:pt x="154" y="962"/>
                    <a:pt x="279" y="1018"/>
                    <a:pt x="433" y="1032"/>
                  </a:cubicBezTo>
                  <a:cubicBezTo>
                    <a:pt x="516" y="1018"/>
                    <a:pt x="586" y="990"/>
                    <a:pt x="656" y="921"/>
                  </a:cubicBezTo>
                  <a:cubicBezTo>
                    <a:pt x="726" y="837"/>
                    <a:pt x="754" y="725"/>
                    <a:pt x="754" y="614"/>
                  </a:cubicBezTo>
                  <a:cubicBezTo>
                    <a:pt x="740" y="544"/>
                    <a:pt x="712" y="474"/>
                    <a:pt x="642" y="418"/>
                  </a:cubicBezTo>
                  <a:cubicBezTo>
                    <a:pt x="572" y="349"/>
                    <a:pt x="475" y="321"/>
                    <a:pt x="363" y="321"/>
                  </a:cubicBezTo>
                  <a:cubicBezTo>
                    <a:pt x="335" y="321"/>
                    <a:pt x="293" y="335"/>
                    <a:pt x="265" y="349"/>
                  </a:cubicBezTo>
                  <a:lnTo>
                    <a:pt x="265" y="307"/>
                  </a:lnTo>
                  <a:cubicBezTo>
                    <a:pt x="391" y="279"/>
                    <a:pt x="502" y="251"/>
                    <a:pt x="628" y="251"/>
                  </a:cubicBezTo>
                  <a:cubicBezTo>
                    <a:pt x="614" y="167"/>
                    <a:pt x="586" y="84"/>
                    <a:pt x="57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177;p3"/>
            <p:cNvSpPr/>
            <p:nvPr/>
          </p:nvSpPr>
          <p:spPr>
            <a:xfrm>
              <a:off x="181096" y="404836"/>
              <a:ext cx="178325" cy="268076"/>
            </a:xfrm>
            <a:custGeom>
              <a:avLst/>
              <a:gdLst/>
              <a:ahLst/>
              <a:cxnLst/>
              <a:rect l="l" t="t" r="r" b="b"/>
              <a:pathLst>
                <a:path w="1061" h="1595" extrusionOk="0">
                  <a:moveTo>
                    <a:pt x="824" y="0"/>
                  </a:moveTo>
                  <a:cubicBezTo>
                    <a:pt x="768" y="14"/>
                    <a:pt x="712" y="42"/>
                    <a:pt x="656" y="70"/>
                  </a:cubicBezTo>
                  <a:cubicBezTo>
                    <a:pt x="573" y="126"/>
                    <a:pt x="489" y="182"/>
                    <a:pt x="419" y="251"/>
                  </a:cubicBezTo>
                  <a:cubicBezTo>
                    <a:pt x="322" y="349"/>
                    <a:pt x="224" y="461"/>
                    <a:pt x="154" y="586"/>
                  </a:cubicBezTo>
                  <a:cubicBezTo>
                    <a:pt x="112" y="656"/>
                    <a:pt x="71" y="754"/>
                    <a:pt x="43" y="837"/>
                  </a:cubicBezTo>
                  <a:cubicBezTo>
                    <a:pt x="1" y="991"/>
                    <a:pt x="1" y="1158"/>
                    <a:pt x="43" y="1312"/>
                  </a:cubicBezTo>
                  <a:cubicBezTo>
                    <a:pt x="57" y="1353"/>
                    <a:pt x="85" y="1409"/>
                    <a:pt x="126" y="1451"/>
                  </a:cubicBezTo>
                  <a:cubicBezTo>
                    <a:pt x="140" y="1479"/>
                    <a:pt x="182" y="1507"/>
                    <a:pt x="210" y="1521"/>
                  </a:cubicBezTo>
                  <a:cubicBezTo>
                    <a:pt x="291" y="1567"/>
                    <a:pt x="391" y="1594"/>
                    <a:pt x="486" y="1594"/>
                  </a:cubicBezTo>
                  <a:cubicBezTo>
                    <a:pt x="506" y="1594"/>
                    <a:pt x="526" y="1593"/>
                    <a:pt x="545" y="1591"/>
                  </a:cubicBezTo>
                  <a:cubicBezTo>
                    <a:pt x="656" y="1577"/>
                    <a:pt x="754" y="1535"/>
                    <a:pt x="838" y="1479"/>
                  </a:cubicBezTo>
                  <a:cubicBezTo>
                    <a:pt x="921" y="1437"/>
                    <a:pt x="991" y="1381"/>
                    <a:pt x="1061" y="1312"/>
                  </a:cubicBezTo>
                  <a:lnTo>
                    <a:pt x="880" y="977"/>
                  </a:lnTo>
                  <a:cubicBezTo>
                    <a:pt x="866" y="1005"/>
                    <a:pt x="852" y="1019"/>
                    <a:pt x="838" y="1047"/>
                  </a:cubicBezTo>
                  <a:cubicBezTo>
                    <a:pt x="782" y="1116"/>
                    <a:pt x="698" y="1172"/>
                    <a:pt x="601" y="1200"/>
                  </a:cubicBezTo>
                  <a:lnTo>
                    <a:pt x="531" y="1200"/>
                  </a:lnTo>
                  <a:cubicBezTo>
                    <a:pt x="447" y="1158"/>
                    <a:pt x="419" y="1074"/>
                    <a:pt x="447" y="921"/>
                  </a:cubicBezTo>
                  <a:cubicBezTo>
                    <a:pt x="475" y="837"/>
                    <a:pt x="531" y="754"/>
                    <a:pt x="601" y="684"/>
                  </a:cubicBezTo>
                  <a:cubicBezTo>
                    <a:pt x="670" y="628"/>
                    <a:pt x="754" y="586"/>
                    <a:pt x="838" y="572"/>
                  </a:cubicBezTo>
                  <a:lnTo>
                    <a:pt x="824"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178;p3"/>
            <p:cNvSpPr/>
            <p:nvPr/>
          </p:nvSpPr>
          <p:spPr>
            <a:xfrm>
              <a:off x="485978" y="315758"/>
              <a:ext cx="164207" cy="330767"/>
            </a:xfrm>
            <a:custGeom>
              <a:avLst/>
              <a:gdLst/>
              <a:ahLst/>
              <a:cxnLst/>
              <a:rect l="l" t="t" r="r" b="b"/>
              <a:pathLst>
                <a:path w="977" h="1968" extrusionOk="0">
                  <a:moveTo>
                    <a:pt x="907" y="0"/>
                  </a:moveTo>
                  <a:cubicBezTo>
                    <a:pt x="795" y="84"/>
                    <a:pt x="670" y="154"/>
                    <a:pt x="544" y="196"/>
                  </a:cubicBezTo>
                  <a:cubicBezTo>
                    <a:pt x="572" y="475"/>
                    <a:pt x="600" y="684"/>
                    <a:pt x="600" y="837"/>
                  </a:cubicBezTo>
                  <a:lnTo>
                    <a:pt x="516" y="907"/>
                  </a:lnTo>
                  <a:cubicBezTo>
                    <a:pt x="488" y="921"/>
                    <a:pt x="460" y="935"/>
                    <a:pt x="433" y="949"/>
                  </a:cubicBezTo>
                  <a:cubicBezTo>
                    <a:pt x="405" y="642"/>
                    <a:pt x="377" y="321"/>
                    <a:pt x="377" y="14"/>
                  </a:cubicBezTo>
                  <a:cubicBezTo>
                    <a:pt x="251" y="84"/>
                    <a:pt x="126" y="140"/>
                    <a:pt x="0" y="182"/>
                  </a:cubicBezTo>
                  <a:cubicBezTo>
                    <a:pt x="70" y="740"/>
                    <a:pt x="112" y="1325"/>
                    <a:pt x="140" y="1953"/>
                  </a:cubicBezTo>
                  <a:lnTo>
                    <a:pt x="307" y="1869"/>
                  </a:lnTo>
                  <a:lnTo>
                    <a:pt x="474" y="1758"/>
                  </a:lnTo>
                  <a:cubicBezTo>
                    <a:pt x="460" y="1521"/>
                    <a:pt x="447" y="1381"/>
                    <a:pt x="447" y="1339"/>
                  </a:cubicBezTo>
                  <a:lnTo>
                    <a:pt x="614" y="1242"/>
                  </a:lnTo>
                  <a:cubicBezTo>
                    <a:pt x="642" y="1590"/>
                    <a:pt x="656" y="1828"/>
                    <a:pt x="684" y="1967"/>
                  </a:cubicBezTo>
                  <a:cubicBezTo>
                    <a:pt x="725" y="1925"/>
                    <a:pt x="767" y="1883"/>
                    <a:pt x="823" y="1855"/>
                  </a:cubicBezTo>
                  <a:cubicBezTo>
                    <a:pt x="865" y="1814"/>
                    <a:pt x="907" y="1786"/>
                    <a:pt x="949" y="1758"/>
                  </a:cubicBezTo>
                  <a:lnTo>
                    <a:pt x="977" y="1730"/>
                  </a:lnTo>
                  <a:cubicBezTo>
                    <a:pt x="949" y="1381"/>
                    <a:pt x="921" y="809"/>
                    <a:pt x="907"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179;p3"/>
            <p:cNvSpPr/>
            <p:nvPr/>
          </p:nvSpPr>
          <p:spPr>
            <a:xfrm>
              <a:off x="361605" y="600303"/>
              <a:ext cx="131433" cy="153954"/>
            </a:xfrm>
            <a:custGeom>
              <a:avLst/>
              <a:gdLst/>
              <a:ahLst/>
              <a:cxnLst/>
              <a:rect l="l" t="t" r="r" b="b"/>
              <a:pathLst>
                <a:path w="782" h="916" extrusionOk="0">
                  <a:moveTo>
                    <a:pt x="392" y="0"/>
                  </a:moveTo>
                  <a:cubicBezTo>
                    <a:pt x="227" y="0"/>
                    <a:pt x="75" y="105"/>
                    <a:pt x="15" y="260"/>
                  </a:cubicBezTo>
                  <a:cubicBezTo>
                    <a:pt x="1" y="344"/>
                    <a:pt x="29" y="414"/>
                    <a:pt x="71" y="483"/>
                  </a:cubicBezTo>
                  <a:cubicBezTo>
                    <a:pt x="140" y="441"/>
                    <a:pt x="224" y="414"/>
                    <a:pt x="308" y="400"/>
                  </a:cubicBezTo>
                  <a:cubicBezTo>
                    <a:pt x="294" y="386"/>
                    <a:pt x="294" y="372"/>
                    <a:pt x="280" y="344"/>
                  </a:cubicBezTo>
                  <a:cubicBezTo>
                    <a:pt x="266" y="316"/>
                    <a:pt x="280" y="274"/>
                    <a:pt x="308" y="260"/>
                  </a:cubicBezTo>
                  <a:cubicBezTo>
                    <a:pt x="350" y="260"/>
                    <a:pt x="377" y="274"/>
                    <a:pt x="377" y="302"/>
                  </a:cubicBezTo>
                  <a:cubicBezTo>
                    <a:pt x="391" y="316"/>
                    <a:pt x="391" y="330"/>
                    <a:pt x="377" y="358"/>
                  </a:cubicBezTo>
                  <a:cubicBezTo>
                    <a:pt x="350" y="455"/>
                    <a:pt x="294" y="567"/>
                    <a:pt x="224" y="651"/>
                  </a:cubicBezTo>
                  <a:cubicBezTo>
                    <a:pt x="168" y="720"/>
                    <a:pt x="154" y="832"/>
                    <a:pt x="196" y="916"/>
                  </a:cubicBezTo>
                  <a:cubicBezTo>
                    <a:pt x="266" y="846"/>
                    <a:pt x="447" y="804"/>
                    <a:pt x="726" y="804"/>
                  </a:cubicBezTo>
                  <a:cubicBezTo>
                    <a:pt x="712" y="720"/>
                    <a:pt x="740" y="637"/>
                    <a:pt x="782" y="567"/>
                  </a:cubicBezTo>
                  <a:cubicBezTo>
                    <a:pt x="742" y="561"/>
                    <a:pt x="701" y="558"/>
                    <a:pt x="662" y="558"/>
                  </a:cubicBezTo>
                  <a:cubicBezTo>
                    <a:pt x="606" y="558"/>
                    <a:pt x="552" y="565"/>
                    <a:pt x="503" y="581"/>
                  </a:cubicBezTo>
                  <a:cubicBezTo>
                    <a:pt x="601" y="483"/>
                    <a:pt x="656" y="344"/>
                    <a:pt x="643" y="204"/>
                  </a:cubicBezTo>
                  <a:cubicBezTo>
                    <a:pt x="629" y="107"/>
                    <a:pt x="559" y="37"/>
                    <a:pt x="475" y="9"/>
                  </a:cubicBezTo>
                  <a:cubicBezTo>
                    <a:pt x="447" y="3"/>
                    <a:pt x="420" y="0"/>
                    <a:pt x="39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80" name="Google Shape;180;p3"/>
          <p:cNvGrpSpPr/>
          <p:nvPr/>
        </p:nvGrpSpPr>
        <p:grpSpPr>
          <a:xfrm>
            <a:off x="7914639" y="4361691"/>
            <a:ext cx="879353" cy="602708"/>
            <a:chOff x="7914639" y="4361691"/>
            <a:chExt cx="879353" cy="602708"/>
          </a:xfrm>
        </p:grpSpPr>
        <p:sp>
          <p:nvSpPr>
            <p:cNvPr id="181" name="Google Shape;181;p3"/>
            <p:cNvSpPr/>
            <p:nvPr/>
          </p:nvSpPr>
          <p:spPr>
            <a:xfrm>
              <a:off x="7914639" y="4361691"/>
              <a:ext cx="323708" cy="602708"/>
            </a:xfrm>
            <a:custGeom>
              <a:avLst/>
              <a:gdLst/>
              <a:ahLst/>
              <a:cxnLst/>
              <a:rect l="l" t="t" r="r" b="b"/>
              <a:pathLst>
                <a:path w="1926" h="3586" extrusionOk="0">
                  <a:moveTo>
                    <a:pt x="963" y="1"/>
                  </a:moveTo>
                  <a:lnTo>
                    <a:pt x="963" y="1"/>
                  </a:lnTo>
                  <a:cubicBezTo>
                    <a:pt x="740" y="84"/>
                    <a:pt x="503" y="154"/>
                    <a:pt x="252" y="196"/>
                  </a:cubicBezTo>
                  <a:cubicBezTo>
                    <a:pt x="210" y="1214"/>
                    <a:pt x="112" y="2274"/>
                    <a:pt x="1" y="3404"/>
                  </a:cubicBezTo>
                  <a:lnTo>
                    <a:pt x="307" y="3293"/>
                  </a:lnTo>
                  <a:cubicBezTo>
                    <a:pt x="391" y="3251"/>
                    <a:pt x="517" y="3209"/>
                    <a:pt x="656" y="3153"/>
                  </a:cubicBezTo>
                  <a:cubicBezTo>
                    <a:pt x="684" y="2721"/>
                    <a:pt x="698" y="2484"/>
                    <a:pt x="712" y="2400"/>
                  </a:cubicBezTo>
                  <a:lnTo>
                    <a:pt x="1061" y="2274"/>
                  </a:lnTo>
                  <a:lnTo>
                    <a:pt x="1061" y="2274"/>
                  </a:lnTo>
                  <a:cubicBezTo>
                    <a:pt x="991" y="2888"/>
                    <a:pt x="963" y="3334"/>
                    <a:pt x="963" y="3586"/>
                  </a:cubicBezTo>
                  <a:cubicBezTo>
                    <a:pt x="1047" y="3530"/>
                    <a:pt x="1130" y="3474"/>
                    <a:pt x="1228" y="3418"/>
                  </a:cubicBezTo>
                  <a:cubicBezTo>
                    <a:pt x="1326" y="3362"/>
                    <a:pt x="1409" y="3321"/>
                    <a:pt x="1507" y="3279"/>
                  </a:cubicBezTo>
                  <a:lnTo>
                    <a:pt x="1563" y="3251"/>
                  </a:lnTo>
                  <a:cubicBezTo>
                    <a:pt x="1591" y="2623"/>
                    <a:pt x="1716" y="1591"/>
                    <a:pt x="1925" y="140"/>
                  </a:cubicBezTo>
                  <a:lnTo>
                    <a:pt x="1925" y="140"/>
                  </a:lnTo>
                  <a:cubicBezTo>
                    <a:pt x="1702" y="252"/>
                    <a:pt x="1451" y="322"/>
                    <a:pt x="1214" y="377"/>
                  </a:cubicBezTo>
                  <a:cubicBezTo>
                    <a:pt x="1186" y="880"/>
                    <a:pt x="1144" y="1270"/>
                    <a:pt x="1130" y="1535"/>
                  </a:cubicBezTo>
                  <a:cubicBezTo>
                    <a:pt x="1061" y="1577"/>
                    <a:pt x="991" y="1605"/>
                    <a:pt x="949" y="1619"/>
                  </a:cubicBezTo>
                  <a:cubicBezTo>
                    <a:pt x="949" y="1619"/>
                    <a:pt x="893" y="1647"/>
                    <a:pt x="796" y="1702"/>
                  </a:cubicBezTo>
                  <a:cubicBezTo>
                    <a:pt x="824" y="1131"/>
                    <a:pt x="879" y="559"/>
                    <a:pt x="96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182;p3"/>
            <p:cNvSpPr/>
            <p:nvPr/>
          </p:nvSpPr>
          <p:spPr>
            <a:xfrm>
              <a:off x="8228765" y="4706407"/>
              <a:ext cx="175972" cy="208746"/>
            </a:xfrm>
            <a:custGeom>
              <a:avLst/>
              <a:gdLst/>
              <a:ahLst/>
              <a:cxnLst/>
              <a:rect l="l" t="t" r="r" b="b"/>
              <a:pathLst>
                <a:path w="1047" h="1242" extrusionOk="0">
                  <a:moveTo>
                    <a:pt x="503" y="0"/>
                  </a:moveTo>
                  <a:cubicBezTo>
                    <a:pt x="308" y="0"/>
                    <a:pt x="126" y="126"/>
                    <a:pt x="43" y="307"/>
                  </a:cubicBezTo>
                  <a:cubicBezTo>
                    <a:pt x="1" y="405"/>
                    <a:pt x="15" y="516"/>
                    <a:pt x="56" y="614"/>
                  </a:cubicBezTo>
                  <a:cubicBezTo>
                    <a:pt x="148" y="580"/>
                    <a:pt x="250" y="555"/>
                    <a:pt x="345" y="555"/>
                  </a:cubicBezTo>
                  <a:cubicBezTo>
                    <a:pt x="365" y="555"/>
                    <a:pt x="385" y="556"/>
                    <a:pt x="405" y="558"/>
                  </a:cubicBezTo>
                  <a:cubicBezTo>
                    <a:pt x="405" y="516"/>
                    <a:pt x="405" y="488"/>
                    <a:pt x="391" y="461"/>
                  </a:cubicBezTo>
                  <a:cubicBezTo>
                    <a:pt x="377" y="419"/>
                    <a:pt x="405" y="377"/>
                    <a:pt x="447" y="349"/>
                  </a:cubicBezTo>
                  <a:cubicBezTo>
                    <a:pt x="503" y="349"/>
                    <a:pt x="545" y="377"/>
                    <a:pt x="545" y="419"/>
                  </a:cubicBezTo>
                  <a:cubicBezTo>
                    <a:pt x="545" y="447"/>
                    <a:pt x="531" y="474"/>
                    <a:pt x="531" y="502"/>
                  </a:cubicBezTo>
                  <a:cubicBezTo>
                    <a:pt x="447" y="642"/>
                    <a:pt x="349" y="781"/>
                    <a:pt x="238" y="893"/>
                  </a:cubicBezTo>
                  <a:cubicBezTo>
                    <a:pt x="140" y="977"/>
                    <a:pt x="98" y="1116"/>
                    <a:pt x="140" y="1242"/>
                  </a:cubicBezTo>
                  <a:cubicBezTo>
                    <a:pt x="203" y="1194"/>
                    <a:pt x="312" y="1169"/>
                    <a:pt x="468" y="1169"/>
                  </a:cubicBezTo>
                  <a:cubicBezTo>
                    <a:pt x="586" y="1169"/>
                    <a:pt x="732" y="1184"/>
                    <a:pt x="907" y="1214"/>
                  </a:cubicBezTo>
                  <a:cubicBezTo>
                    <a:pt x="921" y="1088"/>
                    <a:pt x="963" y="977"/>
                    <a:pt x="1047" y="879"/>
                  </a:cubicBezTo>
                  <a:cubicBezTo>
                    <a:pt x="961" y="862"/>
                    <a:pt x="880" y="850"/>
                    <a:pt x="798" y="850"/>
                  </a:cubicBezTo>
                  <a:cubicBezTo>
                    <a:pt x="747" y="850"/>
                    <a:pt x="696" y="854"/>
                    <a:pt x="642" y="865"/>
                  </a:cubicBezTo>
                  <a:cubicBezTo>
                    <a:pt x="852" y="670"/>
                    <a:pt x="949" y="502"/>
                    <a:pt x="935" y="349"/>
                  </a:cubicBezTo>
                  <a:cubicBezTo>
                    <a:pt x="935" y="209"/>
                    <a:pt x="852" y="98"/>
                    <a:pt x="740" y="42"/>
                  </a:cubicBezTo>
                  <a:cubicBezTo>
                    <a:pt x="670" y="0"/>
                    <a:pt x="586" y="0"/>
                    <a:pt x="503"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183;p3"/>
            <p:cNvSpPr/>
            <p:nvPr/>
          </p:nvSpPr>
          <p:spPr>
            <a:xfrm>
              <a:off x="8421039" y="4507074"/>
              <a:ext cx="372953" cy="413626"/>
            </a:xfrm>
            <a:custGeom>
              <a:avLst/>
              <a:gdLst/>
              <a:ahLst/>
              <a:cxnLst/>
              <a:rect l="l" t="t" r="r" b="b"/>
              <a:pathLst>
                <a:path w="2219" h="2461" extrusionOk="0">
                  <a:moveTo>
                    <a:pt x="1298" y="977"/>
                  </a:moveTo>
                  <a:cubicBezTo>
                    <a:pt x="1493" y="977"/>
                    <a:pt x="1577" y="1061"/>
                    <a:pt x="1563" y="1228"/>
                  </a:cubicBezTo>
                  <a:cubicBezTo>
                    <a:pt x="1549" y="1340"/>
                    <a:pt x="1493" y="1465"/>
                    <a:pt x="1423" y="1563"/>
                  </a:cubicBezTo>
                  <a:cubicBezTo>
                    <a:pt x="1284" y="1786"/>
                    <a:pt x="1061" y="1925"/>
                    <a:pt x="809" y="1967"/>
                  </a:cubicBezTo>
                  <a:cubicBezTo>
                    <a:pt x="712" y="1953"/>
                    <a:pt x="656" y="1870"/>
                    <a:pt x="642" y="1730"/>
                  </a:cubicBezTo>
                  <a:cubicBezTo>
                    <a:pt x="642" y="1535"/>
                    <a:pt x="726" y="1354"/>
                    <a:pt x="865" y="1200"/>
                  </a:cubicBezTo>
                  <a:cubicBezTo>
                    <a:pt x="991" y="1089"/>
                    <a:pt x="1144" y="1005"/>
                    <a:pt x="1298" y="977"/>
                  </a:cubicBezTo>
                  <a:close/>
                  <a:moveTo>
                    <a:pt x="1591" y="1"/>
                  </a:moveTo>
                  <a:cubicBezTo>
                    <a:pt x="1437" y="1"/>
                    <a:pt x="1298" y="28"/>
                    <a:pt x="1158" y="84"/>
                  </a:cubicBezTo>
                  <a:cubicBezTo>
                    <a:pt x="963" y="168"/>
                    <a:pt x="782" y="266"/>
                    <a:pt x="614" y="391"/>
                  </a:cubicBezTo>
                  <a:cubicBezTo>
                    <a:pt x="447" y="572"/>
                    <a:pt x="293" y="768"/>
                    <a:pt x="168" y="991"/>
                  </a:cubicBezTo>
                  <a:cubicBezTo>
                    <a:pt x="56" y="1242"/>
                    <a:pt x="0" y="1507"/>
                    <a:pt x="14" y="1772"/>
                  </a:cubicBezTo>
                  <a:cubicBezTo>
                    <a:pt x="56" y="1953"/>
                    <a:pt x="140" y="2135"/>
                    <a:pt x="265" y="2274"/>
                  </a:cubicBezTo>
                  <a:cubicBezTo>
                    <a:pt x="377" y="2372"/>
                    <a:pt x="503" y="2428"/>
                    <a:pt x="656" y="2456"/>
                  </a:cubicBezTo>
                  <a:cubicBezTo>
                    <a:pt x="694" y="2459"/>
                    <a:pt x="732" y="2460"/>
                    <a:pt x="771" y="2460"/>
                  </a:cubicBezTo>
                  <a:cubicBezTo>
                    <a:pt x="904" y="2460"/>
                    <a:pt x="1042" y="2440"/>
                    <a:pt x="1172" y="2386"/>
                  </a:cubicBezTo>
                  <a:cubicBezTo>
                    <a:pt x="1367" y="2302"/>
                    <a:pt x="1535" y="2177"/>
                    <a:pt x="1688" y="2037"/>
                  </a:cubicBezTo>
                  <a:cubicBezTo>
                    <a:pt x="1758" y="1967"/>
                    <a:pt x="1814" y="1898"/>
                    <a:pt x="1856" y="1814"/>
                  </a:cubicBezTo>
                  <a:cubicBezTo>
                    <a:pt x="1953" y="1688"/>
                    <a:pt x="2023" y="1563"/>
                    <a:pt x="2079" y="1423"/>
                  </a:cubicBezTo>
                  <a:cubicBezTo>
                    <a:pt x="2162" y="1228"/>
                    <a:pt x="2204" y="1019"/>
                    <a:pt x="2218" y="810"/>
                  </a:cubicBezTo>
                  <a:cubicBezTo>
                    <a:pt x="2218" y="628"/>
                    <a:pt x="2176" y="461"/>
                    <a:pt x="2093" y="321"/>
                  </a:cubicBezTo>
                  <a:cubicBezTo>
                    <a:pt x="1981" y="140"/>
                    <a:pt x="1800" y="15"/>
                    <a:pt x="159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84" name="Google Shape;184;p3"/>
          <p:cNvGrpSpPr/>
          <p:nvPr/>
        </p:nvGrpSpPr>
        <p:grpSpPr>
          <a:xfrm>
            <a:off x="181108" y="3550677"/>
            <a:ext cx="347069" cy="236982"/>
            <a:chOff x="314533" y="4706402"/>
            <a:chExt cx="347069" cy="236982"/>
          </a:xfrm>
        </p:grpSpPr>
        <p:sp>
          <p:nvSpPr>
            <p:cNvPr id="185" name="Google Shape;185;p3"/>
            <p:cNvSpPr/>
            <p:nvPr/>
          </p:nvSpPr>
          <p:spPr>
            <a:xfrm>
              <a:off x="314533" y="4706402"/>
              <a:ext cx="126727" cy="236982"/>
            </a:xfrm>
            <a:custGeom>
              <a:avLst/>
              <a:gdLst/>
              <a:ahLst/>
              <a:cxnLst/>
              <a:rect l="l" t="t" r="r" b="b"/>
              <a:pathLst>
                <a:path w="754" h="1410" extrusionOk="0">
                  <a:moveTo>
                    <a:pt x="377" y="1"/>
                  </a:moveTo>
                  <a:cubicBezTo>
                    <a:pt x="293" y="29"/>
                    <a:pt x="196" y="56"/>
                    <a:pt x="98" y="84"/>
                  </a:cubicBezTo>
                  <a:cubicBezTo>
                    <a:pt x="84" y="475"/>
                    <a:pt x="56" y="893"/>
                    <a:pt x="1" y="1340"/>
                  </a:cubicBezTo>
                  <a:lnTo>
                    <a:pt x="126" y="1298"/>
                  </a:lnTo>
                  <a:lnTo>
                    <a:pt x="252" y="1242"/>
                  </a:lnTo>
                  <a:cubicBezTo>
                    <a:pt x="266" y="1061"/>
                    <a:pt x="280" y="977"/>
                    <a:pt x="280" y="949"/>
                  </a:cubicBezTo>
                  <a:lnTo>
                    <a:pt x="419" y="893"/>
                  </a:lnTo>
                  <a:lnTo>
                    <a:pt x="419" y="893"/>
                  </a:lnTo>
                  <a:cubicBezTo>
                    <a:pt x="391" y="1130"/>
                    <a:pt x="377" y="1312"/>
                    <a:pt x="377" y="1409"/>
                  </a:cubicBezTo>
                  <a:cubicBezTo>
                    <a:pt x="419" y="1395"/>
                    <a:pt x="447" y="1368"/>
                    <a:pt x="489" y="1354"/>
                  </a:cubicBezTo>
                  <a:cubicBezTo>
                    <a:pt x="517" y="1326"/>
                    <a:pt x="558" y="1312"/>
                    <a:pt x="600" y="1298"/>
                  </a:cubicBezTo>
                  <a:lnTo>
                    <a:pt x="614" y="1298"/>
                  </a:lnTo>
                  <a:cubicBezTo>
                    <a:pt x="628" y="1047"/>
                    <a:pt x="670" y="642"/>
                    <a:pt x="754" y="70"/>
                  </a:cubicBezTo>
                  <a:lnTo>
                    <a:pt x="754" y="70"/>
                  </a:lnTo>
                  <a:cubicBezTo>
                    <a:pt x="670" y="112"/>
                    <a:pt x="572" y="140"/>
                    <a:pt x="489" y="154"/>
                  </a:cubicBezTo>
                  <a:cubicBezTo>
                    <a:pt x="475" y="349"/>
                    <a:pt x="461" y="503"/>
                    <a:pt x="447" y="600"/>
                  </a:cubicBezTo>
                  <a:lnTo>
                    <a:pt x="377" y="642"/>
                  </a:lnTo>
                  <a:lnTo>
                    <a:pt x="321" y="670"/>
                  </a:lnTo>
                  <a:cubicBezTo>
                    <a:pt x="335" y="447"/>
                    <a:pt x="349" y="224"/>
                    <a:pt x="377"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186;p3"/>
            <p:cNvSpPr/>
            <p:nvPr/>
          </p:nvSpPr>
          <p:spPr>
            <a:xfrm>
              <a:off x="438738" y="4841364"/>
              <a:ext cx="70590" cy="83196"/>
            </a:xfrm>
            <a:custGeom>
              <a:avLst/>
              <a:gdLst/>
              <a:ahLst/>
              <a:cxnLst/>
              <a:rect l="l" t="t" r="r" b="b"/>
              <a:pathLst>
                <a:path w="420" h="495" extrusionOk="0">
                  <a:moveTo>
                    <a:pt x="230" y="1"/>
                  </a:moveTo>
                  <a:cubicBezTo>
                    <a:pt x="219" y="1"/>
                    <a:pt x="208" y="3"/>
                    <a:pt x="196" y="7"/>
                  </a:cubicBezTo>
                  <a:cubicBezTo>
                    <a:pt x="126" y="7"/>
                    <a:pt x="57" y="48"/>
                    <a:pt x="15" y="118"/>
                  </a:cubicBezTo>
                  <a:cubicBezTo>
                    <a:pt x="1" y="160"/>
                    <a:pt x="15" y="202"/>
                    <a:pt x="29" y="244"/>
                  </a:cubicBezTo>
                  <a:cubicBezTo>
                    <a:pt x="71" y="230"/>
                    <a:pt x="112" y="216"/>
                    <a:pt x="154" y="216"/>
                  </a:cubicBezTo>
                  <a:cubicBezTo>
                    <a:pt x="168" y="202"/>
                    <a:pt x="168" y="202"/>
                    <a:pt x="154" y="188"/>
                  </a:cubicBezTo>
                  <a:cubicBezTo>
                    <a:pt x="154" y="160"/>
                    <a:pt x="168" y="146"/>
                    <a:pt x="182" y="132"/>
                  </a:cubicBezTo>
                  <a:cubicBezTo>
                    <a:pt x="210" y="132"/>
                    <a:pt x="224" y="146"/>
                    <a:pt x="224" y="174"/>
                  </a:cubicBezTo>
                  <a:cubicBezTo>
                    <a:pt x="224" y="174"/>
                    <a:pt x="224" y="188"/>
                    <a:pt x="224" y="202"/>
                  </a:cubicBezTo>
                  <a:cubicBezTo>
                    <a:pt x="196" y="258"/>
                    <a:pt x="154" y="314"/>
                    <a:pt x="112" y="355"/>
                  </a:cubicBezTo>
                  <a:cubicBezTo>
                    <a:pt x="71" y="383"/>
                    <a:pt x="57" y="439"/>
                    <a:pt x="71" y="495"/>
                  </a:cubicBezTo>
                  <a:cubicBezTo>
                    <a:pt x="94" y="472"/>
                    <a:pt x="134" y="461"/>
                    <a:pt x="193" y="461"/>
                  </a:cubicBezTo>
                  <a:cubicBezTo>
                    <a:pt x="241" y="461"/>
                    <a:pt x="302" y="468"/>
                    <a:pt x="377" y="481"/>
                  </a:cubicBezTo>
                  <a:cubicBezTo>
                    <a:pt x="377" y="425"/>
                    <a:pt x="391" y="383"/>
                    <a:pt x="419" y="355"/>
                  </a:cubicBezTo>
                  <a:cubicBezTo>
                    <a:pt x="387" y="339"/>
                    <a:pt x="354" y="332"/>
                    <a:pt x="321" y="332"/>
                  </a:cubicBezTo>
                  <a:cubicBezTo>
                    <a:pt x="298" y="332"/>
                    <a:pt x="275" y="336"/>
                    <a:pt x="252" y="341"/>
                  </a:cubicBezTo>
                  <a:cubicBezTo>
                    <a:pt x="322" y="286"/>
                    <a:pt x="363" y="216"/>
                    <a:pt x="363" y="132"/>
                  </a:cubicBezTo>
                  <a:cubicBezTo>
                    <a:pt x="363" y="90"/>
                    <a:pt x="336" y="35"/>
                    <a:pt x="294" y="21"/>
                  </a:cubicBezTo>
                  <a:cubicBezTo>
                    <a:pt x="274" y="11"/>
                    <a:pt x="254" y="1"/>
                    <a:pt x="23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187;p3"/>
            <p:cNvSpPr/>
            <p:nvPr/>
          </p:nvSpPr>
          <p:spPr>
            <a:xfrm>
              <a:off x="513866" y="4762706"/>
              <a:ext cx="147736" cy="162862"/>
            </a:xfrm>
            <a:custGeom>
              <a:avLst/>
              <a:gdLst/>
              <a:ahLst/>
              <a:cxnLst/>
              <a:rect l="l" t="t" r="r" b="b"/>
              <a:pathLst>
                <a:path w="879" h="969" extrusionOk="0">
                  <a:moveTo>
                    <a:pt x="516" y="391"/>
                  </a:moveTo>
                  <a:cubicBezTo>
                    <a:pt x="586" y="391"/>
                    <a:pt x="628" y="419"/>
                    <a:pt x="614" y="489"/>
                  </a:cubicBezTo>
                  <a:cubicBezTo>
                    <a:pt x="614" y="530"/>
                    <a:pt x="586" y="572"/>
                    <a:pt x="558" y="614"/>
                  </a:cubicBezTo>
                  <a:cubicBezTo>
                    <a:pt x="516" y="698"/>
                    <a:pt x="419" y="754"/>
                    <a:pt x="321" y="782"/>
                  </a:cubicBezTo>
                  <a:cubicBezTo>
                    <a:pt x="293" y="782"/>
                    <a:pt x="265" y="740"/>
                    <a:pt x="251" y="684"/>
                  </a:cubicBezTo>
                  <a:cubicBezTo>
                    <a:pt x="265" y="530"/>
                    <a:pt x="377" y="419"/>
                    <a:pt x="516" y="391"/>
                  </a:cubicBezTo>
                  <a:close/>
                  <a:moveTo>
                    <a:pt x="628" y="0"/>
                  </a:moveTo>
                  <a:cubicBezTo>
                    <a:pt x="572" y="0"/>
                    <a:pt x="516" y="14"/>
                    <a:pt x="460" y="42"/>
                  </a:cubicBezTo>
                  <a:cubicBezTo>
                    <a:pt x="377" y="70"/>
                    <a:pt x="307" y="112"/>
                    <a:pt x="237" y="154"/>
                  </a:cubicBezTo>
                  <a:cubicBezTo>
                    <a:pt x="182" y="224"/>
                    <a:pt x="112" y="307"/>
                    <a:pt x="70" y="391"/>
                  </a:cubicBezTo>
                  <a:cubicBezTo>
                    <a:pt x="28" y="489"/>
                    <a:pt x="0" y="600"/>
                    <a:pt x="14" y="698"/>
                  </a:cubicBezTo>
                  <a:cubicBezTo>
                    <a:pt x="28" y="768"/>
                    <a:pt x="56" y="837"/>
                    <a:pt x="112" y="893"/>
                  </a:cubicBezTo>
                  <a:cubicBezTo>
                    <a:pt x="154" y="935"/>
                    <a:pt x="195" y="963"/>
                    <a:pt x="265" y="963"/>
                  </a:cubicBezTo>
                  <a:cubicBezTo>
                    <a:pt x="282" y="967"/>
                    <a:pt x="299" y="969"/>
                    <a:pt x="317" y="969"/>
                  </a:cubicBezTo>
                  <a:cubicBezTo>
                    <a:pt x="362" y="969"/>
                    <a:pt x="411" y="959"/>
                    <a:pt x="460" y="949"/>
                  </a:cubicBezTo>
                  <a:cubicBezTo>
                    <a:pt x="530" y="907"/>
                    <a:pt x="600" y="865"/>
                    <a:pt x="656" y="809"/>
                  </a:cubicBezTo>
                  <a:cubicBezTo>
                    <a:pt x="684" y="782"/>
                    <a:pt x="712" y="754"/>
                    <a:pt x="739" y="726"/>
                  </a:cubicBezTo>
                  <a:cubicBezTo>
                    <a:pt x="767" y="670"/>
                    <a:pt x="795" y="614"/>
                    <a:pt x="823" y="558"/>
                  </a:cubicBezTo>
                  <a:cubicBezTo>
                    <a:pt x="851" y="489"/>
                    <a:pt x="865" y="405"/>
                    <a:pt x="865" y="321"/>
                  </a:cubicBezTo>
                  <a:cubicBezTo>
                    <a:pt x="879" y="251"/>
                    <a:pt x="851" y="182"/>
                    <a:pt x="823" y="126"/>
                  </a:cubicBezTo>
                  <a:cubicBezTo>
                    <a:pt x="781" y="56"/>
                    <a:pt x="712" y="14"/>
                    <a:pt x="628"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88" name="Google Shape;188;p3"/>
          <p:cNvGrpSpPr/>
          <p:nvPr/>
        </p:nvGrpSpPr>
        <p:grpSpPr>
          <a:xfrm>
            <a:off x="6033807" y="4288675"/>
            <a:ext cx="944899" cy="1381049"/>
            <a:chOff x="7527282" y="2376150"/>
            <a:chExt cx="944899" cy="1381049"/>
          </a:xfrm>
        </p:grpSpPr>
        <p:sp>
          <p:nvSpPr>
            <p:cNvPr id="189" name="Google Shape;189;p3"/>
            <p:cNvSpPr/>
            <p:nvPr/>
          </p:nvSpPr>
          <p:spPr>
            <a:xfrm>
              <a:off x="7707791" y="2920031"/>
              <a:ext cx="169081" cy="150257"/>
            </a:xfrm>
            <a:custGeom>
              <a:avLst/>
              <a:gdLst/>
              <a:ahLst/>
              <a:cxnLst/>
              <a:rect l="l" t="t" r="r" b="b"/>
              <a:pathLst>
                <a:path w="1006" h="894" extrusionOk="0">
                  <a:moveTo>
                    <a:pt x="1005" y="0"/>
                  </a:moveTo>
                  <a:lnTo>
                    <a:pt x="1005" y="0"/>
                  </a:lnTo>
                  <a:cubicBezTo>
                    <a:pt x="1005" y="1"/>
                    <a:pt x="935" y="42"/>
                    <a:pt x="824" y="126"/>
                  </a:cubicBezTo>
                  <a:cubicBezTo>
                    <a:pt x="726" y="196"/>
                    <a:pt x="601" y="293"/>
                    <a:pt x="475" y="419"/>
                  </a:cubicBezTo>
                  <a:cubicBezTo>
                    <a:pt x="349" y="531"/>
                    <a:pt x="224" y="642"/>
                    <a:pt x="140" y="740"/>
                  </a:cubicBezTo>
                  <a:cubicBezTo>
                    <a:pt x="84" y="782"/>
                    <a:pt x="43" y="837"/>
                    <a:pt x="1" y="893"/>
                  </a:cubicBezTo>
                  <a:cubicBezTo>
                    <a:pt x="1" y="893"/>
                    <a:pt x="71" y="851"/>
                    <a:pt x="182" y="782"/>
                  </a:cubicBezTo>
                  <a:cubicBezTo>
                    <a:pt x="294" y="684"/>
                    <a:pt x="419" y="586"/>
                    <a:pt x="531" y="489"/>
                  </a:cubicBezTo>
                  <a:cubicBezTo>
                    <a:pt x="656" y="377"/>
                    <a:pt x="782" y="252"/>
                    <a:pt x="866" y="168"/>
                  </a:cubicBezTo>
                  <a:cubicBezTo>
                    <a:pt x="949" y="70"/>
                    <a:pt x="1005" y="1"/>
                    <a:pt x="1005"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190;p3"/>
            <p:cNvSpPr/>
            <p:nvPr/>
          </p:nvSpPr>
          <p:spPr>
            <a:xfrm>
              <a:off x="7893006" y="2863727"/>
              <a:ext cx="225217" cy="199502"/>
            </a:xfrm>
            <a:custGeom>
              <a:avLst/>
              <a:gdLst/>
              <a:ahLst/>
              <a:cxnLst/>
              <a:rect l="l" t="t" r="r" b="b"/>
              <a:pathLst>
                <a:path w="1340" h="1187" extrusionOk="0">
                  <a:moveTo>
                    <a:pt x="1" y="1"/>
                  </a:moveTo>
                  <a:cubicBezTo>
                    <a:pt x="1" y="1"/>
                    <a:pt x="29" y="29"/>
                    <a:pt x="56" y="57"/>
                  </a:cubicBezTo>
                  <a:cubicBezTo>
                    <a:pt x="84" y="98"/>
                    <a:pt x="140" y="154"/>
                    <a:pt x="196" y="210"/>
                  </a:cubicBezTo>
                  <a:cubicBezTo>
                    <a:pt x="308" y="335"/>
                    <a:pt x="475" y="489"/>
                    <a:pt x="642" y="628"/>
                  </a:cubicBezTo>
                  <a:cubicBezTo>
                    <a:pt x="810" y="782"/>
                    <a:pt x="977" y="921"/>
                    <a:pt x="1117" y="1033"/>
                  </a:cubicBezTo>
                  <a:cubicBezTo>
                    <a:pt x="1172" y="1075"/>
                    <a:pt x="1242" y="1117"/>
                    <a:pt x="1270" y="1145"/>
                  </a:cubicBezTo>
                  <a:lnTo>
                    <a:pt x="1340" y="1186"/>
                  </a:lnTo>
                  <a:cubicBezTo>
                    <a:pt x="1340" y="1186"/>
                    <a:pt x="1326" y="1172"/>
                    <a:pt x="1284" y="1131"/>
                  </a:cubicBezTo>
                  <a:cubicBezTo>
                    <a:pt x="1256" y="1103"/>
                    <a:pt x="1214" y="1047"/>
                    <a:pt x="1144" y="991"/>
                  </a:cubicBezTo>
                  <a:cubicBezTo>
                    <a:pt x="1033" y="866"/>
                    <a:pt x="866" y="712"/>
                    <a:pt x="712" y="559"/>
                  </a:cubicBezTo>
                  <a:cubicBezTo>
                    <a:pt x="545" y="419"/>
                    <a:pt x="363" y="266"/>
                    <a:pt x="238" y="168"/>
                  </a:cubicBezTo>
                  <a:lnTo>
                    <a:pt x="70" y="43"/>
                  </a:lnTo>
                  <a:lnTo>
                    <a:pt x="1"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191;p3"/>
            <p:cNvSpPr/>
            <p:nvPr/>
          </p:nvSpPr>
          <p:spPr>
            <a:xfrm>
              <a:off x="7893006" y="3363069"/>
              <a:ext cx="225217" cy="199502"/>
            </a:xfrm>
            <a:custGeom>
              <a:avLst/>
              <a:gdLst/>
              <a:ahLst/>
              <a:cxnLst/>
              <a:rect l="l" t="t" r="r" b="b"/>
              <a:pathLst>
                <a:path w="1340" h="1187" extrusionOk="0">
                  <a:moveTo>
                    <a:pt x="1340" y="1"/>
                  </a:moveTo>
                  <a:lnTo>
                    <a:pt x="1270" y="43"/>
                  </a:lnTo>
                  <a:lnTo>
                    <a:pt x="1117" y="168"/>
                  </a:lnTo>
                  <a:cubicBezTo>
                    <a:pt x="977" y="266"/>
                    <a:pt x="810" y="405"/>
                    <a:pt x="642" y="559"/>
                  </a:cubicBezTo>
                  <a:cubicBezTo>
                    <a:pt x="475" y="712"/>
                    <a:pt x="308" y="866"/>
                    <a:pt x="196" y="977"/>
                  </a:cubicBezTo>
                  <a:cubicBezTo>
                    <a:pt x="140" y="1047"/>
                    <a:pt x="98" y="1103"/>
                    <a:pt x="56" y="1131"/>
                  </a:cubicBezTo>
                  <a:cubicBezTo>
                    <a:pt x="29" y="1159"/>
                    <a:pt x="1" y="1186"/>
                    <a:pt x="1" y="1186"/>
                  </a:cubicBezTo>
                  <a:lnTo>
                    <a:pt x="70" y="1145"/>
                  </a:lnTo>
                  <a:cubicBezTo>
                    <a:pt x="112" y="1117"/>
                    <a:pt x="168" y="1075"/>
                    <a:pt x="238" y="1019"/>
                  </a:cubicBezTo>
                  <a:cubicBezTo>
                    <a:pt x="363" y="921"/>
                    <a:pt x="545" y="782"/>
                    <a:pt x="712" y="628"/>
                  </a:cubicBezTo>
                  <a:cubicBezTo>
                    <a:pt x="879" y="489"/>
                    <a:pt x="1033" y="322"/>
                    <a:pt x="1144" y="210"/>
                  </a:cubicBezTo>
                  <a:cubicBezTo>
                    <a:pt x="1214" y="154"/>
                    <a:pt x="1256" y="98"/>
                    <a:pt x="1284" y="57"/>
                  </a:cubicBezTo>
                  <a:cubicBezTo>
                    <a:pt x="1326" y="29"/>
                    <a:pt x="1340" y="1"/>
                    <a:pt x="134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192;p3"/>
            <p:cNvSpPr/>
            <p:nvPr/>
          </p:nvSpPr>
          <p:spPr>
            <a:xfrm>
              <a:off x="7670311" y="3363069"/>
              <a:ext cx="222864" cy="201855"/>
            </a:xfrm>
            <a:custGeom>
              <a:avLst/>
              <a:gdLst/>
              <a:ahLst/>
              <a:cxnLst/>
              <a:rect l="l" t="t" r="r" b="b"/>
              <a:pathLst>
                <a:path w="1326" h="1201" extrusionOk="0">
                  <a:moveTo>
                    <a:pt x="1" y="1"/>
                  </a:moveTo>
                  <a:cubicBezTo>
                    <a:pt x="1" y="1"/>
                    <a:pt x="15" y="29"/>
                    <a:pt x="56" y="57"/>
                  </a:cubicBezTo>
                  <a:cubicBezTo>
                    <a:pt x="84" y="98"/>
                    <a:pt x="126" y="154"/>
                    <a:pt x="182" y="210"/>
                  </a:cubicBezTo>
                  <a:cubicBezTo>
                    <a:pt x="307" y="336"/>
                    <a:pt x="461" y="489"/>
                    <a:pt x="628" y="628"/>
                  </a:cubicBezTo>
                  <a:cubicBezTo>
                    <a:pt x="796" y="782"/>
                    <a:pt x="977" y="921"/>
                    <a:pt x="1103" y="1033"/>
                  </a:cubicBezTo>
                  <a:cubicBezTo>
                    <a:pt x="1172" y="1075"/>
                    <a:pt x="1228" y="1117"/>
                    <a:pt x="1270" y="1145"/>
                  </a:cubicBezTo>
                  <a:lnTo>
                    <a:pt x="1326" y="1200"/>
                  </a:lnTo>
                  <a:cubicBezTo>
                    <a:pt x="1326" y="1200"/>
                    <a:pt x="1312" y="1172"/>
                    <a:pt x="1284" y="1131"/>
                  </a:cubicBezTo>
                  <a:cubicBezTo>
                    <a:pt x="1242" y="1103"/>
                    <a:pt x="1200" y="1047"/>
                    <a:pt x="1144" y="991"/>
                  </a:cubicBezTo>
                  <a:cubicBezTo>
                    <a:pt x="1019" y="866"/>
                    <a:pt x="865" y="712"/>
                    <a:pt x="698" y="559"/>
                  </a:cubicBezTo>
                  <a:cubicBezTo>
                    <a:pt x="531" y="419"/>
                    <a:pt x="363" y="266"/>
                    <a:pt x="224" y="168"/>
                  </a:cubicBezTo>
                  <a:cubicBezTo>
                    <a:pt x="154" y="112"/>
                    <a:pt x="98" y="84"/>
                    <a:pt x="56" y="43"/>
                  </a:cubicBezTo>
                  <a:lnTo>
                    <a:pt x="1"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193;p3"/>
            <p:cNvSpPr/>
            <p:nvPr/>
          </p:nvSpPr>
          <p:spPr>
            <a:xfrm>
              <a:off x="7714850" y="3365422"/>
              <a:ext cx="162022" cy="140845"/>
            </a:xfrm>
            <a:custGeom>
              <a:avLst/>
              <a:gdLst/>
              <a:ahLst/>
              <a:cxnLst/>
              <a:rect l="l" t="t" r="r" b="b"/>
              <a:pathLst>
                <a:path w="964" h="838" extrusionOk="0">
                  <a:moveTo>
                    <a:pt x="1" y="1"/>
                  </a:moveTo>
                  <a:lnTo>
                    <a:pt x="1" y="1"/>
                  </a:lnTo>
                  <a:cubicBezTo>
                    <a:pt x="1" y="1"/>
                    <a:pt x="56" y="57"/>
                    <a:pt x="140" y="154"/>
                  </a:cubicBezTo>
                  <a:cubicBezTo>
                    <a:pt x="210" y="238"/>
                    <a:pt x="321" y="349"/>
                    <a:pt x="447" y="461"/>
                  </a:cubicBezTo>
                  <a:cubicBezTo>
                    <a:pt x="559" y="559"/>
                    <a:pt x="670" y="642"/>
                    <a:pt x="796" y="726"/>
                  </a:cubicBezTo>
                  <a:cubicBezTo>
                    <a:pt x="893" y="796"/>
                    <a:pt x="963" y="838"/>
                    <a:pt x="963" y="838"/>
                  </a:cubicBezTo>
                  <a:cubicBezTo>
                    <a:pt x="921" y="796"/>
                    <a:pt x="879" y="740"/>
                    <a:pt x="838" y="684"/>
                  </a:cubicBezTo>
                  <a:cubicBezTo>
                    <a:pt x="740" y="587"/>
                    <a:pt x="628" y="475"/>
                    <a:pt x="517" y="377"/>
                  </a:cubicBezTo>
                  <a:cubicBezTo>
                    <a:pt x="405" y="280"/>
                    <a:pt x="294" y="196"/>
                    <a:pt x="182" y="112"/>
                  </a:cubicBezTo>
                  <a:cubicBezTo>
                    <a:pt x="126" y="70"/>
                    <a:pt x="70" y="29"/>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194;p3"/>
            <p:cNvSpPr/>
            <p:nvPr/>
          </p:nvSpPr>
          <p:spPr>
            <a:xfrm>
              <a:off x="8110994" y="3063060"/>
              <a:ext cx="150257" cy="433795"/>
            </a:xfrm>
            <a:custGeom>
              <a:avLst/>
              <a:gdLst/>
              <a:ahLst/>
              <a:cxnLst/>
              <a:rect l="l" t="t" r="r" b="b"/>
              <a:pathLst>
                <a:path w="894" h="2581" extrusionOk="0">
                  <a:moveTo>
                    <a:pt x="29" y="0"/>
                  </a:moveTo>
                  <a:cubicBezTo>
                    <a:pt x="29" y="0"/>
                    <a:pt x="15" y="28"/>
                    <a:pt x="29" y="70"/>
                  </a:cubicBezTo>
                  <a:lnTo>
                    <a:pt x="29" y="0"/>
                  </a:lnTo>
                  <a:close/>
                  <a:moveTo>
                    <a:pt x="29" y="70"/>
                  </a:moveTo>
                  <a:lnTo>
                    <a:pt x="29" y="84"/>
                  </a:lnTo>
                  <a:cubicBezTo>
                    <a:pt x="29" y="126"/>
                    <a:pt x="15" y="196"/>
                    <a:pt x="15" y="279"/>
                  </a:cubicBezTo>
                  <a:cubicBezTo>
                    <a:pt x="1" y="461"/>
                    <a:pt x="1" y="670"/>
                    <a:pt x="1" y="893"/>
                  </a:cubicBezTo>
                  <a:cubicBezTo>
                    <a:pt x="1" y="1116"/>
                    <a:pt x="15" y="1339"/>
                    <a:pt x="29" y="1507"/>
                  </a:cubicBezTo>
                  <a:cubicBezTo>
                    <a:pt x="29" y="1591"/>
                    <a:pt x="57" y="1660"/>
                    <a:pt x="57" y="1716"/>
                  </a:cubicBezTo>
                  <a:cubicBezTo>
                    <a:pt x="57" y="1711"/>
                    <a:pt x="57" y="1707"/>
                    <a:pt x="57" y="1702"/>
                  </a:cubicBezTo>
                  <a:cubicBezTo>
                    <a:pt x="57" y="1660"/>
                    <a:pt x="71" y="1591"/>
                    <a:pt x="71" y="1507"/>
                  </a:cubicBezTo>
                  <a:cubicBezTo>
                    <a:pt x="85" y="1325"/>
                    <a:pt x="85" y="1116"/>
                    <a:pt x="85" y="893"/>
                  </a:cubicBezTo>
                  <a:cubicBezTo>
                    <a:pt x="71" y="670"/>
                    <a:pt x="57" y="447"/>
                    <a:pt x="43" y="279"/>
                  </a:cubicBezTo>
                  <a:cubicBezTo>
                    <a:pt x="43" y="196"/>
                    <a:pt x="29" y="126"/>
                    <a:pt x="29" y="70"/>
                  </a:cubicBezTo>
                  <a:close/>
                  <a:moveTo>
                    <a:pt x="57" y="1772"/>
                  </a:moveTo>
                  <a:cubicBezTo>
                    <a:pt x="57" y="1777"/>
                    <a:pt x="57" y="1781"/>
                    <a:pt x="57" y="1786"/>
                  </a:cubicBezTo>
                  <a:cubicBezTo>
                    <a:pt x="71" y="1800"/>
                    <a:pt x="113" y="1856"/>
                    <a:pt x="168" y="1925"/>
                  </a:cubicBezTo>
                  <a:cubicBezTo>
                    <a:pt x="252" y="2023"/>
                    <a:pt x="336" y="2121"/>
                    <a:pt x="433" y="2218"/>
                  </a:cubicBezTo>
                  <a:cubicBezTo>
                    <a:pt x="531" y="2302"/>
                    <a:pt x="629" y="2386"/>
                    <a:pt x="740" y="2469"/>
                  </a:cubicBezTo>
                  <a:cubicBezTo>
                    <a:pt x="824" y="2539"/>
                    <a:pt x="894" y="2581"/>
                    <a:pt x="894" y="2581"/>
                  </a:cubicBezTo>
                  <a:cubicBezTo>
                    <a:pt x="852" y="2525"/>
                    <a:pt x="824" y="2483"/>
                    <a:pt x="782" y="2427"/>
                  </a:cubicBezTo>
                  <a:cubicBezTo>
                    <a:pt x="698" y="2330"/>
                    <a:pt x="601" y="2232"/>
                    <a:pt x="503" y="2148"/>
                  </a:cubicBezTo>
                  <a:cubicBezTo>
                    <a:pt x="405" y="2051"/>
                    <a:pt x="308" y="1967"/>
                    <a:pt x="210" y="1883"/>
                  </a:cubicBezTo>
                  <a:cubicBezTo>
                    <a:pt x="154" y="1842"/>
                    <a:pt x="113" y="1814"/>
                    <a:pt x="57" y="1772"/>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195;p3"/>
            <p:cNvSpPr/>
            <p:nvPr/>
          </p:nvSpPr>
          <p:spPr>
            <a:xfrm>
              <a:off x="8085279" y="3119365"/>
              <a:ext cx="16639" cy="192275"/>
            </a:xfrm>
            <a:custGeom>
              <a:avLst/>
              <a:gdLst/>
              <a:ahLst/>
              <a:cxnLst/>
              <a:rect l="l" t="t" r="r" b="b"/>
              <a:pathLst>
                <a:path w="99" h="1144" extrusionOk="0">
                  <a:moveTo>
                    <a:pt x="42" y="0"/>
                  </a:moveTo>
                  <a:cubicBezTo>
                    <a:pt x="42" y="0"/>
                    <a:pt x="28" y="70"/>
                    <a:pt x="14" y="168"/>
                  </a:cubicBezTo>
                  <a:cubicBezTo>
                    <a:pt x="0" y="307"/>
                    <a:pt x="0" y="433"/>
                    <a:pt x="0" y="572"/>
                  </a:cubicBezTo>
                  <a:cubicBezTo>
                    <a:pt x="0" y="712"/>
                    <a:pt x="14" y="865"/>
                    <a:pt x="28" y="963"/>
                  </a:cubicBezTo>
                  <a:cubicBezTo>
                    <a:pt x="42" y="1032"/>
                    <a:pt x="42" y="1088"/>
                    <a:pt x="56" y="1144"/>
                  </a:cubicBezTo>
                  <a:cubicBezTo>
                    <a:pt x="70" y="1088"/>
                    <a:pt x="84" y="1032"/>
                    <a:pt x="84" y="963"/>
                  </a:cubicBezTo>
                  <a:cubicBezTo>
                    <a:pt x="84" y="851"/>
                    <a:pt x="98" y="712"/>
                    <a:pt x="98" y="572"/>
                  </a:cubicBezTo>
                  <a:cubicBezTo>
                    <a:pt x="98" y="419"/>
                    <a:pt x="84" y="279"/>
                    <a:pt x="70" y="168"/>
                  </a:cubicBezTo>
                  <a:cubicBezTo>
                    <a:pt x="56" y="112"/>
                    <a:pt x="56" y="56"/>
                    <a:pt x="4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196;p3"/>
            <p:cNvSpPr/>
            <p:nvPr/>
          </p:nvSpPr>
          <p:spPr>
            <a:xfrm>
              <a:off x="7885947" y="2652797"/>
              <a:ext cx="16639" cy="192443"/>
            </a:xfrm>
            <a:custGeom>
              <a:avLst/>
              <a:gdLst/>
              <a:ahLst/>
              <a:cxnLst/>
              <a:rect l="l" t="t" r="r" b="b"/>
              <a:pathLst>
                <a:path w="99" h="1145" extrusionOk="0">
                  <a:moveTo>
                    <a:pt x="43" y="0"/>
                  </a:moveTo>
                  <a:cubicBezTo>
                    <a:pt x="29" y="56"/>
                    <a:pt x="15" y="112"/>
                    <a:pt x="15" y="182"/>
                  </a:cubicBezTo>
                  <a:cubicBezTo>
                    <a:pt x="1" y="307"/>
                    <a:pt x="1" y="447"/>
                    <a:pt x="1" y="572"/>
                  </a:cubicBezTo>
                  <a:cubicBezTo>
                    <a:pt x="1" y="712"/>
                    <a:pt x="15" y="851"/>
                    <a:pt x="29" y="977"/>
                  </a:cubicBezTo>
                  <a:cubicBezTo>
                    <a:pt x="43" y="1033"/>
                    <a:pt x="43" y="1088"/>
                    <a:pt x="57" y="1144"/>
                  </a:cubicBezTo>
                  <a:cubicBezTo>
                    <a:pt x="57" y="1144"/>
                    <a:pt x="71" y="1074"/>
                    <a:pt x="85" y="977"/>
                  </a:cubicBezTo>
                  <a:cubicBezTo>
                    <a:pt x="98" y="837"/>
                    <a:pt x="98" y="712"/>
                    <a:pt x="98" y="572"/>
                  </a:cubicBezTo>
                  <a:cubicBezTo>
                    <a:pt x="98" y="433"/>
                    <a:pt x="85" y="279"/>
                    <a:pt x="71" y="182"/>
                  </a:cubicBezTo>
                  <a:cubicBezTo>
                    <a:pt x="57" y="70"/>
                    <a:pt x="43" y="0"/>
                    <a:pt x="43"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197;p3"/>
            <p:cNvSpPr/>
            <p:nvPr/>
          </p:nvSpPr>
          <p:spPr>
            <a:xfrm>
              <a:off x="7881241" y="3564756"/>
              <a:ext cx="18992" cy="192443"/>
            </a:xfrm>
            <a:custGeom>
              <a:avLst/>
              <a:gdLst/>
              <a:ahLst/>
              <a:cxnLst/>
              <a:rect l="l" t="t" r="r" b="b"/>
              <a:pathLst>
                <a:path w="113" h="1145" extrusionOk="0">
                  <a:moveTo>
                    <a:pt x="43" y="0"/>
                  </a:moveTo>
                  <a:cubicBezTo>
                    <a:pt x="43" y="0"/>
                    <a:pt x="29" y="70"/>
                    <a:pt x="15" y="168"/>
                  </a:cubicBezTo>
                  <a:cubicBezTo>
                    <a:pt x="1" y="307"/>
                    <a:pt x="1" y="433"/>
                    <a:pt x="1" y="572"/>
                  </a:cubicBezTo>
                  <a:cubicBezTo>
                    <a:pt x="1" y="712"/>
                    <a:pt x="15" y="865"/>
                    <a:pt x="29" y="977"/>
                  </a:cubicBezTo>
                  <a:cubicBezTo>
                    <a:pt x="43" y="1033"/>
                    <a:pt x="57" y="1088"/>
                    <a:pt x="71" y="1144"/>
                  </a:cubicBezTo>
                  <a:cubicBezTo>
                    <a:pt x="71" y="1144"/>
                    <a:pt x="85" y="1074"/>
                    <a:pt x="85" y="977"/>
                  </a:cubicBezTo>
                  <a:cubicBezTo>
                    <a:pt x="113" y="712"/>
                    <a:pt x="113" y="433"/>
                    <a:pt x="71" y="168"/>
                  </a:cubicBezTo>
                  <a:cubicBezTo>
                    <a:pt x="71" y="112"/>
                    <a:pt x="57" y="56"/>
                    <a:pt x="43"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198;p3"/>
            <p:cNvSpPr/>
            <p:nvPr/>
          </p:nvSpPr>
          <p:spPr>
            <a:xfrm>
              <a:off x="8122759" y="2920031"/>
              <a:ext cx="136139" cy="140845"/>
            </a:xfrm>
            <a:custGeom>
              <a:avLst/>
              <a:gdLst/>
              <a:ahLst/>
              <a:cxnLst/>
              <a:rect l="l" t="t" r="r" b="b"/>
              <a:pathLst>
                <a:path w="810" h="838" extrusionOk="0">
                  <a:moveTo>
                    <a:pt x="810" y="0"/>
                  </a:moveTo>
                  <a:cubicBezTo>
                    <a:pt x="810" y="1"/>
                    <a:pt x="740" y="42"/>
                    <a:pt x="656" y="112"/>
                  </a:cubicBezTo>
                  <a:cubicBezTo>
                    <a:pt x="559" y="196"/>
                    <a:pt x="461" y="293"/>
                    <a:pt x="363" y="391"/>
                  </a:cubicBezTo>
                  <a:cubicBezTo>
                    <a:pt x="280" y="489"/>
                    <a:pt x="182" y="586"/>
                    <a:pt x="112" y="684"/>
                  </a:cubicBezTo>
                  <a:cubicBezTo>
                    <a:pt x="70" y="740"/>
                    <a:pt x="29" y="782"/>
                    <a:pt x="1" y="837"/>
                  </a:cubicBezTo>
                  <a:cubicBezTo>
                    <a:pt x="1" y="837"/>
                    <a:pt x="56" y="796"/>
                    <a:pt x="140" y="726"/>
                  </a:cubicBezTo>
                  <a:cubicBezTo>
                    <a:pt x="252" y="642"/>
                    <a:pt x="349" y="558"/>
                    <a:pt x="433" y="461"/>
                  </a:cubicBezTo>
                  <a:cubicBezTo>
                    <a:pt x="531" y="363"/>
                    <a:pt x="614" y="266"/>
                    <a:pt x="698" y="154"/>
                  </a:cubicBezTo>
                  <a:cubicBezTo>
                    <a:pt x="740" y="112"/>
                    <a:pt x="768" y="56"/>
                    <a:pt x="81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199;p3"/>
            <p:cNvSpPr/>
            <p:nvPr/>
          </p:nvSpPr>
          <p:spPr>
            <a:xfrm>
              <a:off x="7529635" y="3360716"/>
              <a:ext cx="136139" cy="140845"/>
            </a:xfrm>
            <a:custGeom>
              <a:avLst/>
              <a:gdLst/>
              <a:ahLst/>
              <a:cxnLst/>
              <a:rect l="l" t="t" r="r" b="b"/>
              <a:pathLst>
                <a:path w="810" h="838" extrusionOk="0">
                  <a:moveTo>
                    <a:pt x="810" y="1"/>
                  </a:moveTo>
                  <a:cubicBezTo>
                    <a:pt x="810" y="1"/>
                    <a:pt x="740" y="43"/>
                    <a:pt x="656" y="112"/>
                  </a:cubicBezTo>
                  <a:cubicBezTo>
                    <a:pt x="559" y="196"/>
                    <a:pt x="461" y="294"/>
                    <a:pt x="363" y="391"/>
                  </a:cubicBezTo>
                  <a:cubicBezTo>
                    <a:pt x="266" y="489"/>
                    <a:pt x="168" y="601"/>
                    <a:pt x="98" y="698"/>
                  </a:cubicBezTo>
                  <a:cubicBezTo>
                    <a:pt x="29" y="782"/>
                    <a:pt x="1" y="838"/>
                    <a:pt x="1" y="838"/>
                  </a:cubicBezTo>
                  <a:cubicBezTo>
                    <a:pt x="56" y="810"/>
                    <a:pt x="98" y="768"/>
                    <a:pt x="140" y="726"/>
                  </a:cubicBezTo>
                  <a:cubicBezTo>
                    <a:pt x="252" y="642"/>
                    <a:pt x="349" y="559"/>
                    <a:pt x="433" y="461"/>
                  </a:cubicBezTo>
                  <a:cubicBezTo>
                    <a:pt x="531" y="364"/>
                    <a:pt x="614" y="266"/>
                    <a:pt x="698" y="154"/>
                  </a:cubicBezTo>
                  <a:cubicBezTo>
                    <a:pt x="740" y="112"/>
                    <a:pt x="768" y="57"/>
                    <a:pt x="81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200;p3"/>
            <p:cNvSpPr/>
            <p:nvPr/>
          </p:nvSpPr>
          <p:spPr>
            <a:xfrm>
              <a:off x="7527282" y="2924737"/>
              <a:ext cx="140845" cy="136139"/>
            </a:xfrm>
            <a:custGeom>
              <a:avLst/>
              <a:gdLst/>
              <a:ahLst/>
              <a:cxnLst/>
              <a:rect l="l" t="t" r="r" b="b"/>
              <a:pathLst>
                <a:path w="838" h="810" extrusionOk="0">
                  <a:moveTo>
                    <a:pt x="1" y="0"/>
                  </a:moveTo>
                  <a:lnTo>
                    <a:pt x="1" y="0"/>
                  </a:lnTo>
                  <a:cubicBezTo>
                    <a:pt x="29" y="56"/>
                    <a:pt x="70" y="98"/>
                    <a:pt x="112" y="154"/>
                  </a:cubicBezTo>
                  <a:cubicBezTo>
                    <a:pt x="196" y="251"/>
                    <a:pt x="280" y="349"/>
                    <a:pt x="377" y="447"/>
                  </a:cubicBezTo>
                  <a:cubicBezTo>
                    <a:pt x="475" y="530"/>
                    <a:pt x="573" y="628"/>
                    <a:pt x="684" y="698"/>
                  </a:cubicBezTo>
                  <a:cubicBezTo>
                    <a:pt x="726" y="740"/>
                    <a:pt x="782" y="782"/>
                    <a:pt x="838" y="809"/>
                  </a:cubicBezTo>
                  <a:cubicBezTo>
                    <a:pt x="838" y="809"/>
                    <a:pt x="796" y="754"/>
                    <a:pt x="726" y="670"/>
                  </a:cubicBezTo>
                  <a:cubicBezTo>
                    <a:pt x="642" y="558"/>
                    <a:pt x="545" y="461"/>
                    <a:pt x="447" y="363"/>
                  </a:cubicBezTo>
                  <a:cubicBezTo>
                    <a:pt x="349" y="279"/>
                    <a:pt x="252" y="196"/>
                    <a:pt x="154" y="112"/>
                  </a:cubicBezTo>
                  <a:cubicBezTo>
                    <a:pt x="57" y="42"/>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201;p3"/>
            <p:cNvSpPr/>
            <p:nvPr/>
          </p:nvSpPr>
          <p:spPr>
            <a:xfrm>
              <a:off x="7663252" y="2863727"/>
              <a:ext cx="227570" cy="499511"/>
            </a:xfrm>
            <a:custGeom>
              <a:avLst/>
              <a:gdLst/>
              <a:ahLst/>
              <a:cxnLst/>
              <a:rect l="l" t="t" r="r" b="b"/>
              <a:pathLst>
                <a:path w="1354" h="2972" extrusionOk="0">
                  <a:moveTo>
                    <a:pt x="1354" y="1"/>
                  </a:moveTo>
                  <a:lnTo>
                    <a:pt x="1298" y="43"/>
                  </a:lnTo>
                  <a:cubicBezTo>
                    <a:pt x="1256" y="70"/>
                    <a:pt x="1200" y="112"/>
                    <a:pt x="1131" y="154"/>
                  </a:cubicBezTo>
                  <a:cubicBezTo>
                    <a:pt x="1005" y="266"/>
                    <a:pt x="824" y="405"/>
                    <a:pt x="656" y="559"/>
                  </a:cubicBezTo>
                  <a:cubicBezTo>
                    <a:pt x="489" y="698"/>
                    <a:pt x="336" y="852"/>
                    <a:pt x="210" y="977"/>
                  </a:cubicBezTo>
                  <a:cubicBezTo>
                    <a:pt x="154" y="1033"/>
                    <a:pt x="112" y="1089"/>
                    <a:pt x="84" y="1131"/>
                  </a:cubicBezTo>
                  <a:cubicBezTo>
                    <a:pt x="43" y="1158"/>
                    <a:pt x="29" y="1186"/>
                    <a:pt x="29" y="1186"/>
                  </a:cubicBezTo>
                  <a:lnTo>
                    <a:pt x="84" y="1145"/>
                  </a:lnTo>
                  <a:cubicBezTo>
                    <a:pt x="126" y="1117"/>
                    <a:pt x="182" y="1075"/>
                    <a:pt x="252" y="1019"/>
                  </a:cubicBezTo>
                  <a:cubicBezTo>
                    <a:pt x="391" y="921"/>
                    <a:pt x="559" y="768"/>
                    <a:pt x="726" y="628"/>
                  </a:cubicBezTo>
                  <a:cubicBezTo>
                    <a:pt x="893" y="475"/>
                    <a:pt x="1047" y="322"/>
                    <a:pt x="1172" y="196"/>
                  </a:cubicBezTo>
                  <a:lnTo>
                    <a:pt x="1312" y="57"/>
                  </a:lnTo>
                  <a:cubicBezTo>
                    <a:pt x="1340" y="15"/>
                    <a:pt x="1354" y="1"/>
                    <a:pt x="1354" y="1"/>
                  </a:cubicBezTo>
                  <a:close/>
                  <a:moveTo>
                    <a:pt x="29" y="1186"/>
                  </a:moveTo>
                  <a:cubicBezTo>
                    <a:pt x="29" y="1214"/>
                    <a:pt x="29" y="1242"/>
                    <a:pt x="29" y="1256"/>
                  </a:cubicBezTo>
                  <a:cubicBezTo>
                    <a:pt x="29" y="1312"/>
                    <a:pt x="15" y="1382"/>
                    <a:pt x="15" y="1465"/>
                  </a:cubicBezTo>
                  <a:cubicBezTo>
                    <a:pt x="15" y="1633"/>
                    <a:pt x="1" y="1856"/>
                    <a:pt x="15" y="2079"/>
                  </a:cubicBezTo>
                  <a:cubicBezTo>
                    <a:pt x="15" y="2302"/>
                    <a:pt x="29" y="2525"/>
                    <a:pt x="43" y="2693"/>
                  </a:cubicBezTo>
                  <a:cubicBezTo>
                    <a:pt x="57" y="2777"/>
                    <a:pt x="57" y="2846"/>
                    <a:pt x="70" y="2888"/>
                  </a:cubicBezTo>
                  <a:cubicBezTo>
                    <a:pt x="70" y="2944"/>
                    <a:pt x="84" y="2972"/>
                    <a:pt x="84" y="2972"/>
                  </a:cubicBezTo>
                  <a:lnTo>
                    <a:pt x="84" y="2888"/>
                  </a:lnTo>
                  <a:cubicBezTo>
                    <a:pt x="84" y="2846"/>
                    <a:pt x="84" y="2777"/>
                    <a:pt x="98" y="2693"/>
                  </a:cubicBezTo>
                  <a:cubicBezTo>
                    <a:pt x="98" y="2511"/>
                    <a:pt x="112" y="2302"/>
                    <a:pt x="98" y="2079"/>
                  </a:cubicBezTo>
                  <a:cubicBezTo>
                    <a:pt x="84" y="1856"/>
                    <a:pt x="70" y="1633"/>
                    <a:pt x="57" y="1465"/>
                  </a:cubicBezTo>
                  <a:cubicBezTo>
                    <a:pt x="57" y="1382"/>
                    <a:pt x="43" y="1312"/>
                    <a:pt x="43" y="1256"/>
                  </a:cubicBezTo>
                  <a:cubicBezTo>
                    <a:pt x="29" y="1214"/>
                    <a:pt x="29" y="1186"/>
                    <a:pt x="29" y="1186"/>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202;p3"/>
            <p:cNvSpPr/>
            <p:nvPr/>
          </p:nvSpPr>
          <p:spPr>
            <a:xfrm>
              <a:off x="7771154" y="2457161"/>
              <a:ext cx="129080" cy="144206"/>
            </a:xfrm>
            <a:custGeom>
              <a:avLst/>
              <a:gdLst/>
              <a:ahLst/>
              <a:cxnLst/>
              <a:rect l="l" t="t" r="r" b="b"/>
              <a:pathLst>
                <a:path w="768" h="858" extrusionOk="0">
                  <a:moveTo>
                    <a:pt x="489" y="272"/>
                  </a:moveTo>
                  <a:cubicBezTo>
                    <a:pt x="516" y="272"/>
                    <a:pt x="544" y="313"/>
                    <a:pt x="544" y="355"/>
                  </a:cubicBezTo>
                  <a:cubicBezTo>
                    <a:pt x="544" y="425"/>
                    <a:pt x="516" y="481"/>
                    <a:pt x="461" y="537"/>
                  </a:cubicBezTo>
                  <a:cubicBezTo>
                    <a:pt x="433" y="579"/>
                    <a:pt x="377" y="606"/>
                    <a:pt x="321" y="620"/>
                  </a:cubicBezTo>
                  <a:cubicBezTo>
                    <a:pt x="251" y="620"/>
                    <a:pt x="224" y="579"/>
                    <a:pt x="224" y="523"/>
                  </a:cubicBezTo>
                  <a:cubicBezTo>
                    <a:pt x="238" y="495"/>
                    <a:pt x="251" y="453"/>
                    <a:pt x="279" y="411"/>
                  </a:cubicBezTo>
                  <a:cubicBezTo>
                    <a:pt x="321" y="341"/>
                    <a:pt x="405" y="286"/>
                    <a:pt x="489" y="272"/>
                  </a:cubicBezTo>
                  <a:close/>
                  <a:moveTo>
                    <a:pt x="486" y="1"/>
                  </a:moveTo>
                  <a:cubicBezTo>
                    <a:pt x="442" y="1"/>
                    <a:pt x="402" y="11"/>
                    <a:pt x="363" y="21"/>
                  </a:cubicBezTo>
                  <a:cubicBezTo>
                    <a:pt x="293" y="62"/>
                    <a:pt x="238" y="104"/>
                    <a:pt x="196" y="146"/>
                  </a:cubicBezTo>
                  <a:cubicBezTo>
                    <a:pt x="168" y="174"/>
                    <a:pt x="140" y="202"/>
                    <a:pt x="126" y="230"/>
                  </a:cubicBezTo>
                  <a:cubicBezTo>
                    <a:pt x="98" y="272"/>
                    <a:pt x="70" y="313"/>
                    <a:pt x="56" y="369"/>
                  </a:cubicBezTo>
                  <a:cubicBezTo>
                    <a:pt x="28" y="425"/>
                    <a:pt x="0" y="509"/>
                    <a:pt x="0" y="579"/>
                  </a:cubicBezTo>
                  <a:cubicBezTo>
                    <a:pt x="0" y="634"/>
                    <a:pt x="14" y="690"/>
                    <a:pt x="42" y="746"/>
                  </a:cubicBezTo>
                  <a:cubicBezTo>
                    <a:pt x="84" y="802"/>
                    <a:pt x="140" y="844"/>
                    <a:pt x="210" y="857"/>
                  </a:cubicBezTo>
                  <a:cubicBezTo>
                    <a:pt x="265" y="857"/>
                    <a:pt x="321" y="844"/>
                    <a:pt x="363" y="830"/>
                  </a:cubicBezTo>
                  <a:cubicBezTo>
                    <a:pt x="433" y="802"/>
                    <a:pt x="489" y="760"/>
                    <a:pt x="544" y="718"/>
                  </a:cubicBezTo>
                  <a:cubicBezTo>
                    <a:pt x="628" y="676"/>
                    <a:pt x="684" y="606"/>
                    <a:pt x="726" y="523"/>
                  </a:cubicBezTo>
                  <a:cubicBezTo>
                    <a:pt x="740" y="481"/>
                    <a:pt x="754" y="439"/>
                    <a:pt x="768" y="397"/>
                  </a:cubicBezTo>
                  <a:cubicBezTo>
                    <a:pt x="768" y="355"/>
                    <a:pt x="768" y="313"/>
                    <a:pt x="768" y="258"/>
                  </a:cubicBezTo>
                  <a:cubicBezTo>
                    <a:pt x="754" y="188"/>
                    <a:pt x="726" y="118"/>
                    <a:pt x="670" y="62"/>
                  </a:cubicBezTo>
                  <a:cubicBezTo>
                    <a:pt x="628" y="35"/>
                    <a:pt x="586" y="7"/>
                    <a:pt x="544" y="7"/>
                  </a:cubicBezTo>
                  <a:cubicBezTo>
                    <a:pt x="524" y="3"/>
                    <a:pt x="505" y="1"/>
                    <a:pt x="486"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203;p3"/>
            <p:cNvSpPr/>
            <p:nvPr/>
          </p:nvSpPr>
          <p:spPr>
            <a:xfrm>
              <a:off x="7909477" y="2376150"/>
              <a:ext cx="140845" cy="260344"/>
            </a:xfrm>
            <a:custGeom>
              <a:avLst/>
              <a:gdLst/>
              <a:ahLst/>
              <a:cxnLst/>
              <a:rect l="l" t="t" r="r" b="b"/>
              <a:pathLst>
                <a:path w="838" h="1549" extrusionOk="0">
                  <a:moveTo>
                    <a:pt x="419" y="0"/>
                  </a:moveTo>
                  <a:lnTo>
                    <a:pt x="419" y="0"/>
                  </a:lnTo>
                  <a:cubicBezTo>
                    <a:pt x="321" y="28"/>
                    <a:pt x="224" y="70"/>
                    <a:pt x="112" y="84"/>
                  </a:cubicBezTo>
                  <a:cubicBezTo>
                    <a:pt x="98" y="530"/>
                    <a:pt x="56" y="991"/>
                    <a:pt x="0" y="1479"/>
                  </a:cubicBezTo>
                  <a:lnTo>
                    <a:pt x="140" y="1437"/>
                  </a:lnTo>
                  <a:lnTo>
                    <a:pt x="279" y="1367"/>
                  </a:lnTo>
                  <a:cubicBezTo>
                    <a:pt x="293" y="1186"/>
                    <a:pt x="307" y="1074"/>
                    <a:pt x="307" y="1047"/>
                  </a:cubicBezTo>
                  <a:lnTo>
                    <a:pt x="461" y="991"/>
                  </a:lnTo>
                  <a:lnTo>
                    <a:pt x="461" y="991"/>
                  </a:lnTo>
                  <a:cubicBezTo>
                    <a:pt x="433" y="1256"/>
                    <a:pt x="419" y="1437"/>
                    <a:pt x="419" y="1549"/>
                  </a:cubicBezTo>
                  <a:cubicBezTo>
                    <a:pt x="461" y="1521"/>
                    <a:pt x="489" y="1507"/>
                    <a:pt x="530" y="1479"/>
                  </a:cubicBezTo>
                  <a:cubicBezTo>
                    <a:pt x="558" y="1465"/>
                    <a:pt x="600" y="1451"/>
                    <a:pt x="656" y="1423"/>
                  </a:cubicBezTo>
                  <a:lnTo>
                    <a:pt x="684" y="1409"/>
                  </a:lnTo>
                  <a:cubicBezTo>
                    <a:pt x="698" y="1144"/>
                    <a:pt x="740" y="684"/>
                    <a:pt x="837" y="56"/>
                  </a:cubicBezTo>
                  <a:lnTo>
                    <a:pt x="837" y="56"/>
                  </a:lnTo>
                  <a:cubicBezTo>
                    <a:pt x="740" y="98"/>
                    <a:pt x="642" y="140"/>
                    <a:pt x="530" y="168"/>
                  </a:cubicBezTo>
                  <a:cubicBezTo>
                    <a:pt x="516" y="377"/>
                    <a:pt x="502" y="544"/>
                    <a:pt x="502" y="670"/>
                  </a:cubicBezTo>
                  <a:lnTo>
                    <a:pt x="419" y="698"/>
                  </a:lnTo>
                  <a:lnTo>
                    <a:pt x="349" y="740"/>
                  </a:lnTo>
                  <a:cubicBezTo>
                    <a:pt x="363" y="489"/>
                    <a:pt x="391" y="238"/>
                    <a:pt x="41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204;p3"/>
            <p:cNvSpPr/>
            <p:nvPr/>
          </p:nvSpPr>
          <p:spPr>
            <a:xfrm>
              <a:off x="8296209" y="2748934"/>
              <a:ext cx="175972" cy="168913"/>
            </a:xfrm>
            <a:custGeom>
              <a:avLst/>
              <a:gdLst/>
              <a:ahLst/>
              <a:cxnLst/>
              <a:rect l="l" t="t" r="r" b="b"/>
              <a:pathLst>
                <a:path w="1047" h="1005" extrusionOk="0">
                  <a:moveTo>
                    <a:pt x="461" y="0"/>
                  </a:moveTo>
                  <a:lnTo>
                    <a:pt x="182" y="56"/>
                  </a:lnTo>
                  <a:cubicBezTo>
                    <a:pt x="140" y="279"/>
                    <a:pt x="112" y="447"/>
                    <a:pt x="85" y="558"/>
                  </a:cubicBezTo>
                  <a:cubicBezTo>
                    <a:pt x="71" y="656"/>
                    <a:pt x="43" y="809"/>
                    <a:pt x="1" y="977"/>
                  </a:cubicBezTo>
                  <a:cubicBezTo>
                    <a:pt x="126" y="963"/>
                    <a:pt x="224" y="949"/>
                    <a:pt x="294" y="935"/>
                  </a:cubicBezTo>
                  <a:lnTo>
                    <a:pt x="322" y="712"/>
                  </a:lnTo>
                  <a:lnTo>
                    <a:pt x="364" y="530"/>
                  </a:lnTo>
                  <a:cubicBezTo>
                    <a:pt x="419" y="698"/>
                    <a:pt x="475" y="851"/>
                    <a:pt x="559" y="1005"/>
                  </a:cubicBezTo>
                  <a:cubicBezTo>
                    <a:pt x="615" y="977"/>
                    <a:pt x="684" y="963"/>
                    <a:pt x="754" y="963"/>
                  </a:cubicBezTo>
                  <a:cubicBezTo>
                    <a:pt x="838" y="684"/>
                    <a:pt x="935" y="391"/>
                    <a:pt x="1047" y="98"/>
                  </a:cubicBezTo>
                  <a:lnTo>
                    <a:pt x="1047" y="98"/>
                  </a:lnTo>
                  <a:cubicBezTo>
                    <a:pt x="935" y="126"/>
                    <a:pt x="838" y="140"/>
                    <a:pt x="726" y="154"/>
                  </a:cubicBezTo>
                  <a:cubicBezTo>
                    <a:pt x="698" y="307"/>
                    <a:pt x="656" y="419"/>
                    <a:pt x="629" y="516"/>
                  </a:cubicBezTo>
                  <a:cubicBezTo>
                    <a:pt x="615" y="475"/>
                    <a:pt x="601" y="433"/>
                    <a:pt x="587" y="391"/>
                  </a:cubicBezTo>
                  <a:cubicBezTo>
                    <a:pt x="531" y="251"/>
                    <a:pt x="489" y="126"/>
                    <a:pt x="46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205;p3"/>
            <p:cNvSpPr/>
            <p:nvPr/>
          </p:nvSpPr>
          <p:spPr>
            <a:xfrm>
              <a:off x="8298562" y="3374330"/>
              <a:ext cx="126895" cy="198157"/>
            </a:xfrm>
            <a:custGeom>
              <a:avLst/>
              <a:gdLst/>
              <a:ahLst/>
              <a:cxnLst/>
              <a:rect l="l" t="t" r="r" b="b"/>
              <a:pathLst>
                <a:path w="755" h="1179" extrusionOk="0">
                  <a:moveTo>
                    <a:pt x="611" y="1"/>
                  </a:moveTo>
                  <a:cubicBezTo>
                    <a:pt x="475" y="1"/>
                    <a:pt x="334" y="42"/>
                    <a:pt x="224" y="115"/>
                  </a:cubicBezTo>
                  <a:cubicBezTo>
                    <a:pt x="168" y="143"/>
                    <a:pt x="126" y="199"/>
                    <a:pt x="85" y="255"/>
                  </a:cubicBezTo>
                  <a:cubicBezTo>
                    <a:pt x="71" y="296"/>
                    <a:pt x="57" y="352"/>
                    <a:pt x="43" y="394"/>
                  </a:cubicBezTo>
                  <a:cubicBezTo>
                    <a:pt x="15" y="478"/>
                    <a:pt x="1" y="561"/>
                    <a:pt x="15" y="631"/>
                  </a:cubicBezTo>
                  <a:cubicBezTo>
                    <a:pt x="29" y="659"/>
                    <a:pt x="43" y="687"/>
                    <a:pt x="57" y="715"/>
                  </a:cubicBezTo>
                  <a:cubicBezTo>
                    <a:pt x="85" y="743"/>
                    <a:pt x="98" y="757"/>
                    <a:pt x="140" y="771"/>
                  </a:cubicBezTo>
                  <a:cubicBezTo>
                    <a:pt x="159" y="771"/>
                    <a:pt x="184" y="777"/>
                    <a:pt x="206" y="777"/>
                  </a:cubicBezTo>
                  <a:cubicBezTo>
                    <a:pt x="218" y="777"/>
                    <a:pt x="229" y="775"/>
                    <a:pt x="238" y="771"/>
                  </a:cubicBezTo>
                  <a:cubicBezTo>
                    <a:pt x="252" y="778"/>
                    <a:pt x="262" y="781"/>
                    <a:pt x="273" y="781"/>
                  </a:cubicBezTo>
                  <a:cubicBezTo>
                    <a:pt x="283" y="781"/>
                    <a:pt x="294" y="778"/>
                    <a:pt x="308" y="771"/>
                  </a:cubicBezTo>
                  <a:cubicBezTo>
                    <a:pt x="336" y="771"/>
                    <a:pt x="377" y="757"/>
                    <a:pt x="405" y="743"/>
                  </a:cubicBezTo>
                  <a:cubicBezTo>
                    <a:pt x="433" y="729"/>
                    <a:pt x="475" y="715"/>
                    <a:pt x="503" y="701"/>
                  </a:cubicBezTo>
                  <a:cubicBezTo>
                    <a:pt x="517" y="701"/>
                    <a:pt x="531" y="701"/>
                    <a:pt x="531" y="715"/>
                  </a:cubicBezTo>
                  <a:cubicBezTo>
                    <a:pt x="545" y="729"/>
                    <a:pt x="545" y="757"/>
                    <a:pt x="531" y="771"/>
                  </a:cubicBezTo>
                  <a:cubicBezTo>
                    <a:pt x="517" y="799"/>
                    <a:pt x="489" y="840"/>
                    <a:pt x="461" y="868"/>
                  </a:cubicBezTo>
                  <a:cubicBezTo>
                    <a:pt x="405" y="896"/>
                    <a:pt x="336" y="924"/>
                    <a:pt x="280" y="924"/>
                  </a:cubicBezTo>
                  <a:cubicBezTo>
                    <a:pt x="252" y="931"/>
                    <a:pt x="224" y="935"/>
                    <a:pt x="196" y="935"/>
                  </a:cubicBezTo>
                  <a:cubicBezTo>
                    <a:pt x="168" y="935"/>
                    <a:pt x="140" y="931"/>
                    <a:pt x="112" y="924"/>
                  </a:cubicBezTo>
                  <a:cubicBezTo>
                    <a:pt x="98" y="1008"/>
                    <a:pt x="85" y="1092"/>
                    <a:pt x="43" y="1161"/>
                  </a:cubicBezTo>
                  <a:cubicBezTo>
                    <a:pt x="85" y="1175"/>
                    <a:pt x="112" y="1175"/>
                    <a:pt x="154" y="1175"/>
                  </a:cubicBezTo>
                  <a:cubicBezTo>
                    <a:pt x="176" y="1178"/>
                    <a:pt x="197" y="1179"/>
                    <a:pt x="219" y="1179"/>
                  </a:cubicBezTo>
                  <a:cubicBezTo>
                    <a:pt x="322" y="1179"/>
                    <a:pt x="424" y="1152"/>
                    <a:pt x="517" y="1105"/>
                  </a:cubicBezTo>
                  <a:cubicBezTo>
                    <a:pt x="573" y="1078"/>
                    <a:pt x="628" y="1022"/>
                    <a:pt x="656" y="966"/>
                  </a:cubicBezTo>
                  <a:cubicBezTo>
                    <a:pt x="684" y="924"/>
                    <a:pt x="698" y="896"/>
                    <a:pt x="726" y="854"/>
                  </a:cubicBezTo>
                  <a:cubicBezTo>
                    <a:pt x="740" y="785"/>
                    <a:pt x="754" y="715"/>
                    <a:pt x="740" y="631"/>
                  </a:cubicBezTo>
                  <a:cubicBezTo>
                    <a:pt x="726" y="603"/>
                    <a:pt x="712" y="575"/>
                    <a:pt x="698" y="548"/>
                  </a:cubicBezTo>
                  <a:cubicBezTo>
                    <a:pt x="698" y="548"/>
                    <a:pt x="684" y="534"/>
                    <a:pt x="670" y="520"/>
                  </a:cubicBezTo>
                  <a:cubicBezTo>
                    <a:pt x="642" y="506"/>
                    <a:pt x="615" y="492"/>
                    <a:pt x="587" y="478"/>
                  </a:cubicBezTo>
                  <a:lnTo>
                    <a:pt x="489" y="478"/>
                  </a:lnTo>
                  <a:cubicBezTo>
                    <a:pt x="447" y="492"/>
                    <a:pt x="405" y="506"/>
                    <a:pt x="377" y="534"/>
                  </a:cubicBezTo>
                  <a:cubicBezTo>
                    <a:pt x="354" y="538"/>
                    <a:pt x="336" y="541"/>
                    <a:pt x="321" y="541"/>
                  </a:cubicBezTo>
                  <a:cubicBezTo>
                    <a:pt x="291" y="541"/>
                    <a:pt x="275" y="529"/>
                    <a:pt x="266" y="492"/>
                  </a:cubicBezTo>
                  <a:cubicBezTo>
                    <a:pt x="266" y="408"/>
                    <a:pt x="308" y="338"/>
                    <a:pt x="391" y="310"/>
                  </a:cubicBezTo>
                  <a:cubicBezTo>
                    <a:pt x="433" y="296"/>
                    <a:pt x="479" y="289"/>
                    <a:pt x="524" y="289"/>
                  </a:cubicBezTo>
                  <a:cubicBezTo>
                    <a:pt x="569" y="289"/>
                    <a:pt x="615" y="296"/>
                    <a:pt x="656" y="310"/>
                  </a:cubicBezTo>
                  <a:lnTo>
                    <a:pt x="670" y="4"/>
                  </a:lnTo>
                  <a:cubicBezTo>
                    <a:pt x="651" y="2"/>
                    <a:pt x="631" y="1"/>
                    <a:pt x="61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6" name="Google Shape;206;p3"/>
          <p:cNvGrpSpPr/>
          <p:nvPr/>
        </p:nvGrpSpPr>
        <p:grpSpPr>
          <a:xfrm>
            <a:off x="8357393" y="315752"/>
            <a:ext cx="565057" cy="823049"/>
            <a:chOff x="8357393" y="315752"/>
            <a:chExt cx="565057" cy="823049"/>
          </a:xfrm>
        </p:grpSpPr>
        <p:sp>
          <p:nvSpPr>
            <p:cNvPr id="207" name="Google Shape;207;p3"/>
            <p:cNvSpPr/>
            <p:nvPr/>
          </p:nvSpPr>
          <p:spPr>
            <a:xfrm>
              <a:off x="8465127" y="639291"/>
              <a:ext cx="101012" cy="89246"/>
            </a:xfrm>
            <a:custGeom>
              <a:avLst/>
              <a:gdLst/>
              <a:ahLst/>
              <a:cxnLst/>
              <a:rect l="l" t="t" r="r" b="b"/>
              <a:pathLst>
                <a:path w="601" h="531" extrusionOk="0">
                  <a:moveTo>
                    <a:pt x="601" y="1"/>
                  </a:moveTo>
                  <a:cubicBezTo>
                    <a:pt x="601" y="1"/>
                    <a:pt x="559" y="29"/>
                    <a:pt x="503" y="70"/>
                  </a:cubicBezTo>
                  <a:cubicBezTo>
                    <a:pt x="433" y="112"/>
                    <a:pt x="363" y="168"/>
                    <a:pt x="280" y="238"/>
                  </a:cubicBezTo>
                  <a:cubicBezTo>
                    <a:pt x="210" y="307"/>
                    <a:pt x="140" y="377"/>
                    <a:pt x="84" y="433"/>
                  </a:cubicBezTo>
                  <a:cubicBezTo>
                    <a:pt x="29" y="489"/>
                    <a:pt x="1" y="531"/>
                    <a:pt x="1" y="531"/>
                  </a:cubicBezTo>
                  <a:cubicBezTo>
                    <a:pt x="1" y="531"/>
                    <a:pt x="43" y="503"/>
                    <a:pt x="112" y="461"/>
                  </a:cubicBezTo>
                  <a:cubicBezTo>
                    <a:pt x="168" y="419"/>
                    <a:pt x="252" y="349"/>
                    <a:pt x="322" y="294"/>
                  </a:cubicBezTo>
                  <a:cubicBezTo>
                    <a:pt x="391" y="224"/>
                    <a:pt x="461" y="154"/>
                    <a:pt x="517" y="98"/>
                  </a:cubicBezTo>
                  <a:cubicBezTo>
                    <a:pt x="573" y="42"/>
                    <a:pt x="601" y="1"/>
                    <a:pt x="60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208;p3"/>
            <p:cNvSpPr/>
            <p:nvPr/>
          </p:nvSpPr>
          <p:spPr>
            <a:xfrm>
              <a:off x="8577735" y="606516"/>
              <a:ext cx="131433" cy="117315"/>
            </a:xfrm>
            <a:custGeom>
              <a:avLst/>
              <a:gdLst/>
              <a:ahLst/>
              <a:cxnLst/>
              <a:rect l="l" t="t" r="r" b="b"/>
              <a:pathLst>
                <a:path w="782" h="698" extrusionOk="0">
                  <a:moveTo>
                    <a:pt x="0" y="0"/>
                  </a:moveTo>
                  <a:cubicBezTo>
                    <a:pt x="0" y="0"/>
                    <a:pt x="14" y="14"/>
                    <a:pt x="28" y="28"/>
                  </a:cubicBezTo>
                  <a:cubicBezTo>
                    <a:pt x="42" y="42"/>
                    <a:pt x="70" y="84"/>
                    <a:pt x="112" y="112"/>
                  </a:cubicBezTo>
                  <a:cubicBezTo>
                    <a:pt x="182" y="196"/>
                    <a:pt x="279" y="279"/>
                    <a:pt x="377" y="377"/>
                  </a:cubicBezTo>
                  <a:cubicBezTo>
                    <a:pt x="461" y="461"/>
                    <a:pt x="572" y="544"/>
                    <a:pt x="656" y="600"/>
                  </a:cubicBezTo>
                  <a:lnTo>
                    <a:pt x="754" y="684"/>
                  </a:lnTo>
                  <a:lnTo>
                    <a:pt x="781" y="698"/>
                  </a:lnTo>
                  <a:lnTo>
                    <a:pt x="754" y="670"/>
                  </a:lnTo>
                  <a:lnTo>
                    <a:pt x="670" y="586"/>
                  </a:lnTo>
                  <a:cubicBezTo>
                    <a:pt x="600" y="502"/>
                    <a:pt x="502" y="419"/>
                    <a:pt x="405" y="321"/>
                  </a:cubicBezTo>
                  <a:cubicBezTo>
                    <a:pt x="321" y="237"/>
                    <a:pt x="210" y="154"/>
                    <a:pt x="126" y="98"/>
                  </a:cubicBezTo>
                  <a:lnTo>
                    <a:pt x="28" y="14"/>
                  </a:lnTo>
                  <a:lnTo>
                    <a:pt x="0"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209;p3"/>
            <p:cNvSpPr/>
            <p:nvPr/>
          </p:nvSpPr>
          <p:spPr>
            <a:xfrm>
              <a:off x="8577735" y="908878"/>
              <a:ext cx="126727" cy="115130"/>
            </a:xfrm>
            <a:custGeom>
              <a:avLst/>
              <a:gdLst/>
              <a:ahLst/>
              <a:cxnLst/>
              <a:rect l="l" t="t" r="r" b="b"/>
              <a:pathLst>
                <a:path w="754" h="685" extrusionOk="0">
                  <a:moveTo>
                    <a:pt x="754" y="1"/>
                  </a:moveTo>
                  <a:lnTo>
                    <a:pt x="754" y="1"/>
                  </a:lnTo>
                  <a:cubicBezTo>
                    <a:pt x="726" y="15"/>
                    <a:pt x="698" y="29"/>
                    <a:pt x="656" y="70"/>
                  </a:cubicBezTo>
                  <a:cubicBezTo>
                    <a:pt x="572" y="126"/>
                    <a:pt x="475" y="210"/>
                    <a:pt x="377" y="308"/>
                  </a:cubicBezTo>
                  <a:cubicBezTo>
                    <a:pt x="265" y="391"/>
                    <a:pt x="182" y="475"/>
                    <a:pt x="112" y="559"/>
                  </a:cubicBezTo>
                  <a:cubicBezTo>
                    <a:pt x="70" y="587"/>
                    <a:pt x="42" y="628"/>
                    <a:pt x="28" y="642"/>
                  </a:cubicBezTo>
                  <a:cubicBezTo>
                    <a:pt x="14" y="656"/>
                    <a:pt x="0" y="670"/>
                    <a:pt x="0" y="684"/>
                  </a:cubicBezTo>
                  <a:lnTo>
                    <a:pt x="28" y="656"/>
                  </a:lnTo>
                  <a:lnTo>
                    <a:pt x="126" y="573"/>
                  </a:lnTo>
                  <a:cubicBezTo>
                    <a:pt x="210" y="517"/>
                    <a:pt x="307" y="433"/>
                    <a:pt x="405" y="349"/>
                  </a:cubicBezTo>
                  <a:cubicBezTo>
                    <a:pt x="516" y="252"/>
                    <a:pt x="600" y="168"/>
                    <a:pt x="670" y="98"/>
                  </a:cubicBezTo>
                  <a:lnTo>
                    <a:pt x="754"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210;p3"/>
            <p:cNvSpPr/>
            <p:nvPr/>
          </p:nvSpPr>
          <p:spPr>
            <a:xfrm>
              <a:off x="8448824" y="908878"/>
              <a:ext cx="129080" cy="115130"/>
            </a:xfrm>
            <a:custGeom>
              <a:avLst/>
              <a:gdLst/>
              <a:ahLst/>
              <a:cxnLst/>
              <a:rect l="l" t="t" r="r" b="b"/>
              <a:pathLst>
                <a:path w="768" h="685" extrusionOk="0">
                  <a:moveTo>
                    <a:pt x="0" y="1"/>
                  </a:moveTo>
                  <a:lnTo>
                    <a:pt x="84" y="98"/>
                  </a:lnTo>
                  <a:cubicBezTo>
                    <a:pt x="154" y="168"/>
                    <a:pt x="251" y="252"/>
                    <a:pt x="349" y="349"/>
                  </a:cubicBezTo>
                  <a:cubicBezTo>
                    <a:pt x="433" y="433"/>
                    <a:pt x="544" y="517"/>
                    <a:pt x="628" y="587"/>
                  </a:cubicBezTo>
                  <a:cubicBezTo>
                    <a:pt x="670" y="614"/>
                    <a:pt x="698" y="642"/>
                    <a:pt x="725" y="656"/>
                  </a:cubicBezTo>
                  <a:lnTo>
                    <a:pt x="767" y="684"/>
                  </a:lnTo>
                  <a:lnTo>
                    <a:pt x="725" y="642"/>
                  </a:lnTo>
                  <a:cubicBezTo>
                    <a:pt x="711" y="614"/>
                    <a:pt x="684" y="587"/>
                    <a:pt x="656" y="559"/>
                  </a:cubicBezTo>
                  <a:cubicBezTo>
                    <a:pt x="586" y="489"/>
                    <a:pt x="474" y="377"/>
                    <a:pt x="391" y="308"/>
                  </a:cubicBezTo>
                  <a:cubicBezTo>
                    <a:pt x="293" y="224"/>
                    <a:pt x="181" y="126"/>
                    <a:pt x="98" y="70"/>
                  </a:cubicBezTo>
                  <a:cubicBezTo>
                    <a:pt x="70" y="43"/>
                    <a:pt x="28" y="15"/>
                    <a:pt x="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211;p3"/>
            <p:cNvSpPr/>
            <p:nvPr/>
          </p:nvSpPr>
          <p:spPr>
            <a:xfrm>
              <a:off x="8472186" y="904172"/>
              <a:ext cx="93953" cy="84540"/>
            </a:xfrm>
            <a:custGeom>
              <a:avLst/>
              <a:gdLst/>
              <a:ahLst/>
              <a:cxnLst/>
              <a:rect l="l" t="t" r="r" b="b"/>
              <a:pathLst>
                <a:path w="559" h="503" extrusionOk="0">
                  <a:moveTo>
                    <a:pt x="1" y="1"/>
                  </a:moveTo>
                  <a:cubicBezTo>
                    <a:pt x="15" y="43"/>
                    <a:pt x="42" y="71"/>
                    <a:pt x="70" y="98"/>
                  </a:cubicBezTo>
                  <a:cubicBezTo>
                    <a:pt x="126" y="154"/>
                    <a:pt x="196" y="210"/>
                    <a:pt x="252" y="266"/>
                  </a:cubicBezTo>
                  <a:cubicBezTo>
                    <a:pt x="321" y="336"/>
                    <a:pt x="405" y="391"/>
                    <a:pt x="461" y="433"/>
                  </a:cubicBezTo>
                  <a:cubicBezTo>
                    <a:pt x="517" y="475"/>
                    <a:pt x="559" y="503"/>
                    <a:pt x="559" y="503"/>
                  </a:cubicBezTo>
                  <a:cubicBezTo>
                    <a:pt x="531" y="475"/>
                    <a:pt x="503" y="433"/>
                    <a:pt x="489" y="405"/>
                  </a:cubicBezTo>
                  <a:cubicBezTo>
                    <a:pt x="419" y="350"/>
                    <a:pt x="363" y="294"/>
                    <a:pt x="294" y="238"/>
                  </a:cubicBezTo>
                  <a:cubicBezTo>
                    <a:pt x="224" y="168"/>
                    <a:pt x="154" y="112"/>
                    <a:pt x="98" y="71"/>
                  </a:cubicBezTo>
                  <a:cubicBezTo>
                    <a:pt x="29" y="29"/>
                    <a:pt x="1" y="1"/>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212;p3"/>
            <p:cNvSpPr/>
            <p:nvPr/>
          </p:nvSpPr>
          <p:spPr>
            <a:xfrm>
              <a:off x="8690175" y="756605"/>
              <a:ext cx="11933" cy="114962"/>
            </a:xfrm>
            <a:custGeom>
              <a:avLst/>
              <a:gdLst/>
              <a:ahLst/>
              <a:cxnLst/>
              <a:rect l="l" t="t" r="r" b="b"/>
              <a:pathLst>
                <a:path w="71" h="684" extrusionOk="0">
                  <a:moveTo>
                    <a:pt x="29" y="0"/>
                  </a:moveTo>
                  <a:cubicBezTo>
                    <a:pt x="15" y="28"/>
                    <a:pt x="15" y="70"/>
                    <a:pt x="15" y="112"/>
                  </a:cubicBezTo>
                  <a:cubicBezTo>
                    <a:pt x="1" y="181"/>
                    <a:pt x="1" y="265"/>
                    <a:pt x="15" y="349"/>
                  </a:cubicBezTo>
                  <a:cubicBezTo>
                    <a:pt x="15" y="419"/>
                    <a:pt x="15" y="502"/>
                    <a:pt x="29" y="586"/>
                  </a:cubicBezTo>
                  <a:cubicBezTo>
                    <a:pt x="29" y="642"/>
                    <a:pt x="43" y="684"/>
                    <a:pt x="43" y="684"/>
                  </a:cubicBezTo>
                  <a:cubicBezTo>
                    <a:pt x="57" y="656"/>
                    <a:pt x="57" y="614"/>
                    <a:pt x="57" y="586"/>
                  </a:cubicBezTo>
                  <a:cubicBezTo>
                    <a:pt x="57" y="516"/>
                    <a:pt x="71" y="432"/>
                    <a:pt x="57" y="335"/>
                  </a:cubicBezTo>
                  <a:cubicBezTo>
                    <a:pt x="57" y="265"/>
                    <a:pt x="57" y="181"/>
                    <a:pt x="43" y="98"/>
                  </a:cubicBezTo>
                  <a:cubicBezTo>
                    <a:pt x="43" y="70"/>
                    <a:pt x="29" y="28"/>
                    <a:pt x="2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213;p3"/>
            <p:cNvSpPr/>
            <p:nvPr/>
          </p:nvSpPr>
          <p:spPr>
            <a:xfrm>
              <a:off x="8573029" y="479958"/>
              <a:ext cx="11933" cy="114962"/>
            </a:xfrm>
            <a:custGeom>
              <a:avLst/>
              <a:gdLst/>
              <a:ahLst/>
              <a:cxnLst/>
              <a:rect l="l" t="t" r="r" b="b"/>
              <a:pathLst>
                <a:path w="71" h="684" extrusionOk="0">
                  <a:moveTo>
                    <a:pt x="14" y="0"/>
                  </a:moveTo>
                  <a:cubicBezTo>
                    <a:pt x="14" y="28"/>
                    <a:pt x="0" y="70"/>
                    <a:pt x="0" y="98"/>
                  </a:cubicBezTo>
                  <a:lnTo>
                    <a:pt x="0" y="335"/>
                  </a:lnTo>
                  <a:cubicBezTo>
                    <a:pt x="0" y="419"/>
                    <a:pt x="14" y="502"/>
                    <a:pt x="14" y="586"/>
                  </a:cubicBezTo>
                  <a:cubicBezTo>
                    <a:pt x="28" y="642"/>
                    <a:pt x="42" y="684"/>
                    <a:pt x="42" y="684"/>
                  </a:cubicBezTo>
                  <a:cubicBezTo>
                    <a:pt x="42" y="684"/>
                    <a:pt x="42" y="642"/>
                    <a:pt x="56" y="586"/>
                  </a:cubicBezTo>
                  <a:cubicBezTo>
                    <a:pt x="70" y="516"/>
                    <a:pt x="56" y="419"/>
                    <a:pt x="56" y="335"/>
                  </a:cubicBezTo>
                  <a:cubicBezTo>
                    <a:pt x="56" y="265"/>
                    <a:pt x="42" y="181"/>
                    <a:pt x="28" y="98"/>
                  </a:cubicBezTo>
                  <a:cubicBezTo>
                    <a:pt x="28" y="70"/>
                    <a:pt x="28" y="28"/>
                    <a:pt x="14"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214;p3"/>
            <p:cNvSpPr/>
            <p:nvPr/>
          </p:nvSpPr>
          <p:spPr>
            <a:xfrm>
              <a:off x="8570676" y="1023839"/>
              <a:ext cx="7227" cy="114962"/>
            </a:xfrm>
            <a:custGeom>
              <a:avLst/>
              <a:gdLst/>
              <a:ahLst/>
              <a:cxnLst/>
              <a:rect l="l" t="t" r="r" b="b"/>
              <a:pathLst>
                <a:path w="43" h="684" extrusionOk="0">
                  <a:moveTo>
                    <a:pt x="14" y="0"/>
                  </a:moveTo>
                  <a:cubicBezTo>
                    <a:pt x="0" y="28"/>
                    <a:pt x="0" y="70"/>
                    <a:pt x="0" y="98"/>
                  </a:cubicBezTo>
                  <a:lnTo>
                    <a:pt x="0" y="335"/>
                  </a:lnTo>
                  <a:cubicBezTo>
                    <a:pt x="0" y="433"/>
                    <a:pt x="0" y="516"/>
                    <a:pt x="14" y="572"/>
                  </a:cubicBezTo>
                  <a:cubicBezTo>
                    <a:pt x="28" y="642"/>
                    <a:pt x="28" y="684"/>
                    <a:pt x="28" y="684"/>
                  </a:cubicBezTo>
                  <a:cubicBezTo>
                    <a:pt x="42" y="656"/>
                    <a:pt x="42" y="614"/>
                    <a:pt x="42" y="572"/>
                  </a:cubicBezTo>
                  <a:lnTo>
                    <a:pt x="42" y="335"/>
                  </a:lnTo>
                  <a:cubicBezTo>
                    <a:pt x="42" y="265"/>
                    <a:pt x="42" y="182"/>
                    <a:pt x="28" y="98"/>
                  </a:cubicBezTo>
                  <a:cubicBezTo>
                    <a:pt x="28" y="70"/>
                    <a:pt x="14" y="28"/>
                    <a:pt x="14"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215;p3"/>
            <p:cNvSpPr/>
            <p:nvPr/>
          </p:nvSpPr>
          <p:spPr>
            <a:xfrm>
              <a:off x="8713705" y="639291"/>
              <a:ext cx="79834" cy="84540"/>
            </a:xfrm>
            <a:custGeom>
              <a:avLst/>
              <a:gdLst/>
              <a:ahLst/>
              <a:cxnLst/>
              <a:rect l="l" t="t" r="r" b="b"/>
              <a:pathLst>
                <a:path w="475" h="503" extrusionOk="0">
                  <a:moveTo>
                    <a:pt x="475" y="1"/>
                  </a:moveTo>
                  <a:cubicBezTo>
                    <a:pt x="475" y="1"/>
                    <a:pt x="447" y="29"/>
                    <a:pt x="391" y="70"/>
                  </a:cubicBezTo>
                  <a:cubicBezTo>
                    <a:pt x="321" y="126"/>
                    <a:pt x="265" y="182"/>
                    <a:pt x="210" y="238"/>
                  </a:cubicBezTo>
                  <a:cubicBezTo>
                    <a:pt x="154" y="294"/>
                    <a:pt x="112" y="349"/>
                    <a:pt x="56" y="405"/>
                  </a:cubicBezTo>
                  <a:cubicBezTo>
                    <a:pt x="42" y="433"/>
                    <a:pt x="14" y="475"/>
                    <a:pt x="0" y="503"/>
                  </a:cubicBezTo>
                  <a:cubicBezTo>
                    <a:pt x="0" y="503"/>
                    <a:pt x="28" y="475"/>
                    <a:pt x="84" y="433"/>
                  </a:cubicBezTo>
                  <a:cubicBezTo>
                    <a:pt x="140" y="377"/>
                    <a:pt x="196" y="321"/>
                    <a:pt x="265" y="266"/>
                  </a:cubicBezTo>
                  <a:cubicBezTo>
                    <a:pt x="307" y="210"/>
                    <a:pt x="363" y="154"/>
                    <a:pt x="419" y="98"/>
                  </a:cubicBezTo>
                  <a:cubicBezTo>
                    <a:pt x="433" y="70"/>
                    <a:pt x="461" y="42"/>
                    <a:pt x="475"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216;p3"/>
            <p:cNvSpPr/>
            <p:nvPr/>
          </p:nvSpPr>
          <p:spPr>
            <a:xfrm>
              <a:off x="8706646" y="733075"/>
              <a:ext cx="89246" cy="251100"/>
            </a:xfrm>
            <a:custGeom>
              <a:avLst/>
              <a:gdLst/>
              <a:ahLst/>
              <a:cxnLst/>
              <a:rect l="l" t="t" r="r" b="b"/>
              <a:pathLst>
                <a:path w="531" h="1494" extrusionOk="0">
                  <a:moveTo>
                    <a:pt x="0" y="1"/>
                  </a:moveTo>
                  <a:lnTo>
                    <a:pt x="0" y="112"/>
                  </a:lnTo>
                  <a:lnTo>
                    <a:pt x="0" y="489"/>
                  </a:lnTo>
                  <a:cubicBezTo>
                    <a:pt x="0" y="614"/>
                    <a:pt x="14" y="754"/>
                    <a:pt x="28" y="851"/>
                  </a:cubicBezTo>
                  <a:cubicBezTo>
                    <a:pt x="28" y="893"/>
                    <a:pt x="28" y="935"/>
                    <a:pt x="42" y="963"/>
                  </a:cubicBezTo>
                  <a:lnTo>
                    <a:pt x="42" y="851"/>
                  </a:lnTo>
                  <a:lnTo>
                    <a:pt x="42" y="475"/>
                  </a:lnTo>
                  <a:cubicBezTo>
                    <a:pt x="42" y="349"/>
                    <a:pt x="28" y="210"/>
                    <a:pt x="14" y="112"/>
                  </a:cubicBezTo>
                  <a:cubicBezTo>
                    <a:pt x="14" y="70"/>
                    <a:pt x="14" y="28"/>
                    <a:pt x="0" y="1"/>
                  </a:cubicBezTo>
                  <a:close/>
                  <a:moveTo>
                    <a:pt x="42" y="1005"/>
                  </a:moveTo>
                  <a:cubicBezTo>
                    <a:pt x="56" y="1033"/>
                    <a:pt x="84" y="1061"/>
                    <a:pt x="98" y="1089"/>
                  </a:cubicBezTo>
                  <a:cubicBezTo>
                    <a:pt x="154" y="1158"/>
                    <a:pt x="210" y="1214"/>
                    <a:pt x="265" y="1270"/>
                  </a:cubicBezTo>
                  <a:cubicBezTo>
                    <a:pt x="321" y="1326"/>
                    <a:pt x="391" y="1381"/>
                    <a:pt x="433" y="1423"/>
                  </a:cubicBezTo>
                  <a:cubicBezTo>
                    <a:pt x="461" y="1451"/>
                    <a:pt x="503" y="1465"/>
                    <a:pt x="531" y="1493"/>
                  </a:cubicBezTo>
                  <a:cubicBezTo>
                    <a:pt x="531" y="1493"/>
                    <a:pt x="503" y="1451"/>
                    <a:pt x="461" y="1395"/>
                  </a:cubicBezTo>
                  <a:cubicBezTo>
                    <a:pt x="405" y="1340"/>
                    <a:pt x="363" y="1284"/>
                    <a:pt x="293" y="1228"/>
                  </a:cubicBezTo>
                  <a:cubicBezTo>
                    <a:pt x="238" y="1172"/>
                    <a:pt x="182" y="1116"/>
                    <a:pt x="126" y="1075"/>
                  </a:cubicBezTo>
                  <a:cubicBezTo>
                    <a:pt x="98" y="1047"/>
                    <a:pt x="70" y="1033"/>
                    <a:pt x="42" y="1005"/>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217;p3"/>
            <p:cNvSpPr/>
            <p:nvPr/>
          </p:nvSpPr>
          <p:spPr>
            <a:xfrm>
              <a:off x="8359746" y="901819"/>
              <a:ext cx="79834" cy="84709"/>
            </a:xfrm>
            <a:custGeom>
              <a:avLst/>
              <a:gdLst/>
              <a:ahLst/>
              <a:cxnLst/>
              <a:rect l="l" t="t" r="r" b="b"/>
              <a:pathLst>
                <a:path w="475" h="504" extrusionOk="0">
                  <a:moveTo>
                    <a:pt x="474" y="1"/>
                  </a:moveTo>
                  <a:lnTo>
                    <a:pt x="474" y="1"/>
                  </a:lnTo>
                  <a:cubicBezTo>
                    <a:pt x="474" y="1"/>
                    <a:pt x="446" y="29"/>
                    <a:pt x="391" y="71"/>
                  </a:cubicBezTo>
                  <a:cubicBezTo>
                    <a:pt x="335" y="126"/>
                    <a:pt x="279" y="182"/>
                    <a:pt x="223" y="238"/>
                  </a:cubicBezTo>
                  <a:cubicBezTo>
                    <a:pt x="154" y="294"/>
                    <a:pt x="98" y="364"/>
                    <a:pt x="70" y="405"/>
                  </a:cubicBezTo>
                  <a:cubicBezTo>
                    <a:pt x="42" y="433"/>
                    <a:pt x="14" y="461"/>
                    <a:pt x="0" y="503"/>
                  </a:cubicBezTo>
                  <a:cubicBezTo>
                    <a:pt x="0" y="503"/>
                    <a:pt x="42" y="475"/>
                    <a:pt x="84" y="433"/>
                  </a:cubicBezTo>
                  <a:cubicBezTo>
                    <a:pt x="154" y="377"/>
                    <a:pt x="209" y="322"/>
                    <a:pt x="265" y="266"/>
                  </a:cubicBezTo>
                  <a:cubicBezTo>
                    <a:pt x="321" y="210"/>
                    <a:pt x="377" y="140"/>
                    <a:pt x="419" y="99"/>
                  </a:cubicBezTo>
                  <a:cubicBezTo>
                    <a:pt x="446" y="71"/>
                    <a:pt x="460" y="29"/>
                    <a:pt x="474"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218;p3"/>
            <p:cNvSpPr/>
            <p:nvPr/>
          </p:nvSpPr>
          <p:spPr>
            <a:xfrm>
              <a:off x="8357393" y="641644"/>
              <a:ext cx="84540" cy="82187"/>
            </a:xfrm>
            <a:custGeom>
              <a:avLst/>
              <a:gdLst/>
              <a:ahLst/>
              <a:cxnLst/>
              <a:rect l="l" t="t" r="r" b="b"/>
              <a:pathLst>
                <a:path w="503" h="489" extrusionOk="0">
                  <a:moveTo>
                    <a:pt x="0" y="1"/>
                  </a:moveTo>
                  <a:cubicBezTo>
                    <a:pt x="0" y="1"/>
                    <a:pt x="28" y="42"/>
                    <a:pt x="70" y="84"/>
                  </a:cubicBezTo>
                  <a:cubicBezTo>
                    <a:pt x="126" y="154"/>
                    <a:pt x="168" y="210"/>
                    <a:pt x="237" y="266"/>
                  </a:cubicBezTo>
                  <a:cubicBezTo>
                    <a:pt x="293" y="321"/>
                    <a:pt x="363" y="377"/>
                    <a:pt x="405" y="419"/>
                  </a:cubicBezTo>
                  <a:cubicBezTo>
                    <a:pt x="433" y="447"/>
                    <a:pt x="460" y="461"/>
                    <a:pt x="502" y="489"/>
                  </a:cubicBezTo>
                  <a:cubicBezTo>
                    <a:pt x="502" y="489"/>
                    <a:pt x="474" y="447"/>
                    <a:pt x="433" y="391"/>
                  </a:cubicBezTo>
                  <a:cubicBezTo>
                    <a:pt x="377" y="335"/>
                    <a:pt x="321" y="280"/>
                    <a:pt x="265" y="224"/>
                  </a:cubicBezTo>
                  <a:cubicBezTo>
                    <a:pt x="209" y="168"/>
                    <a:pt x="140" y="98"/>
                    <a:pt x="98" y="70"/>
                  </a:cubicBezTo>
                  <a:cubicBezTo>
                    <a:pt x="70" y="42"/>
                    <a:pt x="28" y="28"/>
                    <a:pt x="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219;p3"/>
            <p:cNvSpPr/>
            <p:nvPr/>
          </p:nvSpPr>
          <p:spPr>
            <a:xfrm>
              <a:off x="8439412" y="604163"/>
              <a:ext cx="133786" cy="290933"/>
            </a:xfrm>
            <a:custGeom>
              <a:avLst/>
              <a:gdLst/>
              <a:ahLst/>
              <a:cxnLst/>
              <a:rect l="l" t="t" r="r" b="b"/>
              <a:pathLst>
                <a:path w="796" h="1731" extrusionOk="0">
                  <a:moveTo>
                    <a:pt x="795" y="0"/>
                  </a:moveTo>
                  <a:lnTo>
                    <a:pt x="754" y="28"/>
                  </a:lnTo>
                  <a:cubicBezTo>
                    <a:pt x="740" y="56"/>
                    <a:pt x="698" y="70"/>
                    <a:pt x="656" y="112"/>
                  </a:cubicBezTo>
                  <a:cubicBezTo>
                    <a:pt x="586" y="168"/>
                    <a:pt x="475" y="251"/>
                    <a:pt x="377" y="335"/>
                  </a:cubicBezTo>
                  <a:cubicBezTo>
                    <a:pt x="279" y="433"/>
                    <a:pt x="182" y="516"/>
                    <a:pt x="112" y="586"/>
                  </a:cubicBezTo>
                  <a:lnTo>
                    <a:pt x="28" y="684"/>
                  </a:lnTo>
                  <a:lnTo>
                    <a:pt x="0" y="712"/>
                  </a:lnTo>
                  <a:lnTo>
                    <a:pt x="0" y="712"/>
                  </a:lnTo>
                  <a:lnTo>
                    <a:pt x="42" y="684"/>
                  </a:lnTo>
                  <a:lnTo>
                    <a:pt x="140" y="614"/>
                  </a:lnTo>
                  <a:cubicBezTo>
                    <a:pt x="224" y="558"/>
                    <a:pt x="321" y="475"/>
                    <a:pt x="419" y="377"/>
                  </a:cubicBezTo>
                  <a:cubicBezTo>
                    <a:pt x="516" y="293"/>
                    <a:pt x="614" y="210"/>
                    <a:pt x="684" y="126"/>
                  </a:cubicBezTo>
                  <a:cubicBezTo>
                    <a:pt x="726" y="98"/>
                    <a:pt x="740" y="56"/>
                    <a:pt x="767" y="42"/>
                  </a:cubicBezTo>
                  <a:lnTo>
                    <a:pt x="795" y="0"/>
                  </a:lnTo>
                  <a:close/>
                  <a:moveTo>
                    <a:pt x="0" y="768"/>
                  </a:moveTo>
                  <a:lnTo>
                    <a:pt x="0" y="879"/>
                  </a:lnTo>
                  <a:cubicBezTo>
                    <a:pt x="0" y="977"/>
                    <a:pt x="0" y="1116"/>
                    <a:pt x="0" y="1256"/>
                  </a:cubicBezTo>
                  <a:cubicBezTo>
                    <a:pt x="0" y="1381"/>
                    <a:pt x="14" y="1521"/>
                    <a:pt x="28" y="1618"/>
                  </a:cubicBezTo>
                  <a:cubicBezTo>
                    <a:pt x="28" y="1660"/>
                    <a:pt x="28" y="1702"/>
                    <a:pt x="42" y="1730"/>
                  </a:cubicBezTo>
                  <a:lnTo>
                    <a:pt x="42" y="1618"/>
                  </a:lnTo>
                  <a:lnTo>
                    <a:pt x="42" y="1242"/>
                  </a:lnTo>
                  <a:cubicBezTo>
                    <a:pt x="42" y="1116"/>
                    <a:pt x="28" y="977"/>
                    <a:pt x="14" y="879"/>
                  </a:cubicBezTo>
                  <a:cubicBezTo>
                    <a:pt x="14" y="837"/>
                    <a:pt x="0" y="795"/>
                    <a:pt x="0" y="768"/>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220;p3"/>
            <p:cNvSpPr/>
            <p:nvPr/>
          </p:nvSpPr>
          <p:spPr>
            <a:xfrm>
              <a:off x="8502607" y="362644"/>
              <a:ext cx="77649" cy="84540"/>
            </a:xfrm>
            <a:custGeom>
              <a:avLst/>
              <a:gdLst/>
              <a:ahLst/>
              <a:cxnLst/>
              <a:rect l="l" t="t" r="r" b="b"/>
              <a:pathLst>
                <a:path w="462" h="503" extrusionOk="0">
                  <a:moveTo>
                    <a:pt x="294" y="168"/>
                  </a:moveTo>
                  <a:cubicBezTo>
                    <a:pt x="308" y="168"/>
                    <a:pt x="322" y="182"/>
                    <a:pt x="336" y="210"/>
                  </a:cubicBezTo>
                  <a:cubicBezTo>
                    <a:pt x="322" y="252"/>
                    <a:pt x="308" y="294"/>
                    <a:pt x="280" y="322"/>
                  </a:cubicBezTo>
                  <a:cubicBezTo>
                    <a:pt x="252" y="349"/>
                    <a:pt x="224" y="363"/>
                    <a:pt x="196" y="363"/>
                  </a:cubicBezTo>
                  <a:cubicBezTo>
                    <a:pt x="154" y="363"/>
                    <a:pt x="140" y="349"/>
                    <a:pt x="140" y="322"/>
                  </a:cubicBezTo>
                  <a:cubicBezTo>
                    <a:pt x="140" y="294"/>
                    <a:pt x="154" y="266"/>
                    <a:pt x="168" y="252"/>
                  </a:cubicBezTo>
                  <a:cubicBezTo>
                    <a:pt x="196" y="210"/>
                    <a:pt x="238" y="168"/>
                    <a:pt x="294" y="168"/>
                  </a:cubicBezTo>
                  <a:close/>
                  <a:moveTo>
                    <a:pt x="322" y="1"/>
                  </a:moveTo>
                  <a:cubicBezTo>
                    <a:pt x="294" y="1"/>
                    <a:pt x="252" y="1"/>
                    <a:pt x="224" y="15"/>
                  </a:cubicBezTo>
                  <a:cubicBezTo>
                    <a:pt x="182" y="29"/>
                    <a:pt x="140" y="56"/>
                    <a:pt x="113" y="84"/>
                  </a:cubicBezTo>
                  <a:cubicBezTo>
                    <a:pt x="99" y="98"/>
                    <a:pt x="85" y="112"/>
                    <a:pt x="71" y="126"/>
                  </a:cubicBezTo>
                  <a:cubicBezTo>
                    <a:pt x="57" y="154"/>
                    <a:pt x="43" y="182"/>
                    <a:pt x="29" y="210"/>
                  </a:cubicBezTo>
                  <a:cubicBezTo>
                    <a:pt x="15" y="252"/>
                    <a:pt x="1" y="294"/>
                    <a:pt x="1" y="335"/>
                  </a:cubicBezTo>
                  <a:cubicBezTo>
                    <a:pt x="1" y="377"/>
                    <a:pt x="15" y="419"/>
                    <a:pt x="29" y="447"/>
                  </a:cubicBezTo>
                  <a:cubicBezTo>
                    <a:pt x="43" y="475"/>
                    <a:pt x="85" y="503"/>
                    <a:pt x="126" y="503"/>
                  </a:cubicBezTo>
                  <a:cubicBezTo>
                    <a:pt x="154" y="503"/>
                    <a:pt x="196" y="503"/>
                    <a:pt x="224" y="489"/>
                  </a:cubicBezTo>
                  <a:cubicBezTo>
                    <a:pt x="266" y="475"/>
                    <a:pt x="294" y="461"/>
                    <a:pt x="336" y="433"/>
                  </a:cubicBezTo>
                  <a:cubicBezTo>
                    <a:pt x="378" y="405"/>
                    <a:pt x="405" y="363"/>
                    <a:pt x="433" y="322"/>
                  </a:cubicBezTo>
                  <a:cubicBezTo>
                    <a:pt x="447" y="294"/>
                    <a:pt x="461" y="266"/>
                    <a:pt x="461" y="238"/>
                  </a:cubicBezTo>
                  <a:cubicBezTo>
                    <a:pt x="461" y="210"/>
                    <a:pt x="461" y="182"/>
                    <a:pt x="461" y="154"/>
                  </a:cubicBezTo>
                  <a:cubicBezTo>
                    <a:pt x="447" y="112"/>
                    <a:pt x="433" y="70"/>
                    <a:pt x="405" y="43"/>
                  </a:cubicBezTo>
                  <a:cubicBezTo>
                    <a:pt x="378" y="15"/>
                    <a:pt x="350" y="1"/>
                    <a:pt x="322"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221;p3"/>
            <p:cNvSpPr/>
            <p:nvPr/>
          </p:nvSpPr>
          <p:spPr>
            <a:xfrm>
              <a:off x="8587147" y="315752"/>
              <a:ext cx="82187" cy="154963"/>
            </a:xfrm>
            <a:custGeom>
              <a:avLst/>
              <a:gdLst/>
              <a:ahLst/>
              <a:cxnLst/>
              <a:rect l="l" t="t" r="r" b="b"/>
              <a:pathLst>
                <a:path w="489" h="922" extrusionOk="0">
                  <a:moveTo>
                    <a:pt x="251" y="1"/>
                  </a:moveTo>
                  <a:cubicBezTo>
                    <a:pt x="195" y="15"/>
                    <a:pt x="126" y="29"/>
                    <a:pt x="70" y="43"/>
                  </a:cubicBezTo>
                  <a:cubicBezTo>
                    <a:pt x="56" y="308"/>
                    <a:pt x="28" y="587"/>
                    <a:pt x="0" y="879"/>
                  </a:cubicBezTo>
                  <a:lnTo>
                    <a:pt x="70" y="852"/>
                  </a:lnTo>
                  <a:lnTo>
                    <a:pt x="167" y="810"/>
                  </a:lnTo>
                  <a:cubicBezTo>
                    <a:pt x="167" y="698"/>
                    <a:pt x="181" y="628"/>
                    <a:pt x="181" y="614"/>
                  </a:cubicBezTo>
                  <a:lnTo>
                    <a:pt x="265" y="573"/>
                  </a:lnTo>
                  <a:lnTo>
                    <a:pt x="265" y="573"/>
                  </a:lnTo>
                  <a:cubicBezTo>
                    <a:pt x="251" y="740"/>
                    <a:pt x="237" y="852"/>
                    <a:pt x="237" y="921"/>
                  </a:cubicBezTo>
                  <a:cubicBezTo>
                    <a:pt x="265" y="907"/>
                    <a:pt x="293" y="893"/>
                    <a:pt x="307" y="879"/>
                  </a:cubicBezTo>
                  <a:lnTo>
                    <a:pt x="377" y="838"/>
                  </a:lnTo>
                  <a:lnTo>
                    <a:pt x="391" y="838"/>
                  </a:lnTo>
                  <a:cubicBezTo>
                    <a:pt x="391" y="670"/>
                    <a:pt x="432" y="405"/>
                    <a:pt x="488" y="29"/>
                  </a:cubicBezTo>
                  <a:lnTo>
                    <a:pt x="488" y="29"/>
                  </a:lnTo>
                  <a:cubicBezTo>
                    <a:pt x="432" y="57"/>
                    <a:pt x="377" y="84"/>
                    <a:pt x="321" y="98"/>
                  </a:cubicBezTo>
                  <a:cubicBezTo>
                    <a:pt x="321" y="224"/>
                    <a:pt x="307" y="322"/>
                    <a:pt x="293" y="391"/>
                  </a:cubicBezTo>
                  <a:lnTo>
                    <a:pt x="251" y="419"/>
                  </a:lnTo>
                  <a:lnTo>
                    <a:pt x="209" y="433"/>
                  </a:lnTo>
                  <a:cubicBezTo>
                    <a:pt x="209" y="294"/>
                    <a:pt x="223" y="140"/>
                    <a:pt x="25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222;p3"/>
            <p:cNvSpPr/>
            <p:nvPr/>
          </p:nvSpPr>
          <p:spPr>
            <a:xfrm>
              <a:off x="8816901" y="536094"/>
              <a:ext cx="105550" cy="101012"/>
            </a:xfrm>
            <a:custGeom>
              <a:avLst/>
              <a:gdLst/>
              <a:ahLst/>
              <a:cxnLst/>
              <a:rect l="l" t="t" r="r" b="b"/>
              <a:pathLst>
                <a:path w="628" h="601" extrusionOk="0">
                  <a:moveTo>
                    <a:pt x="279" y="1"/>
                  </a:moveTo>
                  <a:lnTo>
                    <a:pt x="112" y="29"/>
                  </a:lnTo>
                  <a:cubicBezTo>
                    <a:pt x="84" y="168"/>
                    <a:pt x="70" y="266"/>
                    <a:pt x="56" y="336"/>
                  </a:cubicBezTo>
                  <a:cubicBezTo>
                    <a:pt x="42" y="391"/>
                    <a:pt x="28" y="475"/>
                    <a:pt x="0" y="587"/>
                  </a:cubicBezTo>
                  <a:cubicBezTo>
                    <a:pt x="70" y="587"/>
                    <a:pt x="126" y="573"/>
                    <a:pt x="167" y="559"/>
                  </a:cubicBezTo>
                  <a:lnTo>
                    <a:pt x="195" y="433"/>
                  </a:lnTo>
                  <a:lnTo>
                    <a:pt x="209" y="322"/>
                  </a:lnTo>
                  <a:cubicBezTo>
                    <a:pt x="251" y="419"/>
                    <a:pt x="279" y="517"/>
                    <a:pt x="335" y="601"/>
                  </a:cubicBezTo>
                  <a:cubicBezTo>
                    <a:pt x="363" y="587"/>
                    <a:pt x="405" y="573"/>
                    <a:pt x="446" y="573"/>
                  </a:cubicBezTo>
                  <a:cubicBezTo>
                    <a:pt x="502" y="405"/>
                    <a:pt x="558" y="238"/>
                    <a:pt x="628" y="57"/>
                  </a:cubicBezTo>
                  <a:lnTo>
                    <a:pt x="628" y="57"/>
                  </a:lnTo>
                  <a:cubicBezTo>
                    <a:pt x="558" y="71"/>
                    <a:pt x="502" y="85"/>
                    <a:pt x="432" y="99"/>
                  </a:cubicBezTo>
                  <a:cubicBezTo>
                    <a:pt x="419" y="182"/>
                    <a:pt x="391" y="252"/>
                    <a:pt x="377" y="308"/>
                  </a:cubicBezTo>
                  <a:lnTo>
                    <a:pt x="349" y="238"/>
                  </a:lnTo>
                  <a:cubicBezTo>
                    <a:pt x="321" y="154"/>
                    <a:pt x="293" y="71"/>
                    <a:pt x="279"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223;p3"/>
            <p:cNvSpPr/>
            <p:nvPr/>
          </p:nvSpPr>
          <p:spPr>
            <a:xfrm>
              <a:off x="8819086" y="910727"/>
              <a:ext cx="75296" cy="117987"/>
            </a:xfrm>
            <a:custGeom>
              <a:avLst/>
              <a:gdLst/>
              <a:ahLst/>
              <a:cxnLst/>
              <a:rect l="l" t="t" r="r" b="b"/>
              <a:pathLst>
                <a:path w="448" h="702" extrusionOk="0">
                  <a:moveTo>
                    <a:pt x="355" y="0"/>
                  </a:moveTo>
                  <a:cubicBezTo>
                    <a:pt x="275" y="0"/>
                    <a:pt x="198" y="27"/>
                    <a:pt x="140" y="73"/>
                  </a:cubicBezTo>
                  <a:cubicBezTo>
                    <a:pt x="85" y="101"/>
                    <a:pt x="57" y="143"/>
                    <a:pt x="57" y="157"/>
                  </a:cubicBezTo>
                  <a:cubicBezTo>
                    <a:pt x="43" y="185"/>
                    <a:pt x="29" y="213"/>
                    <a:pt x="29" y="241"/>
                  </a:cubicBezTo>
                  <a:cubicBezTo>
                    <a:pt x="15" y="283"/>
                    <a:pt x="1" y="324"/>
                    <a:pt x="15" y="380"/>
                  </a:cubicBezTo>
                  <a:cubicBezTo>
                    <a:pt x="15" y="394"/>
                    <a:pt x="29" y="408"/>
                    <a:pt x="43" y="422"/>
                  </a:cubicBezTo>
                  <a:cubicBezTo>
                    <a:pt x="43" y="436"/>
                    <a:pt x="71" y="450"/>
                    <a:pt x="85" y="464"/>
                  </a:cubicBezTo>
                  <a:lnTo>
                    <a:pt x="182" y="464"/>
                  </a:lnTo>
                  <a:cubicBezTo>
                    <a:pt x="210" y="450"/>
                    <a:pt x="224" y="450"/>
                    <a:pt x="252" y="436"/>
                  </a:cubicBezTo>
                  <a:cubicBezTo>
                    <a:pt x="266" y="422"/>
                    <a:pt x="280" y="422"/>
                    <a:pt x="308" y="408"/>
                  </a:cubicBezTo>
                  <a:cubicBezTo>
                    <a:pt x="308" y="408"/>
                    <a:pt x="322" y="422"/>
                    <a:pt x="322" y="422"/>
                  </a:cubicBezTo>
                  <a:cubicBezTo>
                    <a:pt x="322" y="436"/>
                    <a:pt x="322" y="436"/>
                    <a:pt x="322" y="450"/>
                  </a:cubicBezTo>
                  <a:cubicBezTo>
                    <a:pt x="308" y="478"/>
                    <a:pt x="294" y="492"/>
                    <a:pt x="280" y="506"/>
                  </a:cubicBezTo>
                  <a:cubicBezTo>
                    <a:pt x="238" y="534"/>
                    <a:pt x="210" y="548"/>
                    <a:pt x="168" y="548"/>
                  </a:cubicBezTo>
                  <a:lnTo>
                    <a:pt x="71" y="548"/>
                  </a:lnTo>
                  <a:cubicBezTo>
                    <a:pt x="57" y="603"/>
                    <a:pt x="43" y="645"/>
                    <a:pt x="29" y="687"/>
                  </a:cubicBezTo>
                  <a:lnTo>
                    <a:pt x="99" y="701"/>
                  </a:lnTo>
                  <a:cubicBezTo>
                    <a:pt x="168" y="701"/>
                    <a:pt x="238" y="687"/>
                    <a:pt x="308" y="659"/>
                  </a:cubicBezTo>
                  <a:cubicBezTo>
                    <a:pt x="350" y="631"/>
                    <a:pt x="378" y="603"/>
                    <a:pt x="392" y="576"/>
                  </a:cubicBezTo>
                  <a:cubicBezTo>
                    <a:pt x="406" y="548"/>
                    <a:pt x="419" y="534"/>
                    <a:pt x="433" y="506"/>
                  </a:cubicBezTo>
                  <a:cubicBezTo>
                    <a:pt x="447" y="464"/>
                    <a:pt x="447" y="422"/>
                    <a:pt x="447" y="380"/>
                  </a:cubicBezTo>
                  <a:cubicBezTo>
                    <a:pt x="433" y="352"/>
                    <a:pt x="433" y="338"/>
                    <a:pt x="419" y="324"/>
                  </a:cubicBezTo>
                  <a:cubicBezTo>
                    <a:pt x="419" y="324"/>
                    <a:pt x="406" y="311"/>
                    <a:pt x="406" y="311"/>
                  </a:cubicBezTo>
                  <a:cubicBezTo>
                    <a:pt x="392" y="297"/>
                    <a:pt x="364" y="283"/>
                    <a:pt x="350" y="283"/>
                  </a:cubicBezTo>
                  <a:lnTo>
                    <a:pt x="294" y="283"/>
                  </a:lnTo>
                  <a:cubicBezTo>
                    <a:pt x="266" y="297"/>
                    <a:pt x="252" y="297"/>
                    <a:pt x="224" y="311"/>
                  </a:cubicBezTo>
                  <a:cubicBezTo>
                    <a:pt x="213" y="314"/>
                    <a:pt x="204" y="316"/>
                    <a:pt x="196" y="316"/>
                  </a:cubicBezTo>
                  <a:cubicBezTo>
                    <a:pt x="176" y="316"/>
                    <a:pt x="168" y="303"/>
                    <a:pt x="168" y="283"/>
                  </a:cubicBezTo>
                  <a:cubicBezTo>
                    <a:pt x="154" y="241"/>
                    <a:pt x="196" y="199"/>
                    <a:pt x="238" y="185"/>
                  </a:cubicBezTo>
                  <a:cubicBezTo>
                    <a:pt x="259" y="178"/>
                    <a:pt x="283" y="175"/>
                    <a:pt x="310" y="175"/>
                  </a:cubicBezTo>
                  <a:cubicBezTo>
                    <a:pt x="336" y="175"/>
                    <a:pt x="364" y="178"/>
                    <a:pt x="392" y="185"/>
                  </a:cubicBezTo>
                  <a:lnTo>
                    <a:pt x="406" y="4"/>
                  </a:lnTo>
                  <a:cubicBezTo>
                    <a:pt x="389" y="1"/>
                    <a:pt x="372" y="0"/>
                    <a:pt x="355"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24" name="Google Shape;224;p3"/>
          <p:cNvGrpSpPr/>
          <p:nvPr/>
        </p:nvGrpSpPr>
        <p:grpSpPr>
          <a:xfrm>
            <a:off x="1617851" y="115336"/>
            <a:ext cx="1322388" cy="942549"/>
            <a:chOff x="1447164" y="1023861"/>
            <a:chExt cx="1322388" cy="942549"/>
          </a:xfrm>
        </p:grpSpPr>
        <p:sp>
          <p:nvSpPr>
            <p:cNvPr id="225" name="Google Shape;225;p3"/>
            <p:cNvSpPr/>
            <p:nvPr/>
          </p:nvSpPr>
          <p:spPr>
            <a:xfrm>
              <a:off x="1873898" y="1263027"/>
              <a:ext cx="126727" cy="173619"/>
            </a:xfrm>
            <a:custGeom>
              <a:avLst/>
              <a:gdLst/>
              <a:ahLst/>
              <a:cxnLst/>
              <a:rect l="l" t="t" r="r" b="b"/>
              <a:pathLst>
                <a:path w="754" h="1033" extrusionOk="0">
                  <a:moveTo>
                    <a:pt x="572" y="0"/>
                  </a:moveTo>
                  <a:cubicBezTo>
                    <a:pt x="377" y="70"/>
                    <a:pt x="195" y="112"/>
                    <a:pt x="0" y="140"/>
                  </a:cubicBezTo>
                  <a:lnTo>
                    <a:pt x="84" y="684"/>
                  </a:lnTo>
                  <a:cubicBezTo>
                    <a:pt x="126" y="642"/>
                    <a:pt x="181" y="600"/>
                    <a:pt x="237" y="586"/>
                  </a:cubicBezTo>
                  <a:cubicBezTo>
                    <a:pt x="276" y="579"/>
                    <a:pt x="310" y="576"/>
                    <a:pt x="339" y="576"/>
                  </a:cubicBezTo>
                  <a:cubicBezTo>
                    <a:pt x="428" y="576"/>
                    <a:pt x="478" y="607"/>
                    <a:pt x="488" y="670"/>
                  </a:cubicBezTo>
                  <a:cubicBezTo>
                    <a:pt x="498" y="741"/>
                    <a:pt x="464" y="760"/>
                    <a:pt x="413" y="760"/>
                  </a:cubicBezTo>
                  <a:cubicBezTo>
                    <a:pt x="394" y="760"/>
                    <a:pt x="372" y="757"/>
                    <a:pt x="349" y="753"/>
                  </a:cubicBezTo>
                  <a:cubicBezTo>
                    <a:pt x="293" y="739"/>
                    <a:pt x="251" y="712"/>
                    <a:pt x="209" y="684"/>
                  </a:cubicBezTo>
                  <a:cubicBezTo>
                    <a:pt x="167" y="753"/>
                    <a:pt x="112" y="809"/>
                    <a:pt x="56" y="865"/>
                  </a:cubicBezTo>
                  <a:cubicBezTo>
                    <a:pt x="154" y="963"/>
                    <a:pt x="293" y="1018"/>
                    <a:pt x="432" y="1032"/>
                  </a:cubicBezTo>
                  <a:cubicBezTo>
                    <a:pt x="516" y="1032"/>
                    <a:pt x="586" y="990"/>
                    <a:pt x="656" y="935"/>
                  </a:cubicBezTo>
                  <a:cubicBezTo>
                    <a:pt x="725" y="837"/>
                    <a:pt x="753" y="739"/>
                    <a:pt x="753" y="628"/>
                  </a:cubicBezTo>
                  <a:cubicBezTo>
                    <a:pt x="739" y="544"/>
                    <a:pt x="711" y="474"/>
                    <a:pt x="642" y="419"/>
                  </a:cubicBezTo>
                  <a:cubicBezTo>
                    <a:pt x="581" y="370"/>
                    <a:pt x="500" y="332"/>
                    <a:pt x="406" y="332"/>
                  </a:cubicBezTo>
                  <a:cubicBezTo>
                    <a:pt x="392" y="332"/>
                    <a:pt x="377" y="333"/>
                    <a:pt x="363" y="335"/>
                  </a:cubicBezTo>
                  <a:cubicBezTo>
                    <a:pt x="335" y="335"/>
                    <a:pt x="293" y="335"/>
                    <a:pt x="265" y="349"/>
                  </a:cubicBezTo>
                  <a:lnTo>
                    <a:pt x="251" y="307"/>
                  </a:lnTo>
                  <a:cubicBezTo>
                    <a:pt x="377" y="279"/>
                    <a:pt x="502" y="265"/>
                    <a:pt x="628" y="265"/>
                  </a:cubicBezTo>
                  <a:cubicBezTo>
                    <a:pt x="600" y="181"/>
                    <a:pt x="586" y="98"/>
                    <a:pt x="57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226;p3"/>
            <p:cNvSpPr/>
            <p:nvPr/>
          </p:nvSpPr>
          <p:spPr>
            <a:xfrm>
              <a:off x="1447164" y="1117645"/>
              <a:ext cx="178325" cy="270261"/>
            </a:xfrm>
            <a:custGeom>
              <a:avLst/>
              <a:gdLst/>
              <a:ahLst/>
              <a:cxnLst/>
              <a:rect l="l" t="t" r="r" b="b"/>
              <a:pathLst>
                <a:path w="1061" h="1608" extrusionOk="0">
                  <a:moveTo>
                    <a:pt x="823" y="0"/>
                  </a:moveTo>
                  <a:cubicBezTo>
                    <a:pt x="768" y="14"/>
                    <a:pt x="712" y="42"/>
                    <a:pt x="656" y="70"/>
                  </a:cubicBezTo>
                  <a:cubicBezTo>
                    <a:pt x="572" y="126"/>
                    <a:pt x="489" y="182"/>
                    <a:pt x="419" y="251"/>
                  </a:cubicBezTo>
                  <a:cubicBezTo>
                    <a:pt x="321" y="349"/>
                    <a:pt x="224" y="461"/>
                    <a:pt x="154" y="586"/>
                  </a:cubicBezTo>
                  <a:cubicBezTo>
                    <a:pt x="112" y="656"/>
                    <a:pt x="70" y="754"/>
                    <a:pt x="42" y="837"/>
                  </a:cubicBezTo>
                  <a:cubicBezTo>
                    <a:pt x="0" y="991"/>
                    <a:pt x="0" y="1158"/>
                    <a:pt x="42" y="1311"/>
                  </a:cubicBezTo>
                  <a:cubicBezTo>
                    <a:pt x="56" y="1367"/>
                    <a:pt x="84" y="1423"/>
                    <a:pt x="126" y="1465"/>
                  </a:cubicBezTo>
                  <a:cubicBezTo>
                    <a:pt x="154" y="1493"/>
                    <a:pt x="182" y="1521"/>
                    <a:pt x="210" y="1535"/>
                  </a:cubicBezTo>
                  <a:cubicBezTo>
                    <a:pt x="302" y="1581"/>
                    <a:pt x="395" y="1608"/>
                    <a:pt x="487" y="1608"/>
                  </a:cubicBezTo>
                  <a:cubicBezTo>
                    <a:pt x="506" y="1608"/>
                    <a:pt x="525" y="1607"/>
                    <a:pt x="544" y="1604"/>
                  </a:cubicBezTo>
                  <a:cubicBezTo>
                    <a:pt x="656" y="1590"/>
                    <a:pt x="754" y="1549"/>
                    <a:pt x="851" y="1493"/>
                  </a:cubicBezTo>
                  <a:cubicBezTo>
                    <a:pt x="921" y="1437"/>
                    <a:pt x="1005" y="1381"/>
                    <a:pt x="1061" y="1311"/>
                  </a:cubicBezTo>
                  <a:lnTo>
                    <a:pt x="879" y="977"/>
                  </a:lnTo>
                  <a:cubicBezTo>
                    <a:pt x="865" y="1005"/>
                    <a:pt x="851" y="1019"/>
                    <a:pt x="837" y="1046"/>
                  </a:cubicBezTo>
                  <a:cubicBezTo>
                    <a:pt x="782" y="1116"/>
                    <a:pt x="698" y="1172"/>
                    <a:pt x="600" y="1200"/>
                  </a:cubicBezTo>
                  <a:lnTo>
                    <a:pt x="530" y="1200"/>
                  </a:lnTo>
                  <a:cubicBezTo>
                    <a:pt x="447" y="1158"/>
                    <a:pt x="419" y="1074"/>
                    <a:pt x="447" y="921"/>
                  </a:cubicBezTo>
                  <a:cubicBezTo>
                    <a:pt x="475" y="837"/>
                    <a:pt x="530" y="754"/>
                    <a:pt x="600" y="684"/>
                  </a:cubicBezTo>
                  <a:cubicBezTo>
                    <a:pt x="670" y="628"/>
                    <a:pt x="754" y="586"/>
                    <a:pt x="837" y="572"/>
                  </a:cubicBezTo>
                  <a:lnTo>
                    <a:pt x="823"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227;p3"/>
            <p:cNvSpPr/>
            <p:nvPr/>
          </p:nvSpPr>
          <p:spPr>
            <a:xfrm>
              <a:off x="1653388" y="1023861"/>
              <a:ext cx="162022" cy="328414"/>
            </a:xfrm>
            <a:custGeom>
              <a:avLst/>
              <a:gdLst/>
              <a:ahLst/>
              <a:cxnLst/>
              <a:rect l="l" t="t" r="r" b="b"/>
              <a:pathLst>
                <a:path w="964" h="1954" extrusionOk="0">
                  <a:moveTo>
                    <a:pt x="364" y="0"/>
                  </a:moveTo>
                  <a:cubicBezTo>
                    <a:pt x="238" y="70"/>
                    <a:pt x="126" y="126"/>
                    <a:pt x="1" y="182"/>
                  </a:cubicBezTo>
                  <a:cubicBezTo>
                    <a:pt x="57" y="726"/>
                    <a:pt x="99" y="1325"/>
                    <a:pt x="126" y="1939"/>
                  </a:cubicBezTo>
                  <a:lnTo>
                    <a:pt x="294" y="1856"/>
                  </a:lnTo>
                  <a:lnTo>
                    <a:pt x="475" y="1744"/>
                  </a:lnTo>
                  <a:cubicBezTo>
                    <a:pt x="447" y="1521"/>
                    <a:pt x="433" y="1381"/>
                    <a:pt x="433" y="1339"/>
                  </a:cubicBezTo>
                  <a:lnTo>
                    <a:pt x="615" y="1242"/>
                  </a:lnTo>
                  <a:cubicBezTo>
                    <a:pt x="629" y="1591"/>
                    <a:pt x="643" y="1814"/>
                    <a:pt x="670" y="1953"/>
                  </a:cubicBezTo>
                  <a:cubicBezTo>
                    <a:pt x="712" y="1911"/>
                    <a:pt x="754" y="1883"/>
                    <a:pt x="810" y="1842"/>
                  </a:cubicBezTo>
                  <a:cubicBezTo>
                    <a:pt x="852" y="1814"/>
                    <a:pt x="894" y="1772"/>
                    <a:pt x="935" y="1744"/>
                  </a:cubicBezTo>
                  <a:lnTo>
                    <a:pt x="963" y="1730"/>
                  </a:lnTo>
                  <a:cubicBezTo>
                    <a:pt x="935" y="1381"/>
                    <a:pt x="908" y="795"/>
                    <a:pt x="894" y="0"/>
                  </a:cubicBezTo>
                  <a:cubicBezTo>
                    <a:pt x="782" y="70"/>
                    <a:pt x="656" y="140"/>
                    <a:pt x="531" y="196"/>
                  </a:cubicBezTo>
                  <a:cubicBezTo>
                    <a:pt x="559" y="461"/>
                    <a:pt x="587" y="684"/>
                    <a:pt x="587" y="823"/>
                  </a:cubicBezTo>
                  <a:lnTo>
                    <a:pt x="503" y="893"/>
                  </a:lnTo>
                  <a:cubicBezTo>
                    <a:pt x="475" y="907"/>
                    <a:pt x="447" y="921"/>
                    <a:pt x="419" y="949"/>
                  </a:cubicBezTo>
                  <a:cubicBezTo>
                    <a:pt x="391" y="628"/>
                    <a:pt x="378" y="321"/>
                    <a:pt x="364"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228;p3"/>
            <p:cNvSpPr/>
            <p:nvPr/>
          </p:nvSpPr>
          <p:spPr>
            <a:xfrm>
              <a:off x="2401306" y="1455134"/>
              <a:ext cx="178325" cy="268076"/>
            </a:xfrm>
            <a:custGeom>
              <a:avLst/>
              <a:gdLst/>
              <a:ahLst/>
              <a:cxnLst/>
              <a:rect l="l" t="t" r="r" b="b"/>
              <a:pathLst>
                <a:path w="1061" h="1595" extrusionOk="0">
                  <a:moveTo>
                    <a:pt x="823" y="1"/>
                  </a:moveTo>
                  <a:cubicBezTo>
                    <a:pt x="768" y="15"/>
                    <a:pt x="712" y="43"/>
                    <a:pt x="656" y="71"/>
                  </a:cubicBezTo>
                  <a:cubicBezTo>
                    <a:pt x="572" y="126"/>
                    <a:pt x="503" y="182"/>
                    <a:pt x="419" y="252"/>
                  </a:cubicBezTo>
                  <a:cubicBezTo>
                    <a:pt x="321" y="350"/>
                    <a:pt x="238" y="461"/>
                    <a:pt x="168" y="573"/>
                  </a:cubicBezTo>
                  <a:cubicBezTo>
                    <a:pt x="112" y="657"/>
                    <a:pt x="70" y="740"/>
                    <a:pt x="56" y="838"/>
                  </a:cubicBezTo>
                  <a:cubicBezTo>
                    <a:pt x="1" y="991"/>
                    <a:pt x="1" y="1159"/>
                    <a:pt x="56" y="1312"/>
                  </a:cubicBezTo>
                  <a:cubicBezTo>
                    <a:pt x="70" y="1354"/>
                    <a:pt x="98" y="1410"/>
                    <a:pt x="126" y="1452"/>
                  </a:cubicBezTo>
                  <a:cubicBezTo>
                    <a:pt x="154" y="1479"/>
                    <a:pt x="182" y="1507"/>
                    <a:pt x="210" y="1521"/>
                  </a:cubicBezTo>
                  <a:cubicBezTo>
                    <a:pt x="302" y="1568"/>
                    <a:pt x="395" y="1595"/>
                    <a:pt x="487" y="1595"/>
                  </a:cubicBezTo>
                  <a:cubicBezTo>
                    <a:pt x="506" y="1595"/>
                    <a:pt x="525" y="1593"/>
                    <a:pt x="545" y="1591"/>
                  </a:cubicBezTo>
                  <a:cubicBezTo>
                    <a:pt x="656" y="1577"/>
                    <a:pt x="754" y="1535"/>
                    <a:pt x="837" y="1479"/>
                  </a:cubicBezTo>
                  <a:cubicBezTo>
                    <a:pt x="921" y="1438"/>
                    <a:pt x="1005" y="1382"/>
                    <a:pt x="1061" y="1312"/>
                  </a:cubicBezTo>
                  <a:lnTo>
                    <a:pt x="879" y="977"/>
                  </a:lnTo>
                  <a:cubicBezTo>
                    <a:pt x="879" y="977"/>
                    <a:pt x="865" y="1005"/>
                    <a:pt x="837" y="1047"/>
                  </a:cubicBezTo>
                  <a:cubicBezTo>
                    <a:pt x="782" y="1117"/>
                    <a:pt x="698" y="1173"/>
                    <a:pt x="600" y="1201"/>
                  </a:cubicBezTo>
                  <a:lnTo>
                    <a:pt x="545" y="1201"/>
                  </a:lnTo>
                  <a:cubicBezTo>
                    <a:pt x="447" y="1159"/>
                    <a:pt x="419" y="1061"/>
                    <a:pt x="447" y="922"/>
                  </a:cubicBezTo>
                  <a:cubicBezTo>
                    <a:pt x="489" y="838"/>
                    <a:pt x="531" y="754"/>
                    <a:pt x="600" y="684"/>
                  </a:cubicBezTo>
                  <a:cubicBezTo>
                    <a:pt x="670" y="629"/>
                    <a:pt x="754" y="587"/>
                    <a:pt x="837" y="573"/>
                  </a:cubicBezTo>
                  <a:lnTo>
                    <a:pt x="823"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229;p3"/>
            <p:cNvSpPr/>
            <p:nvPr/>
          </p:nvSpPr>
          <p:spPr>
            <a:xfrm>
              <a:off x="2607530" y="1361349"/>
              <a:ext cx="162022" cy="328414"/>
            </a:xfrm>
            <a:custGeom>
              <a:avLst/>
              <a:gdLst/>
              <a:ahLst/>
              <a:cxnLst/>
              <a:rect l="l" t="t" r="r" b="b"/>
              <a:pathLst>
                <a:path w="964" h="1954" extrusionOk="0">
                  <a:moveTo>
                    <a:pt x="364" y="1"/>
                  </a:moveTo>
                  <a:cubicBezTo>
                    <a:pt x="252" y="71"/>
                    <a:pt x="127" y="127"/>
                    <a:pt x="1" y="168"/>
                  </a:cubicBezTo>
                  <a:cubicBezTo>
                    <a:pt x="57" y="726"/>
                    <a:pt x="99" y="1326"/>
                    <a:pt x="140" y="1940"/>
                  </a:cubicBezTo>
                  <a:lnTo>
                    <a:pt x="294" y="1856"/>
                  </a:lnTo>
                  <a:lnTo>
                    <a:pt x="461" y="1745"/>
                  </a:lnTo>
                  <a:cubicBezTo>
                    <a:pt x="447" y="1521"/>
                    <a:pt x="433" y="1382"/>
                    <a:pt x="433" y="1340"/>
                  </a:cubicBezTo>
                  <a:lnTo>
                    <a:pt x="615" y="1228"/>
                  </a:lnTo>
                  <a:cubicBezTo>
                    <a:pt x="629" y="1577"/>
                    <a:pt x="643" y="1814"/>
                    <a:pt x="671" y="1954"/>
                  </a:cubicBezTo>
                  <a:cubicBezTo>
                    <a:pt x="712" y="1926"/>
                    <a:pt x="754" y="1884"/>
                    <a:pt x="810" y="1842"/>
                  </a:cubicBezTo>
                  <a:cubicBezTo>
                    <a:pt x="852" y="1814"/>
                    <a:pt x="894" y="1772"/>
                    <a:pt x="949" y="1745"/>
                  </a:cubicBezTo>
                  <a:lnTo>
                    <a:pt x="963" y="1731"/>
                  </a:lnTo>
                  <a:cubicBezTo>
                    <a:pt x="936" y="1382"/>
                    <a:pt x="908" y="810"/>
                    <a:pt x="894" y="1"/>
                  </a:cubicBezTo>
                  <a:cubicBezTo>
                    <a:pt x="782" y="71"/>
                    <a:pt x="671" y="140"/>
                    <a:pt x="545" y="182"/>
                  </a:cubicBezTo>
                  <a:cubicBezTo>
                    <a:pt x="573" y="461"/>
                    <a:pt x="587" y="671"/>
                    <a:pt x="587" y="824"/>
                  </a:cubicBezTo>
                  <a:lnTo>
                    <a:pt x="503" y="894"/>
                  </a:lnTo>
                  <a:cubicBezTo>
                    <a:pt x="503" y="894"/>
                    <a:pt x="475" y="908"/>
                    <a:pt x="419" y="936"/>
                  </a:cubicBezTo>
                  <a:cubicBezTo>
                    <a:pt x="392" y="629"/>
                    <a:pt x="378" y="308"/>
                    <a:pt x="364"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230;p3"/>
            <p:cNvSpPr/>
            <p:nvPr/>
          </p:nvSpPr>
          <p:spPr>
            <a:xfrm>
              <a:off x="1925328" y="1773126"/>
              <a:ext cx="157316" cy="193283"/>
            </a:xfrm>
            <a:custGeom>
              <a:avLst/>
              <a:gdLst/>
              <a:ahLst/>
              <a:cxnLst/>
              <a:rect l="l" t="t" r="r" b="b"/>
              <a:pathLst>
                <a:path w="936" h="1150" extrusionOk="0">
                  <a:moveTo>
                    <a:pt x="506" y="0"/>
                  </a:moveTo>
                  <a:cubicBezTo>
                    <a:pt x="486" y="0"/>
                    <a:pt x="466" y="2"/>
                    <a:pt x="447" y="6"/>
                  </a:cubicBezTo>
                  <a:cubicBezTo>
                    <a:pt x="266" y="6"/>
                    <a:pt x="99" y="118"/>
                    <a:pt x="29" y="285"/>
                  </a:cubicBezTo>
                  <a:cubicBezTo>
                    <a:pt x="1" y="383"/>
                    <a:pt x="1" y="480"/>
                    <a:pt x="57" y="578"/>
                  </a:cubicBezTo>
                  <a:cubicBezTo>
                    <a:pt x="137" y="543"/>
                    <a:pt x="217" y="518"/>
                    <a:pt x="306" y="518"/>
                  </a:cubicBezTo>
                  <a:cubicBezTo>
                    <a:pt x="325" y="518"/>
                    <a:pt x="344" y="520"/>
                    <a:pt x="364" y="522"/>
                  </a:cubicBezTo>
                  <a:cubicBezTo>
                    <a:pt x="364" y="494"/>
                    <a:pt x="364" y="466"/>
                    <a:pt x="350" y="438"/>
                  </a:cubicBezTo>
                  <a:cubicBezTo>
                    <a:pt x="336" y="396"/>
                    <a:pt x="364" y="341"/>
                    <a:pt x="392" y="327"/>
                  </a:cubicBezTo>
                  <a:cubicBezTo>
                    <a:pt x="461" y="327"/>
                    <a:pt x="475" y="355"/>
                    <a:pt x="489" y="396"/>
                  </a:cubicBezTo>
                  <a:cubicBezTo>
                    <a:pt x="489" y="424"/>
                    <a:pt x="475" y="438"/>
                    <a:pt x="475" y="466"/>
                  </a:cubicBezTo>
                  <a:cubicBezTo>
                    <a:pt x="405" y="592"/>
                    <a:pt x="308" y="717"/>
                    <a:pt x="196" y="829"/>
                  </a:cubicBezTo>
                  <a:cubicBezTo>
                    <a:pt x="113" y="899"/>
                    <a:pt x="71" y="1038"/>
                    <a:pt x="113" y="1150"/>
                  </a:cubicBezTo>
                  <a:cubicBezTo>
                    <a:pt x="176" y="1102"/>
                    <a:pt x="280" y="1077"/>
                    <a:pt x="421" y="1077"/>
                  </a:cubicBezTo>
                  <a:cubicBezTo>
                    <a:pt x="529" y="1077"/>
                    <a:pt x="659" y="1092"/>
                    <a:pt x="810" y="1122"/>
                  </a:cubicBezTo>
                  <a:cubicBezTo>
                    <a:pt x="824" y="1010"/>
                    <a:pt x="866" y="899"/>
                    <a:pt x="936" y="815"/>
                  </a:cubicBezTo>
                  <a:cubicBezTo>
                    <a:pt x="854" y="795"/>
                    <a:pt x="765" y="782"/>
                    <a:pt x="673" y="782"/>
                  </a:cubicBezTo>
                  <a:cubicBezTo>
                    <a:pt x="640" y="782"/>
                    <a:pt x="606" y="783"/>
                    <a:pt x="573" y="787"/>
                  </a:cubicBezTo>
                  <a:cubicBezTo>
                    <a:pt x="726" y="675"/>
                    <a:pt x="824" y="508"/>
                    <a:pt x="852" y="327"/>
                  </a:cubicBezTo>
                  <a:cubicBezTo>
                    <a:pt x="852" y="201"/>
                    <a:pt x="782" y="90"/>
                    <a:pt x="670" y="34"/>
                  </a:cubicBezTo>
                  <a:cubicBezTo>
                    <a:pt x="619" y="13"/>
                    <a:pt x="561" y="0"/>
                    <a:pt x="506"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231;p3"/>
            <p:cNvSpPr/>
            <p:nvPr/>
          </p:nvSpPr>
          <p:spPr>
            <a:xfrm>
              <a:off x="1510527" y="1661526"/>
              <a:ext cx="180678" cy="268076"/>
            </a:xfrm>
            <a:custGeom>
              <a:avLst/>
              <a:gdLst/>
              <a:ahLst/>
              <a:cxnLst/>
              <a:rect l="l" t="t" r="r" b="b"/>
              <a:pathLst>
                <a:path w="1075" h="1595" extrusionOk="0">
                  <a:moveTo>
                    <a:pt x="823" y="0"/>
                  </a:moveTo>
                  <a:cubicBezTo>
                    <a:pt x="767" y="14"/>
                    <a:pt x="711" y="42"/>
                    <a:pt x="656" y="70"/>
                  </a:cubicBezTo>
                  <a:cubicBezTo>
                    <a:pt x="572" y="126"/>
                    <a:pt x="488" y="182"/>
                    <a:pt x="419" y="251"/>
                  </a:cubicBezTo>
                  <a:cubicBezTo>
                    <a:pt x="321" y="349"/>
                    <a:pt x="237" y="461"/>
                    <a:pt x="153" y="586"/>
                  </a:cubicBezTo>
                  <a:cubicBezTo>
                    <a:pt x="112" y="656"/>
                    <a:pt x="70" y="754"/>
                    <a:pt x="42" y="837"/>
                  </a:cubicBezTo>
                  <a:cubicBezTo>
                    <a:pt x="0" y="991"/>
                    <a:pt x="0" y="1158"/>
                    <a:pt x="42" y="1312"/>
                  </a:cubicBezTo>
                  <a:cubicBezTo>
                    <a:pt x="70" y="1353"/>
                    <a:pt x="98" y="1409"/>
                    <a:pt x="126" y="1451"/>
                  </a:cubicBezTo>
                  <a:cubicBezTo>
                    <a:pt x="153" y="1479"/>
                    <a:pt x="181" y="1507"/>
                    <a:pt x="209" y="1521"/>
                  </a:cubicBezTo>
                  <a:cubicBezTo>
                    <a:pt x="302" y="1567"/>
                    <a:pt x="394" y="1594"/>
                    <a:pt x="487" y="1594"/>
                  </a:cubicBezTo>
                  <a:cubicBezTo>
                    <a:pt x="506" y="1594"/>
                    <a:pt x="525" y="1593"/>
                    <a:pt x="544" y="1591"/>
                  </a:cubicBezTo>
                  <a:cubicBezTo>
                    <a:pt x="656" y="1577"/>
                    <a:pt x="753" y="1535"/>
                    <a:pt x="851" y="1479"/>
                  </a:cubicBezTo>
                  <a:cubicBezTo>
                    <a:pt x="921" y="1437"/>
                    <a:pt x="1004" y="1381"/>
                    <a:pt x="1074" y="1312"/>
                  </a:cubicBezTo>
                  <a:lnTo>
                    <a:pt x="879" y="977"/>
                  </a:lnTo>
                  <a:cubicBezTo>
                    <a:pt x="879" y="977"/>
                    <a:pt x="865" y="1005"/>
                    <a:pt x="837" y="1047"/>
                  </a:cubicBezTo>
                  <a:cubicBezTo>
                    <a:pt x="781" y="1116"/>
                    <a:pt x="697" y="1172"/>
                    <a:pt x="600" y="1200"/>
                  </a:cubicBezTo>
                  <a:lnTo>
                    <a:pt x="544" y="1200"/>
                  </a:lnTo>
                  <a:cubicBezTo>
                    <a:pt x="460" y="1158"/>
                    <a:pt x="419" y="1060"/>
                    <a:pt x="446" y="921"/>
                  </a:cubicBezTo>
                  <a:cubicBezTo>
                    <a:pt x="488" y="837"/>
                    <a:pt x="544" y="754"/>
                    <a:pt x="600" y="684"/>
                  </a:cubicBezTo>
                  <a:cubicBezTo>
                    <a:pt x="670" y="628"/>
                    <a:pt x="753" y="586"/>
                    <a:pt x="851" y="572"/>
                  </a:cubicBezTo>
                  <a:lnTo>
                    <a:pt x="823"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232;p3"/>
            <p:cNvSpPr/>
            <p:nvPr/>
          </p:nvSpPr>
          <p:spPr>
            <a:xfrm>
              <a:off x="1716751" y="1567742"/>
              <a:ext cx="161854" cy="330767"/>
            </a:xfrm>
            <a:custGeom>
              <a:avLst/>
              <a:gdLst/>
              <a:ahLst/>
              <a:cxnLst/>
              <a:rect l="l" t="t" r="r" b="b"/>
              <a:pathLst>
                <a:path w="963" h="1968" extrusionOk="0">
                  <a:moveTo>
                    <a:pt x="363" y="0"/>
                  </a:moveTo>
                  <a:cubicBezTo>
                    <a:pt x="238" y="70"/>
                    <a:pt x="126" y="126"/>
                    <a:pt x="1" y="182"/>
                  </a:cubicBezTo>
                  <a:cubicBezTo>
                    <a:pt x="56" y="740"/>
                    <a:pt x="98" y="1326"/>
                    <a:pt x="126" y="1939"/>
                  </a:cubicBezTo>
                  <a:lnTo>
                    <a:pt x="293" y="1856"/>
                  </a:lnTo>
                  <a:lnTo>
                    <a:pt x="461" y="1744"/>
                  </a:lnTo>
                  <a:cubicBezTo>
                    <a:pt x="447" y="1521"/>
                    <a:pt x="433" y="1381"/>
                    <a:pt x="433" y="1340"/>
                  </a:cubicBezTo>
                  <a:lnTo>
                    <a:pt x="600" y="1242"/>
                  </a:lnTo>
                  <a:cubicBezTo>
                    <a:pt x="628" y="1591"/>
                    <a:pt x="642" y="1828"/>
                    <a:pt x="670" y="1967"/>
                  </a:cubicBezTo>
                  <a:cubicBezTo>
                    <a:pt x="712" y="1925"/>
                    <a:pt x="754" y="1884"/>
                    <a:pt x="796" y="1856"/>
                  </a:cubicBezTo>
                  <a:cubicBezTo>
                    <a:pt x="837" y="1828"/>
                    <a:pt x="879" y="1786"/>
                    <a:pt x="935" y="1744"/>
                  </a:cubicBezTo>
                  <a:lnTo>
                    <a:pt x="963" y="1730"/>
                  </a:lnTo>
                  <a:cubicBezTo>
                    <a:pt x="935" y="1381"/>
                    <a:pt x="907" y="809"/>
                    <a:pt x="893" y="0"/>
                  </a:cubicBezTo>
                  <a:cubicBezTo>
                    <a:pt x="782" y="70"/>
                    <a:pt x="656" y="140"/>
                    <a:pt x="531" y="196"/>
                  </a:cubicBezTo>
                  <a:cubicBezTo>
                    <a:pt x="558" y="461"/>
                    <a:pt x="586" y="684"/>
                    <a:pt x="586" y="837"/>
                  </a:cubicBezTo>
                  <a:cubicBezTo>
                    <a:pt x="558" y="851"/>
                    <a:pt x="531" y="879"/>
                    <a:pt x="503" y="893"/>
                  </a:cubicBezTo>
                  <a:lnTo>
                    <a:pt x="419" y="949"/>
                  </a:lnTo>
                  <a:cubicBezTo>
                    <a:pt x="391" y="628"/>
                    <a:pt x="363" y="321"/>
                    <a:pt x="363"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233;p3"/>
            <p:cNvSpPr/>
            <p:nvPr/>
          </p:nvSpPr>
          <p:spPr>
            <a:xfrm>
              <a:off x="2075416" y="1394292"/>
              <a:ext cx="260344" cy="152442"/>
            </a:xfrm>
            <a:custGeom>
              <a:avLst/>
              <a:gdLst/>
              <a:ahLst/>
              <a:cxnLst/>
              <a:rect l="l" t="t" r="r" b="b"/>
              <a:pathLst>
                <a:path w="1549" h="907" extrusionOk="0">
                  <a:moveTo>
                    <a:pt x="1" y="0"/>
                  </a:moveTo>
                  <a:cubicBezTo>
                    <a:pt x="29" y="14"/>
                    <a:pt x="43" y="28"/>
                    <a:pt x="56" y="42"/>
                  </a:cubicBezTo>
                  <a:cubicBezTo>
                    <a:pt x="112" y="70"/>
                    <a:pt x="168" y="112"/>
                    <a:pt x="238" y="168"/>
                  </a:cubicBezTo>
                  <a:cubicBezTo>
                    <a:pt x="377" y="265"/>
                    <a:pt x="559" y="377"/>
                    <a:pt x="754" y="488"/>
                  </a:cubicBezTo>
                  <a:cubicBezTo>
                    <a:pt x="963" y="614"/>
                    <a:pt x="1144" y="712"/>
                    <a:pt x="1298" y="781"/>
                  </a:cubicBezTo>
                  <a:cubicBezTo>
                    <a:pt x="1368" y="823"/>
                    <a:pt x="1437" y="851"/>
                    <a:pt x="1479" y="865"/>
                  </a:cubicBezTo>
                  <a:lnTo>
                    <a:pt x="1549" y="907"/>
                  </a:lnTo>
                  <a:lnTo>
                    <a:pt x="1493" y="851"/>
                  </a:lnTo>
                  <a:cubicBezTo>
                    <a:pt x="1451" y="823"/>
                    <a:pt x="1396" y="781"/>
                    <a:pt x="1326" y="740"/>
                  </a:cubicBezTo>
                  <a:cubicBezTo>
                    <a:pt x="1186" y="642"/>
                    <a:pt x="991" y="516"/>
                    <a:pt x="796" y="405"/>
                  </a:cubicBezTo>
                  <a:cubicBezTo>
                    <a:pt x="600" y="293"/>
                    <a:pt x="405" y="196"/>
                    <a:pt x="252" y="112"/>
                  </a:cubicBezTo>
                  <a:cubicBezTo>
                    <a:pt x="182" y="84"/>
                    <a:pt x="112" y="56"/>
                    <a:pt x="70" y="28"/>
                  </a:cubicBezTo>
                  <a:lnTo>
                    <a:pt x="1"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234;p3"/>
            <p:cNvSpPr/>
            <p:nvPr/>
          </p:nvSpPr>
          <p:spPr>
            <a:xfrm>
              <a:off x="2108189" y="1708418"/>
              <a:ext cx="269924" cy="131433"/>
            </a:xfrm>
            <a:custGeom>
              <a:avLst/>
              <a:gdLst/>
              <a:ahLst/>
              <a:cxnLst/>
              <a:rect l="l" t="t" r="r" b="b"/>
              <a:pathLst>
                <a:path w="1606" h="782" extrusionOk="0">
                  <a:moveTo>
                    <a:pt x="1605" y="0"/>
                  </a:moveTo>
                  <a:lnTo>
                    <a:pt x="1535" y="28"/>
                  </a:lnTo>
                  <a:cubicBezTo>
                    <a:pt x="1479" y="42"/>
                    <a:pt x="1424" y="70"/>
                    <a:pt x="1340" y="98"/>
                  </a:cubicBezTo>
                  <a:cubicBezTo>
                    <a:pt x="1187" y="154"/>
                    <a:pt x="977" y="251"/>
                    <a:pt x="782" y="349"/>
                  </a:cubicBezTo>
                  <a:cubicBezTo>
                    <a:pt x="573" y="447"/>
                    <a:pt x="378" y="544"/>
                    <a:pt x="238" y="628"/>
                  </a:cubicBezTo>
                  <a:cubicBezTo>
                    <a:pt x="168" y="670"/>
                    <a:pt x="99" y="712"/>
                    <a:pt x="57" y="740"/>
                  </a:cubicBezTo>
                  <a:lnTo>
                    <a:pt x="1" y="781"/>
                  </a:lnTo>
                  <a:lnTo>
                    <a:pt x="71" y="754"/>
                  </a:lnTo>
                  <a:cubicBezTo>
                    <a:pt x="113" y="740"/>
                    <a:pt x="182" y="712"/>
                    <a:pt x="266" y="684"/>
                  </a:cubicBezTo>
                  <a:cubicBezTo>
                    <a:pt x="419" y="614"/>
                    <a:pt x="615" y="530"/>
                    <a:pt x="824" y="433"/>
                  </a:cubicBezTo>
                  <a:cubicBezTo>
                    <a:pt x="1019" y="335"/>
                    <a:pt x="1214" y="238"/>
                    <a:pt x="1368" y="140"/>
                  </a:cubicBezTo>
                  <a:cubicBezTo>
                    <a:pt x="1438" y="98"/>
                    <a:pt x="1493" y="70"/>
                    <a:pt x="1535" y="42"/>
                  </a:cubicBezTo>
                  <a:lnTo>
                    <a:pt x="1605"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5" name="Google Shape;235;p3"/>
          <p:cNvGrpSpPr/>
          <p:nvPr/>
        </p:nvGrpSpPr>
        <p:grpSpPr>
          <a:xfrm>
            <a:off x="2851254" y="3935230"/>
            <a:ext cx="1856862" cy="1120533"/>
            <a:chOff x="2851254" y="3935230"/>
            <a:chExt cx="1856862" cy="1120533"/>
          </a:xfrm>
        </p:grpSpPr>
        <p:sp>
          <p:nvSpPr>
            <p:cNvPr id="236" name="Google Shape;236;p3"/>
            <p:cNvSpPr/>
            <p:nvPr/>
          </p:nvSpPr>
          <p:spPr>
            <a:xfrm rot="5400000">
              <a:off x="4090282" y="3995903"/>
              <a:ext cx="227570" cy="499511"/>
            </a:xfrm>
            <a:custGeom>
              <a:avLst/>
              <a:gdLst/>
              <a:ahLst/>
              <a:cxnLst/>
              <a:rect l="l" t="t" r="r" b="b"/>
              <a:pathLst>
                <a:path w="1354" h="2972" extrusionOk="0">
                  <a:moveTo>
                    <a:pt x="1354" y="0"/>
                  </a:moveTo>
                  <a:lnTo>
                    <a:pt x="1354" y="0"/>
                  </a:lnTo>
                  <a:cubicBezTo>
                    <a:pt x="1354" y="0"/>
                    <a:pt x="1340" y="14"/>
                    <a:pt x="1298" y="42"/>
                  </a:cubicBezTo>
                  <a:cubicBezTo>
                    <a:pt x="1256" y="70"/>
                    <a:pt x="1200" y="112"/>
                    <a:pt x="1130" y="154"/>
                  </a:cubicBezTo>
                  <a:cubicBezTo>
                    <a:pt x="1005" y="265"/>
                    <a:pt x="824" y="405"/>
                    <a:pt x="656" y="558"/>
                  </a:cubicBezTo>
                  <a:cubicBezTo>
                    <a:pt x="489" y="698"/>
                    <a:pt x="335" y="851"/>
                    <a:pt x="210" y="977"/>
                  </a:cubicBezTo>
                  <a:cubicBezTo>
                    <a:pt x="154" y="1032"/>
                    <a:pt x="112" y="1088"/>
                    <a:pt x="84" y="1130"/>
                  </a:cubicBezTo>
                  <a:lnTo>
                    <a:pt x="29" y="1186"/>
                  </a:lnTo>
                  <a:cubicBezTo>
                    <a:pt x="29" y="1186"/>
                    <a:pt x="56" y="1172"/>
                    <a:pt x="84" y="1144"/>
                  </a:cubicBezTo>
                  <a:cubicBezTo>
                    <a:pt x="126" y="1102"/>
                    <a:pt x="182" y="1074"/>
                    <a:pt x="252" y="1019"/>
                  </a:cubicBezTo>
                  <a:cubicBezTo>
                    <a:pt x="391" y="921"/>
                    <a:pt x="559" y="767"/>
                    <a:pt x="726" y="628"/>
                  </a:cubicBezTo>
                  <a:cubicBezTo>
                    <a:pt x="893" y="475"/>
                    <a:pt x="1047" y="321"/>
                    <a:pt x="1172" y="196"/>
                  </a:cubicBezTo>
                  <a:cubicBezTo>
                    <a:pt x="1228" y="140"/>
                    <a:pt x="1270" y="84"/>
                    <a:pt x="1312" y="56"/>
                  </a:cubicBezTo>
                  <a:lnTo>
                    <a:pt x="1354" y="0"/>
                  </a:lnTo>
                  <a:close/>
                  <a:moveTo>
                    <a:pt x="29" y="1186"/>
                  </a:moveTo>
                  <a:cubicBezTo>
                    <a:pt x="29" y="1214"/>
                    <a:pt x="29" y="1228"/>
                    <a:pt x="29" y="1256"/>
                  </a:cubicBezTo>
                  <a:cubicBezTo>
                    <a:pt x="29" y="1311"/>
                    <a:pt x="15" y="1381"/>
                    <a:pt x="15" y="1465"/>
                  </a:cubicBezTo>
                  <a:cubicBezTo>
                    <a:pt x="1" y="1632"/>
                    <a:pt x="1" y="1855"/>
                    <a:pt x="1" y="2079"/>
                  </a:cubicBezTo>
                  <a:cubicBezTo>
                    <a:pt x="1" y="2302"/>
                    <a:pt x="15" y="2525"/>
                    <a:pt x="42" y="2692"/>
                  </a:cubicBezTo>
                  <a:cubicBezTo>
                    <a:pt x="42" y="2776"/>
                    <a:pt x="56" y="2846"/>
                    <a:pt x="56" y="2888"/>
                  </a:cubicBezTo>
                  <a:cubicBezTo>
                    <a:pt x="70" y="2943"/>
                    <a:pt x="70" y="2971"/>
                    <a:pt x="70" y="2971"/>
                  </a:cubicBezTo>
                  <a:lnTo>
                    <a:pt x="70" y="2888"/>
                  </a:lnTo>
                  <a:cubicBezTo>
                    <a:pt x="70" y="2846"/>
                    <a:pt x="84" y="2776"/>
                    <a:pt x="84" y="2692"/>
                  </a:cubicBezTo>
                  <a:cubicBezTo>
                    <a:pt x="98" y="2511"/>
                    <a:pt x="98" y="2302"/>
                    <a:pt x="98" y="2079"/>
                  </a:cubicBezTo>
                  <a:cubicBezTo>
                    <a:pt x="84" y="1855"/>
                    <a:pt x="70" y="1632"/>
                    <a:pt x="56" y="1465"/>
                  </a:cubicBezTo>
                  <a:cubicBezTo>
                    <a:pt x="56" y="1381"/>
                    <a:pt x="42" y="1311"/>
                    <a:pt x="42" y="1256"/>
                  </a:cubicBezTo>
                  <a:cubicBezTo>
                    <a:pt x="29" y="1214"/>
                    <a:pt x="29" y="1186"/>
                    <a:pt x="29" y="1186"/>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 name="Google Shape;237;p3"/>
            <p:cNvSpPr/>
            <p:nvPr/>
          </p:nvSpPr>
          <p:spPr>
            <a:xfrm rot="5400000">
              <a:off x="3982464" y="4333475"/>
              <a:ext cx="445560" cy="497158"/>
            </a:xfrm>
            <a:custGeom>
              <a:avLst/>
              <a:gdLst/>
              <a:ahLst/>
              <a:cxnLst/>
              <a:rect l="l" t="t" r="r" b="b"/>
              <a:pathLst>
                <a:path w="2651" h="2958" extrusionOk="0">
                  <a:moveTo>
                    <a:pt x="1" y="0"/>
                  </a:moveTo>
                  <a:lnTo>
                    <a:pt x="56" y="56"/>
                  </a:lnTo>
                  <a:cubicBezTo>
                    <a:pt x="84" y="84"/>
                    <a:pt x="140" y="140"/>
                    <a:pt x="196" y="196"/>
                  </a:cubicBezTo>
                  <a:cubicBezTo>
                    <a:pt x="307" y="321"/>
                    <a:pt x="475" y="475"/>
                    <a:pt x="642" y="628"/>
                  </a:cubicBezTo>
                  <a:cubicBezTo>
                    <a:pt x="810" y="781"/>
                    <a:pt x="977" y="921"/>
                    <a:pt x="1117" y="1019"/>
                  </a:cubicBezTo>
                  <a:cubicBezTo>
                    <a:pt x="1172" y="1074"/>
                    <a:pt x="1228" y="1102"/>
                    <a:pt x="1270" y="1144"/>
                  </a:cubicBezTo>
                  <a:lnTo>
                    <a:pt x="1326" y="1172"/>
                  </a:lnTo>
                  <a:lnTo>
                    <a:pt x="1284" y="1130"/>
                  </a:lnTo>
                  <a:cubicBezTo>
                    <a:pt x="1256" y="1088"/>
                    <a:pt x="1200" y="1032"/>
                    <a:pt x="1144" y="977"/>
                  </a:cubicBezTo>
                  <a:cubicBezTo>
                    <a:pt x="1033" y="851"/>
                    <a:pt x="865" y="698"/>
                    <a:pt x="698" y="558"/>
                  </a:cubicBezTo>
                  <a:cubicBezTo>
                    <a:pt x="545" y="405"/>
                    <a:pt x="363" y="265"/>
                    <a:pt x="238" y="154"/>
                  </a:cubicBezTo>
                  <a:cubicBezTo>
                    <a:pt x="168" y="112"/>
                    <a:pt x="112" y="70"/>
                    <a:pt x="70" y="42"/>
                  </a:cubicBezTo>
                  <a:cubicBezTo>
                    <a:pt x="42" y="28"/>
                    <a:pt x="29" y="14"/>
                    <a:pt x="1" y="0"/>
                  </a:cubicBezTo>
                  <a:close/>
                  <a:moveTo>
                    <a:pt x="2651" y="0"/>
                  </a:moveTo>
                  <a:lnTo>
                    <a:pt x="2651" y="0"/>
                  </a:lnTo>
                  <a:cubicBezTo>
                    <a:pt x="2623" y="14"/>
                    <a:pt x="2595" y="28"/>
                    <a:pt x="2581" y="42"/>
                  </a:cubicBezTo>
                  <a:cubicBezTo>
                    <a:pt x="2539" y="70"/>
                    <a:pt x="2483" y="112"/>
                    <a:pt x="2414" y="154"/>
                  </a:cubicBezTo>
                  <a:cubicBezTo>
                    <a:pt x="2288" y="265"/>
                    <a:pt x="2107" y="405"/>
                    <a:pt x="1953" y="558"/>
                  </a:cubicBezTo>
                  <a:cubicBezTo>
                    <a:pt x="1786" y="698"/>
                    <a:pt x="1619" y="851"/>
                    <a:pt x="1507" y="977"/>
                  </a:cubicBezTo>
                  <a:cubicBezTo>
                    <a:pt x="1451" y="1032"/>
                    <a:pt x="1409" y="1088"/>
                    <a:pt x="1368" y="1130"/>
                  </a:cubicBezTo>
                  <a:lnTo>
                    <a:pt x="1326" y="1172"/>
                  </a:lnTo>
                  <a:lnTo>
                    <a:pt x="1382" y="1144"/>
                  </a:lnTo>
                  <a:cubicBezTo>
                    <a:pt x="1423" y="1102"/>
                    <a:pt x="1479" y="1074"/>
                    <a:pt x="1535" y="1019"/>
                  </a:cubicBezTo>
                  <a:cubicBezTo>
                    <a:pt x="1674" y="921"/>
                    <a:pt x="1842" y="767"/>
                    <a:pt x="2009" y="628"/>
                  </a:cubicBezTo>
                  <a:cubicBezTo>
                    <a:pt x="2177" y="475"/>
                    <a:pt x="2344" y="321"/>
                    <a:pt x="2456" y="196"/>
                  </a:cubicBezTo>
                  <a:cubicBezTo>
                    <a:pt x="2511" y="140"/>
                    <a:pt x="2567" y="84"/>
                    <a:pt x="2595" y="56"/>
                  </a:cubicBezTo>
                  <a:lnTo>
                    <a:pt x="2651" y="0"/>
                  </a:lnTo>
                  <a:close/>
                  <a:moveTo>
                    <a:pt x="1326" y="1172"/>
                  </a:moveTo>
                  <a:lnTo>
                    <a:pt x="1326" y="1256"/>
                  </a:lnTo>
                  <a:cubicBezTo>
                    <a:pt x="1326" y="1297"/>
                    <a:pt x="1312" y="1367"/>
                    <a:pt x="1312" y="1451"/>
                  </a:cubicBezTo>
                  <a:cubicBezTo>
                    <a:pt x="1298" y="1632"/>
                    <a:pt x="1298" y="1841"/>
                    <a:pt x="1312" y="2065"/>
                  </a:cubicBezTo>
                  <a:cubicBezTo>
                    <a:pt x="1326" y="2288"/>
                    <a:pt x="1326" y="2511"/>
                    <a:pt x="1340" y="2678"/>
                  </a:cubicBezTo>
                  <a:cubicBezTo>
                    <a:pt x="1340" y="2762"/>
                    <a:pt x="1368" y="2832"/>
                    <a:pt x="1368" y="2888"/>
                  </a:cubicBezTo>
                  <a:cubicBezTo>
                    <a:pt x="1368" y="2929"/>
                    <a:pt x="1382" y="2957"/>
                    <a:pt x="1382" y="2957"/>
                  </a:cubicBezTo>
                  <a:lnTo>
                    <a:pt x="1382" y="2888"/>
                  </a:lnTo>
                  <a:cubicBezTo>
                    <a:pt x="1382" y="2832"/>
                    <a:pt x="1382" y="2762"/>
                    <a:pt x="1395" y="2678"/>
                  </a:cubicBezTo>
                  <a:cubicBezTo>
                    <a:pt x="1395" y="2511"/>
                    <a:pt x="1409" y="2288"/>
                    <a:pt x="1395" y="2065"/>
                  </a:cubicBezTo>
                  <a:cubicBezTo>
                    <a:pt x="1382" y="1841"/>
                    <a:pt x="1368" y="1618"/>
                    <a:pt x="1354" y="1451"/>
                  </a:cubicBezTo>
                  <a:cubicBezTo>
                    <a:pt x="1354" y="1367"/>
                    <a:pt x="1340" y="1297"/>
                    <a:pt x="1340" y="1256"/>
                  </a:cubicBezTo>
                  <a:cubicBezTo>
                    <a:pt x="1326" y="1200"/>
                    <a:pt x="1326" y="1172"/>
                    <a:pt x="1326" y="1172"/>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238;p3"/>
            <p:cNvSpPr/>
            <p:nvPr/>
          </p:nvSpPr>
          <p:spPr>
            <a:xfrm rot="5400000">
              <a:off x="4237934" y="4181202"/>
              <a:ext cx="169081" cy="150089"/>
            </a:xfrm>
            <a:custGeom>
              <a:avLst/>
              <a:gdLst/>
              <a:ahLst/>
              <a:cxnLst/>
              <a:rect l="l" t="t" r="r" b="b"/>
              <a:pathLst>
                <a:path w="1006" h="893" extrusionOk="0">
                  <a:moveTo>
                    <a:pt x="1005" y="0"/>
                  </a:moveTo>
                  <a:lnTo>
                    <a:pt x="1005" y="0"/>
                  </a:lnTo>
                  <a:cubicBezTo>
                    <a:pt x="949" y="28"/>
                    <a:pt x="893" y="70"/>
                    <a:pt x="838" y="112"/>
                  </a:cubicBezTo>
                  <a:cubicBezTo>
                    <a:pt x="726" y="181"/>
                    <a:pt x="601" y="293"/>
                    <a:pt x="475" y="405"/>
                  </a:cubicBezTo>
                  <a:cubicBezTo>
                    <a:pt x="349" y="516"/>
                    <a:pt x="224" y="628"/>
                    <a:pt x="140" y="725"/>
                  </a:cubicBezTo>
                  <a:cubicBezTo>
                    <a:pt x="98" y="781"/>
                    <a:pt x="43" y="837"/>
                    <a:pt x="1" y="893"/>
                  </a:cubicBezTo>
                  <a:cubicBezTo>
                    <a:pt x="1" y="893"/>
                    <a:pt x="84" y="851"/>
                    <a:pt x="182" y="767"/>
                  </a:cubicBezTo>
                  <a:cubicBezTo>
                    <a:pt x="280" y="697"/>
                    <a:pt x="419" y="600"/>
                    <a:pt x="545" y="474"/>
                  </a:cubicBezTo>
                  <a:cubicBezTo>
                    <a:pt x="670" y="363"/>
                    <a:pt x="782" y="251"/>
                    <a:pt x="866" y="153"/>
                  </a:cubicBezTo>
                  <a:cubicBezTo>
                    <a:pt x="963" y="56"/>
                    <a:pt x="1005" y="0"/>
                    <a:pt x="1005"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239;p3"/>
            <p:cNvSpPr/>
            <p:nvPr/>
          </p:nvSpPr>
          <p:spPr>
            <a:xfrm rot="5400000">
              <a:off x="4242724" y="4816429"/>
              <a:ext cx="222864" cy="199334"/>
            </a:xfrm>
            <a:custGeom>
              <a:avLst/>
              <a:gdLst/>
              <a:ahLst/>
              <a:cxnLst/>
              <a:rect l="l" t="t" r="r" b="b"/>
              <a:pathLst>
                <a:path w="1326" h="1186" extrusionOk="0">
                  <a:moveTo>
                    <a:pt x="1" y="0"/>
                  </a:moveTo>
                  <a:lnTo>
                    <a:pt x="57" y="56"/>
                  </a:lnTo>
                  <a:cubicBezTo>
                    <a:pt x="85" y="84"/>
                    <a:pt x="126" y="140"/>
                    <a:pt x="196" y="196"/>
                  </a:cubicBezTo>
                  <a:cubicBezTo>
                    <a:pt x="308" y="321"/>
                    <a:pt x="461" y="475"/>
                    <a:pt x="629" y="628"/>
                  </a:cubicBezTo>
                  <a:cubicBezTo>
                    <a:pt x="796" y="781"/>
                    <a:pt x="977" y="921"/>
                    <a:pt x="1103" y="1019"/>
                  </a:cubicBezTo>
                  <a:cubicBezTo>
                    <a:pt x="1173" y="1074"/>
                    <a:pt x="1228" y="1116"/>
                    <a:pt x="1270" y="1144"/>
                  </a:cubicBezTo>
                  <a:cubicBezTo>
                    <a:pt x="1312" y="1172"/>
                    <a:pt x="1326" y="1186"/>
                    <a:pt x="1326" y="1186"/>
                  </a:cubicBezTo>
                  <a:lnTo>
                    <a:pt x="1284" y="1130"/>
                  </a:lnTo>
                  <a:cubicBezTo>
                    <a:pt x="1242" y="1088"/>
                    <a:pt x="1200" y="1032"/>
                    <a:pt x="1145" y="977"/>
                  </a:cubicBezTo>
                  <a:cubicBezTo>
                    <a:pt x="1033" y="851"/>
                    <a:pt x="866" y="698"/>
                    <a:pt x="698" y="558"/>
                  </a:cubicBezTo>
                  <a:cubicBezTo>
                    <a:pt x="531" y="405"/>
                    <a:pt x="364" y="265"/>
                    <a:pt x="224" y="154"/>
                  </a:cubicBezTo>
                  <a:cubicBezTo>
                    <a:pt x="168" y="112"/>
                    <a:pt x="98" y="70"/>
                    <a:pt x="71" y="42"/>
                  </a:cubicBezTo>
                  <a:cubicBezTo>
                    <a:pt x="29" y="14"/>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240;p3"/>
            <p:cNvSpPr/>
            <p:nvPr/>
          </p:nvSpPr>
          <p:spPr>
            <a:xfrm rot="5400000">
              <a:off x="3743382" y="4373392"/>
              <a:ext cx="222864" cy="199334"/>
            </a:xfrm>
            <a:custGeom>
              <a:avLst/>
              <a:gdLst/>
              <a:ahLst/>
              <a:cxnLst/>
              <a:rect l="l" t="t" r="r" b="b"/>
              <a:pathLst>
                <a:path w="1326" h="1186" extrusionOk="0">
                  <a:moveTo>
                    <a:pt x="1326" y="0"/>
                  </a:moveTo>
                  <a:cubicBezTo>
                    <a:pt x="1312" y="14"/>
                    <a:pt x="1284" y="28"/>
                    <a:pt x="1270" y="42"/>
                  </a:cubicBezTo>
                  <a:cubicBezTo>
                    <a:pt x="1228" y="70"/>
                    <a:pt x="1172" y="112"/>
                    <a:pt x="1103" y="168"/>
                  </a:cubicBezTo>
                  <a:cubicBezTo>
                    <a:pt x="977" y="265"/>
                    <a:pt x="796" y="405"/>
                    <a:pt x="628" y="558"/>
                  </a:cubicBezTo>
                  <a:cubicBezTo>
                    <a:pt x="461" y="698"/>
                    <a:pt x="307" y="851"/>
                    <a:pt x="196" y="977"/>
                  </a:cubicBezTo>
                  <a:cubicBezTo>
                    <a:pt x="126" y="1033"/>
                    <a:pt x="84" y="1088"/>
                    <a:pt x="56" y="1130"/>
                  </a:cubicBezTo>
                  <a:lnTo>
                    <a:pt x="1" y="1186"/>
                  </a:lnTo>
                  <a:cubicBezTo>
                    <a:pt x="15" y="1172"/>
                    <a:pt x="42" y="1158"/>
                    <a:pt x="70" y="1144"/>
                  </a:cubicBezTo>
                  <a:cubicBezTo>
                    <a:pt x="98" y="1116"/>
                    <a:pt x="154" y="1074"/>
                    <a:pt x="224" y="1019"/>
                  </a:cubicBezTo>
                  <a:cubicBezTo>
                    <a:pt x="363" y="921"/>
                    <a:pt x="531" y="781"/>
                    <a:pt x="698" y="628"/>
                  </a:cubicBezTo>
                  <a:cubicBezTo>
                    <a:pt x="865" y="475"/>
                    <a:pt x="1033" y="321"/>
                    <a:pt x="1144" y="210"/>
                  </a:cubicBezTo>
                  <a:cubicBezTo>
                    <a:pt x="1200" y="140"/>
                    <a:pt x="1242" y="84"/>
                    <a:pt x="1284" y="56"/>
                  </a:cubicBezTo>
                  <a:lnTo>
                    <a:pt x="1326"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241;p3"/>
            <p:cNvSpPr/>
            <p:nvPr/>
          </p:nvSpPr>
          <p:spPr>
            <a:xfrm rot="5400000">
              <a:off x="3732794" y="4834076"/>
              <a:ext cx="225217" cy="199334"/>
            </a:xfrm>
            <a:custGeom>
              <a:avLst/>
              <a:gdLst/>
              <a:ahLst/>
              <a:cxnLst/>
              <a:rect l="l" t="t" r="r" b="b"/>
              <a:pathLst>
                <a:path w="1340" h="1186" extrusionOk="0">
                  <a:moveTo>
                    <a:pt x="1340" y="0"/>
                  </a:moveTo>
                  <a:cubicBezTo>
                    <a:pt x="1340" y="0"/>
                    <a:pt x="1312" y="14"/>
                    <a:pt x="1270" y="42"/>
                  </a:cubicBezTo>
                  <a:cubicBezTo>
                    <a:pt x="1228" y="70"/>
                    <a:pt x="1172" y="112"/>
                    <a:pt x="1102" y="154"/>
                  </a:cubicBezTo>
                  <a:cubicBezTo>
                    <a:pt x="977" y="265"/>
                    <a:pt x="810" y="405"/>
                    <a:pt x="642" y="544"/>
                  </a:cubicBezTo>
                  <a:cubicBezTo>
                    <a:pt x="475" y="698"/>
                    <a:pt x="307" y="851"/>
                    <a:pt x="196" y="977"/>
                  </a:cubicBezTo>
                  <a:cubicBezTo>
                    <a:pt x="140" y="1032"/>
                    <a:pt x="84" y="1088"/>
                    <a:pt x="56" y="1130"/>
                  </a:cubicBezTo>
                  <a:lnTo>
                    <a:pt x="0" y="1186"/>
                  </a:lnTo>
                  <a:cubicBezTo>
                    <a:pt x="0" y="1186"/>
                    <a:pt x="28" y="1172"/>
                    <a:pt x="70" y="1144"/>
                  </a:cubicBezTo>
                  <a:cubicBezTo>
                    <a:pt x="112" y="1102"/>
                    <a:pt x="168" y="1074"/>
                    <a:pt x="238" y="1018"/>
                  </a:cubicBezTo>
                  <a:cubicBezTo>
                    <a:pt x="363" y="921"/>
                    <a:pt x="531" y="767"/>
                    <a:pt x="698" y="628"/>
                  </a:cubicBezTo>
                  <a:cubicBezTo>
                    <a:pt x="865" y="474"/>
                    <a:pt x="1033" y="321"/>
                    <a:pt x="1144" y="195"/>
                  </a:cubicBezTo>
                  <a:cubicBezTo>
                    <a:pt x="1200" y="140"/>
                    <a:pt x="1256" y="84"/>
                    <a:pt x="1284" y="56"/>
                  </a:cubicBezTo>
                  <a:lnTo>
                    <a:pt x="1340"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242;p3"/>
            <p:cNvSpPr/>
            <p:nvPr/>
          </p:nvSpPr>
          <p:spPr>
            <a:xfrm rot="5400000">
              <a:off x="3743382" y="4148344"/>
              <a:ext cx="222864" cy="199334"/>
            </a:xfrm>
            <a:custGeom>
              <a:avLst/>
              <a:gdLst/>
              <a:ahLst/>
              <a:cxnLst/>
              <a:rect l="l" t="t" r="r" b="b"/>
              <a:pathLst>
                <a:path w="1326" h="1186" extrusionOk="0">
                  <a:moveTo>
                    <a:pt x="1" y="0"/>
                  </a:moveTo>
                  <a:lnTo>
                    <a:pt x="56" y="56"/>
                  </a:lnTo>
                  <a:cubicBezTo>
                    <a:pt x="84" y="84"/>
                    <a:pt x="126" y="140"/>
                    <a:pt x="182" y="196"/>
                  </a:cubicBezTo>
                  <a:cubicBezTo>
                    <a:pt x="307" y="321"/>
                    <a:pt x="461" y="475"/>
                    <a:pt x="628" y="628"/>
                  </a:cubicBezTo>
                  <a:cubicBezTo>
                    <a:pt x="796" y="781"/>
                    <a:pt x="977" y="921"/>
                    <a:pt x="1102" y="1019"/>
                  </a:cubicBezTo>
                  <a:cubicBezTo>
                    <a:pt x="1172" y="1074"/>
                    <a:pt x="1228" y="1116"/>
                    <a:pt x="1270" y="1144"/>
                  </a:cubicBezTo>
                  <a:cubicBezTo>
                    <a:pt x="1312" y="1172"/>
                    <a:pt x="1326" y="1186"/>
                    <a:pt x="1326" y="1186"/>
                  </a:cubicBezTo>
                  <a:lnTo>
                    <a:pt x="1284" y="1130"/>
                  </a:lnTo>
                  <a:cubicBezTo>
                    <a:pt x="1242" y="1088"/>
                    <a:pt x="1200" y="1033"/>
                    <a:pt x="1144" y="977"/>
                  </a:cubicBezTo>
                  <a:cubicBezTo>
                    <a:pt x="1019" y="851"/>
                    <a:pt x="865" y="698"/>
                    <a:pt x="698" y="558"/>
                  </a:cubicBezTo>
                  <a:cubicBezTo>
                    <a:pt x="531" y="405"/>
                    <a:pt x="363" y="265"/>
                    <a:pt x="224" y="168"/>
                  </a:cubicBezTo>
                  <a:cubicBezTo>
                    <a:pt x="154" y="112"/>
                    <a:pt x="98" y="70"/>
                    <a:pt x="56" y="42"/>
                  </a:cubicBezTo>
                  <a:cubicBezTo>
                    <a:pt x="28" y="14"/>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243;p3"/>
            <p:cNvSpPr/>
            <p:nvPr/>
          </p:nvSpPr>
          <p:spPr>
            <a:xfrm rot="5400000">
              <a:off x="3732794" y="4599617"/>
              <a:ext cx="225217" cy="199334"/>
            </a:xfrm>
            <a:custGeom>
              <a:avLst/>
              <a:gdLst/>
              <a:ahLst/>
              <a:cxnLst/>
              <a:rect l="l" t="t" r="r" b="b"/>
              <a:pathLst>
                <a:path w="1340" h="1186" extrusionOk="0">
                  <a:moveTo>
                    <a:pt x="1" y="0"/>
                  </a:moveTo>
                  <a:lnTo>
                    <a:pt x="56" y="56"/>
                  </a:lnTo>
                  <a:cubicBezTo>
                    <a:pt x="84" y="84"/>
                    <a:pt x="126" y="140"/>
                    <a:pt x="196" y="195"/>
                  </a:cubicBezTo>
                  <a:cubicBezTo>
                    <a:pt x="308" y="321"/>
                    <a:pt x="475" y="474"/>
                    <a:pt x="628" y="628"/>
                  </a:cubicBezTo>
                  <a:cubicBezTo>
                    <a:pt x="796" y="781"/>
                    <a:pt x="977" y="921"/>
                    <a:pt x="1103" y="1018"/>
                  </a:cubicBezTo>
                  <a:cubicBezTo>
                    <a:pt x="1172" y="1074"/>
                    <a:pt x="1228" y="1102"/>
                    <a:pt x="1270" y="1144"/>
                  </a:cubicBezTo>
                  <a:cubicBezTo>
                    <a:pt x="1284" y="1158"/>
                    <a:pt x="1312" y="1172"/>
                    <a:pt x="1340" y="1186"/>
                  </a:cubicBezTo>
                  <a:lnTo>
                    <a:pt x="1284" y="1130"/>
                  </a:lnTo>
                  <a:cubicBezTo>
                    <a:pt x="1242" y="1088"/>
                    <a:pt x="1200" y="1032"/>
                    <a:pt x="1144" y="977"/>
                  </a:cubicBezTo>
                  <a:cubicBezTo>
                    <a:pt x="1033" y="851"/>
                    <a:pt x="865" y="698"/>
                    <a:pt x="698" y="544"/>
                  </a:cubicBezTo>
                  <a:cubicBezTo>
                    <a:pt x="531" y="405"/>
                    <a:pt x="363" y="265"/>
                    <a:pt x="224" y="154"/>
                  </a:cubicBezTo>
                  <a:cubicBezTo>
                    <a:pt x="168" y="112"/>
                    <a:pt x="98" y="70"/>
                    <a:pt x="70" y="42"/>
                  </a:cubicBezTo>
                  <a:cubicBezTo>
                    <a:pt x="42" y="28"/>
                    <a:pt x="29" y="14"/>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244;p3"/>
            <p:cNvSpPr/>
            <p:nvPr/>
          </p:nvSpPr>
          <p:spPr>
            <a:xfrm rot="5400000">
              <a:off x="3803048" y="4189354"/>
              <a:ext cx="159669" cy="143198"/>
            </a:xfrm>
            <a:custGeom>
              <a:avLst/>
              <a:gdLst/>
              <a:ahLst/>
              <a:cxnLst/>
              <a:rect l="l" t="t" r="r" b="b"/>
              <a:pathLst>
                <a:path w="950" h="852" extrusionOk="0">
                  <a:moveTo>
                    <a:pt x="1" y="0"/>
                  </a:moveTo>
                  <a:cubicBezTo>
                    <a:pt x="42" y="56"/>
                    <a:pt x="84" y="112"/>
                    <a:pt x="126" y="154"/>
                  </a:cubicBezTo>
                  <a:cubicBezTo>
                    <a:pt x="224" y="265"/>
                    <a:pt x="321" y="363"/>
                    <a:pt x="433" y="461"/>
                  </a:cubicBezTo>
                  <a:cubicBezTo>
                    <a:pt x="558" y="572"/>
                    <a:pt x="684" y="670"/>
                    <a:pt x="782" y="740"/>
                  </a:cubicBezTo>
                  <a:cubicBezTo>
                    <a:pt x="837" y="781"/>
                    <a:pt x="893" y="809"/>
                    <a:pt x="949" y="851"/>
                  </a:cubicBezTo>
                  <a:cubicBezTo>
                    <a:pt x="949" y="851"/>
                    <a:pt x="907" y="781"/>
                    <a:pt x="823" y="698"/>
                  </a:cubicBezTo>
                  <a:cubicBezTo>
                    <a:pt x="740" y="600"/>
                    <a:pt x="642" y="489"/>
                    <a:pt x="517" y="391"/>
                  </a:cubicBezTo>
                  <a:cubicBezTo>
                    <a:pt x="405" y="293"/>
                    <a:pt x="293" y="196"/>
                    <a:pt x="168" y="112"/>
                  </a:cubicBezTo>
                  <a:cubicBezTo>
                    <a:pt x="70" y="42"/>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245;p3"/>
            <p:cNvSpPr/>
            <p:nvPr/>
          </p:nvSpPr>
          <p:spPr>
            <a:xfrm rot="5400000">
              <a:off x="4080871" y="4896094"/>
              <a:ext cx="18992" cy="300346"/>
            </a:xfrm>
            <a:custGeom>
              <a:avLst/>
              <a:gdLst/>
              <a:ahLst/>
              <a:cxnLst/>
              <a:rect l="l" t="t" r="r" b="b"/>
              <a:pathLst>
                <a:path w="113" h="1787" extrusionOk="0">
                  <a:moveTo>
                    <a:pt x="29" y="1"/>
                  </a:moveTo>
                  <a:lnTo>
                    <a:pt x="29" y="84"/>
                  </a:lnTo>
                  <a:cubicBezTo>
                    <a:pt x="29" y="126"/>
                    <a:pt x="29" y="196"/>
                    <a:pt x="15" y="280"/>
                  </a:cubicBezTo>
                  <a:cubicBezTo>
                    <a:pt x="15" y="461"/>
                    <a:pt x="1" y="670"/>
                    <a:pt x="15" y="893"/>
                  </a:cubicBezTo>
                  <a:cubicBezTo>
                    <a:pt x="29" y="1116"/>
                    <a:pt x="43" y="1340"/>
                    <a:pt x="57" y="1507"/>
                  </a:cubicBezTo>
                  <a:cubicBezTo>
                    <a:pt x="57" y="1591"/>
                    <a:pt x="71" y="1660"/>
                    <a:pt x="71" y="1716"/>
                  </a:cubicBezTo>
                  <a:cubicBezTo>
                    <a:pt x="84" y="1758"/>
                    <a:pt x="84" y="1786"/>
                    <a:pt x="84" y="1786"/>
                  </a:cubicBezTo>
                  <a:lnTo>
                    <a:pt x="84" y="1716"/>
                  </a:lnTo>
                  <a:cubicBezTo>
                    <a:pt x="84" y="1660"/>
                    <a:pt x="98" y="1591"/>
                    <a:pt x="98" y="1507"/>
                  </a:cubicBezTo>
                  <a:cubicBezTo>
                    <a:pt x="112" y="1340"/>
                    <a:pt x="112" y="1116"/>
                    <a:pt x="112" y="893"/>
                  </a:cubicBezTo>
                  <a:cubicBezTo>
                    <a:pt x="112" y="670"/>
                    <a:pt x="84" y="447"/>
                    <a:pt x="71" y="280"/>
                  </a:cubicBezTo>
                  <a:cubicBezTo>
                    <a:pt x="71" y="196"/>
                    <a:pt x="57" y="126"/>
                    <a:pt x="43" y="84"/>
                  </a:cubicBezTo>
                  <a:cubicBezTo>
                    <a:pt x="43" y="28"/>
                    <a:pt x="29" y="1"/>
                    <a:pt x="29"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246;p3"/>
            <p:cNvSpPr/>
            <p:nvPr/>
          </p:nvSpPr>
          <p:spPr>
            <a:xfrm rot="5400000">
              <a:off x="3195971" y="3987667"/>
              <a:ext cx="229923" cy="499511"/>
            </a:xfrm>
            <a:custGeom>
              <a:avLst/>
              <a:gdLst/>
              <a:ahLst/>
              <a:cxnLst/>
              <a:rect l="l" t="t" r="r" b="b"/>
              <a:pathLst>
                <a:path w="1368" h="2972" extrusionOk="0">
                  <a:moveTo>
                    <a:pt x="1368" y="1"/>
                  </a:moveTo>
                  <a:cubicBezTo>
                    <a:pt x="1354" y="15"/>
                    <a:pt x="1326" y="29"/>
                    <a:pt x="1312" y="43"/>
                  </a:cubicBezTo>
                  <a:cubicBezTo>
                    <a:pt x="1270" y="84"/>
                    <a:pt x="1200" y="112"/>
                    <a:pt x="1145" y="168"/>
                  </a:cubicBezTo>
                  <a:cubicBezTo>
                    <a:pt x="1005" y="266"/>
                    <a:pt x="838" y="419"/>
                    <a:pt x="670" y="559"/>
                  </a:cubicBezTo>
                  <a:cubicBezTo>
                    <a:pt x="503" y="712"/>
                    <a:pt x="336" y="866"/>
                    <a:pt x="224" y="991"/>
                  </a:cubicBezTo>
                  <a:cubicBezTo>
                    <a:pt x="168" y="1047"/>
                    <a:pt x="126" y="1103"/>
                    <a:pt x="85" y="1131"/>
                  </a:cubicBezTo>
                  <a:lnTo>
                    <a:pt x="29" y="1186"/>
                  </a:lnTo>
                  <a:lnTo>
                    <a:pt x="29" y="1270"/>
                  </a:lnTo>
                  <a:cubicBezTo>
                    <a:pt x="29" y="1312"/>
                    <a:pt x="29" y="1382"/>
                    <a:pt x="15" y="1465"/>
                  </a:cubicBezTo>
                  <a:cubicBezTo>
                    <a:pt x="15" y="1647"/>
                    <a:pt x="1" y="1856"/>
                    <a:pt x="15" y="2079"/>
                  </a:cubicBezTo>
                  <a:cubicBezTo>
                    <a:pt x="29" y="2302"/>
                    <a:pt x="43" y="2525"/>
                    <a:pt x="57" y="2693"/>
                  </a:cubicBezTo>
                  <a:cubicBezTo>
                    <a:pt x="57" y="2776"/>
                    <a:pt x="71" y="2846"/>
                    <a:pt x="71" y="2902"/>
                  </a:cubicBezTo>
                  <a:cubicBezTo>
                    <a:pt x="85" y="2944"/>
                    <a:pt x="85" y="2972"/>
                    <a:pt x="85" y="2972"/>
                  </a:cubicBezTo>
                  <a:cubicBezTo>
                    <a:pt x="85" y="2958"/>
                    <a:pt x="85" y="2930"/>
                    <a:pt x="85" y="2902"/>
                  </a:cubicBezTo>
                  <a:cubicBezTo>
                    <a:pt x="85" y="2846"/>
                    <a:pt x="98" y="2776"/>
                    <a:pt x="98" y="2693"/>
                  </a:cubicBezTo>
                  <a:cubicBezTo>
                    <a:pt x="112" y="2525"/>
                    <a:pt x="112" y="2302"/>
                    <a:pt x="112" y="2079"/>
                  </a:cubicBezTo>
                  <a:cubicBezTo>
                    <a:pt x="112" y="1856"/>
                    <a:pt x="98" y="1633"/>
                    <a:pt x="71" y="1465"/>
                  </a:cubicBezTo>
                  <a:cubicBezTo>
                    <a:pt x="71" y="1382"/>
                    <a:pt x="57" y="1312"/>
                    <a:pt x="57" y="1270"/>
                  </a:cubicBezTo>
                  <a:cubicBezTo>
                    <a:pt x="43" y="1214"/>
                    <a:pt x="43" y="1186"/>
                    <a:pt x="43" y="1186"/>
                  </a:cubicBezTo>
                  <a:cubicBezTo>
                    <a:pt x="57" y="1172"/>
                    <a:pt x="85" y="1158"/>
                    <a:pt x="112" y="1144"/>
                  </a:cubicBezTo>
                  <a:cubicBezTo>
                    <a:pt x="140" y="1117"/>
                    <a:pt x="196" y="1075"/>
                    <a:pt x="266" y="1033"/>
                  </a:cubicBezTo>
                  <a:cubicBezTo>
                    <a:pt x="405" y="921"/>
                    <a:pt x="573" y="782"/>
                    <a:pt x="740" y="628"/>
                  </a:cubicBezTo>
                  <a:cubicBezTo>
                    <a:pt x="907" y="489"/>
                    <a:pt x="1075" y="335"/>
                    <a:pt x="1186" y="210"/>
                  </a:cubicBezTo>
                  <a:cubicBezTo>
                    <a:pt x="1242" y="154"/>
                    <a:pt x="1284" y="98"/>
                    <a:pt x="1326" y="56"/>
                  </a:cubicBezTo>
                  <a:lnTo>
                    <a:pt x="1368"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247;p3"/>
            <p:cNvSpPr/>
            <p:nvPr/>
          </p:nvSpPr>
          <p:spPr>
            <a:xfrm rot="5400000">
              <a:off x="3349505" y="4363896"/>
              <a:ext cx="222864" cy="199502"/>
            </a:xfrm>
            <a:custGeom>
              <a:avLst/>
              <a:gdLst/>
              <a:ahLst/>
              <a:cxnLst/>
              <a:rect l="l" t="t" r="r" b="b"/>
              <a:pathLst>
                <a:path w="1326" h="1187" extrusionOk="0">
                  <a:moveTo>
                    <a:pt x="1" y="1"/>
                  </a:moveTo>
                  <a:lnTo>
                    <a:pt x="43" y="56"/>
                  </a:lnTo>
                  <a:cubicBezTo>
                    <a:pt x="84" y="98"/>
                    <a:pt x="126" y="154"/>
                    <a:pt x="182" y="210"/>
                  </a:cubicBezTo>
                  <a:cubicBezTo>
                    <a:pt x="308" y="335"/>
                    <a:pt x="461" y="489"/>
                    <a:pt x="628" y="642"/>
                  </a:cubicBezTo>
                  <a:cubicBezTo>
                    <a:pt x="810" y="782"/>
                    <a:pt x="963" y="921"/>
                    <a:pt x="1103" y="1033"/>
                  </a:cubicBezTo>
                  <a:cubicBezTo>
                    <a:pt x="1172" y="1075"/>
                    <a:pt x="1228" y="1117"/>
                    <a:pt x="1270" y="1144"/>
                  </a:cubicBezTo>
                  <a:cubicBezTo>
                    <a:pt x="1284" y="1158"/>
                    <a:pt x="1312" y="1172"/>
                    <a:pt x="1326" y="1186"/>
                  </a:cubicBezTo>
                  <a:lnTo>
                    <a:pt x="1284" y="1131"/>
                  </a:lnTo>
                  <a:cubicBezTo>
                    <a:pt x="1242" y="1103"/>
                    <a:pt x="1200" y="1047"/>
                    <a:pt x="1145" y="991"/>
                  </a:cubicBezTo>
                  <a:cubicBezTo>
                    <a:pt x="1019" y="866"/>
                    <a:pt x="866" y="712"/>
                    <a:pt x="698" y="559"/>
                  </a:cubicBezTo>
                  <a:cubicBezTo>
                    <a:pt x="531" y="405"/>
                    <a:pt x="349" y="266"/>
                    <a:pt x="224" y="168"/>
                  </a:cubicBezTo>
                  <a:cubicBezTo>
                    <a:pt x="154" y="112"/>
                    <a:pt x="98" y="84"/>
                    <a:pt x="57" y="43"/>
                  </a:cubicBezTo>
                  <a:cubicBezTo>
                    <a:pt x="15" y="15"/>
                    <a:pt x="1" y="1"/>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248;p3"/>
            <p:cNvSpPr/>
            <p:nvPr/>
          </p:nvSpPr>
          <p:spPr>
            <a:xfrm rot="5400000">
              <a:off x="2839575" y="4381544"/>
              <a:ext cx="225217" cy="199502"/>
            </a:xfrm>
            <a:custGeom>
              <a:avLst/>
              <a:gdLst/>
              <a:ahLst/>
              <a:cxnLst/>
              <a:rect l="l" t="t" r="r" b="b"/>
              <a:pathLst>
                <a:path w="1340" h="1187" extrusionOk="0">
                  <a:moveTo>
                    <a:pt x="1339" y="1"/>
                  </a:moveTo>
                  <a:cubicBezTo>
                    <a:pt x="1312" y="14"/>
                    <a:pt x="1284" y="28"/>
                    <a:pt x="1270" y="42"/>
                  </a:cubicBezTo>
                  <a:cubicBezTo>
                    <a:pt x="1228" y="70"/>
                    <a:pt x="1172" y="112"/>
                    <a:pt x="1102" y="168"/>
                  </a:cubicBezTo>
                  <a:cubicBezTo>
                    <a:pt x="977" y="266"/>
                    <a:pt x="795" y="419"/>
                    <a:pt x="642" y="558"/>
                  </a:cubicBezTo>
                  <a:cubicBezTo>
                    <a:pt x="475" y="712"/>
                    <a:pt x="307" y="865"/>
                    <a:pt x="196" y="991"/>
                  </a:cubicBezTo>
                  <a:cubicBezTo>
                    <a:pt x="140" y="1047"/>
                    <a:pt x="84" y="1102"/>
                    <a:pt x="56" y="1130"/>
                  </a:cubicBezTo>
                  <a:lnTo>
                    <a:pt x="0" y="1186"/>
                  </a:lnTo>
                  <a:cubicBezTo>
                    <a:pt x="0" y="1186"/>
                    <a:pt x="28" y="1172"/>
                    <a:pt x="70" y="1144"/>
                  </a:cubicBezTo>
                  <a:cubicBezTo>
                    <a:pt x="98" y="1116"/>
                    <a:pt x="168" y="1075"/>
                    <a:pt x="224" y="1033"/>
                  </a:cubicBezTo>
                  <a:cubicBezTo>
                    <a:pt x="363" y="921"/>
                    <a:pt x="530" y="782"/>
                    <a:pt x="698" y="628"/>
                  </a:cubicBezTo>
                  <a:cubicBezTo>
                    <a:pt x="865" y="489"/>
                    <a:pt x="1033" y="335"/>
                    <a:pt x="1144" y="210"/>
                  </a:cubicBezTo>
                  <a:cubicBezTo>
                    <a:pt x="1200" y="154"/>
                    <a:pt x="1256" y="98"/>
                    <a:pt x="1284" y="56"/>
                  </a:cubicBezTo>
                  <a:lnTo>
                    <a:pt x="1339"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249;p3"/>
            <p:cNvSpPr/>
            <p:nvPr/>
          </p:nvSpPr>
          <p:spPr>
            <a:xfrm rot="5400000">
              <a:off x="2840751" y="4145907"/>
              <a:ext cx="222864" cy="199502"/>
            </a:xfrm>
            <a:custGeom>
              <a:avLst/>
              <a:gdLst/>
              <a:ahLst/>
              <a:cxnLst/>
              <a:rect l="l" t="t" r="r" b="b"/>
              <a:pathLst>
                <a:path w="1326" h="1187" extrusionOk="0">
                  <a:moveTo>
                    <a:pt x="1" y="1"/>
                  </a:moveTo>
                  <a:lnTo>
                    <a:pt x="56" y="56"/>
                  </a:lnTo>
                  <a:cubicBezTo>
                    <a:pt x="84" y="98"/>
                    <a:pt x="126" y="154"/>
                    <a:pt x="196" y="210"/>
                  </a:cubicBezTo>
                  <a:cubicBezTo>
                    <a:pt x="307" y="335"/>
                    <a:pt x="461" y="489"/>
                    <a:pt x="628" y="628"/>
                  </a:cubicBezTo>
                  <a:cubicBezTo>
                    <a:pt x="796" y="782"/>
                    <a:pt x="977" y="921"/>
                    <a:pt x="1102" y="1033"/>
                  </a:cubicBezTo>
                  <a:cubicBezTo>
                    <a:pt x="1172" y="1075"/>
                    <a:pt x="1228" y="1116"/>
                    <a:pt x="1270" y="1144"/>
                  </a:cubicBezTo>
                  <a:cubicBezTo>
                    <a:pt x="1312" y="1172"/>
                    <a:pt x="1326" y="1186"/>
                    <a:pt x="1326" y="1186"/>
                  </a:cubicBezTo>
                  <a:lnTo>
                    <a:pt x="1284" y="1130"/>
                  </a:lnTo>
                  <a:cubicBezTo>
                    <a:pt x="1242" y="1102"/>
                    <a:pt x="1200" y="1047"/>
                    <a:pt x="1144" y="991"/>
                  </a:cubicBezTo>
                  <a:cubicBezTo>
                    <a:pt x="1033" y="865"/>
                    <a:pt x="865" y="712"/>
                    <a:pt x="698" y="558"/>
                  </a:cubicBezTo>
                  <a:cubicBezTo>
                    <a:pt x="531" y="405"/>
                    <a:pt x="363" y="266"/>
                    <a:pt x="224" y="168"/>
                  </a:cubicBezTo>
                  <a:cubicBezTo>
                    <a:pt x="168" y="112"/>
                    <a:pt x="98" y="70"/>
                    <a:pt x="70" y="42"/>
                  </a:cubicBezTo>
                  <a:cubicBezTo>
                    <a:pt x="42" y="28"/>
                    <a:pt x="15" y="15"/>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250;p3"/>
            <p:cNvSpPr/>
            <p:nvPr/>
          </p:nvSpPr>
          <p:spPr>
            <a:xfrm rot="5400000">
              <a:off x="4096166" y="4463646"/>
              <a:ext cx="16639" cy="192443"/>
            </a:xfrm>
            <a:custGeom>
              <a:avLst/>
              <a:gdLst/>
              <a:ahLst/>
              <a:cxnLst/>
              <a:rect l="l" t="t" r="r" b="b"/>
              <a:pathLst>
                <a:path w="99" h="1145" extrusionOk="0">
                  <a:moveTo>
                    <a:pt x="42" y="1"/>
                  </a:moveTo>
                  <a:cubicBezTo>
                    <a:pt x="42" y="1"/>
                    <a:pt x="28" y="70"/>
                    <a:pt x="14" y="182"/>
                  </a:cubicBezTo>
                  <a:cubicBezTo>
                    <a:pt x="0" y="308"/>
                    <a:pt x="0" y="447"/>
                    <a:pt x="0" y="573"/>
                  </a:cubicBezTo>
                  <a:cubicBezTo>
                    <a:pt x="0" y="712"/>
                    <a:pt x="14" y="838"/>
                    <a:pt x="28" y="977"/>
                  </a:cubicBezTo>
                  <a:cubicBezTo>
                    <a:pt x="42" y="1075"/>
                    <a:pt x="56" y="1145"/>
                    <a:pt x="56" y="1145"/>
                  </a:cubicBezTo>
                  <a:cubicBezTo>
                    <a:pt x="70" y="1089"/>
                    <a:pt x="84" y="1033"/>
                    <a:pt x="84" y="977"/>
                  </a:cubicBezTo>
                  <a:cubicBezTo>
                    <a:pt x="98" y="838"/>
                    <a:pt x="98" y="712"/>
                    <a:pt x="98" y="573"/>
                  </a:cubicBezTo>
                  <a:cubicBezTo>
                    <a:pt x="98" y="433"/>
                    <a:pt x="84" y="280"/>
                    <a:pt x="70" y="182"/>
                  </a:cubicBezTo>
                  <a:cubicBezTo>
                    <a:pt x="56" y="112"/>
                    <a:pt x="56" y="57"/>
                    <a:pt x="42"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 name="Google Shape;251;p3"/>
            <p:cNvSpPr/>
            <p:nvPr/>
          </p:nvSpPr>
          <p:spPr>
            <a:xfrm rot="5400000">
              <a:off x="3649598" y="4258431"/>
              <a:ext cx="16639" cy="194796"/>
            </a:xfrm>
            <a:custGeom>
              <a:avLst/>
              <a:gdLst/>
              <a:ahLst/>
              <a:cxnLst/>
              <a:rect l="l" t="t" r="r" b="b"/>
              <a:pathLst>
                <a:path w="99" h="1159" extrusionOk="0">
                  <a:moveTo>
                    <a:pt x="43" y="1"/>
                  </a:moveTo>
                  <a:cubicBezTo>
                    <a:pt x="43" y="1"/>
                    <a:pt x="29" y="71"/>
                    <a:pt x="15" y="182"/>
                  </a:cubicBezTo>
                  <a:cubicBezTo>
                    <a:pt x="1" y="322"/>
                    <a:pt x="1" y="447"/>
                    <a:pt x="1" y="587"/>
                  </a:cubicBezTo>
                  <a:cubicBezTo>
                    <a:pt x="1" y="726"/>
                    <a:pt x="15" y="866"/>
                    <a:pt x="29" y="977"/>
                  </a:cubicBezTo>
                  <a:cubicBezTo>
                    <a:pt x="43" y="1033"/>
                    <a:pt x="43" y="1103"/>
                    <a:pt x="71" y="1159"/>
                  </a:cubicBezTo>
                  <a:cubicBezTo>
                    <a:pt x="71" y="1159"/>
                    <a:pt x="85" y="1075"/>
                    <a:pt x="85" y="977"/>
                  </a:cubicBezTo>
                  <a:cubicBezTo>
                    <a:pt x="99" y="852"/>
                    <a:pt x="99" y="712"/>
                    <a:pt x="99" y="587"/>
                  </a:cubicBezTo>
                  <a:cubicBezTo>
                    <a:pt x="99" y="447"/>
                    <a:pt x="85" y="308"/>
                    <a:pt x="71" y="182"/>
                  </a:cubicBezTo>
                  <a:cubicBezTo>
                    <a:pt x="71" y="126"/>
                    <a:pt x="57" y="57"/>
                    <a:pt x="4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 name="Google Shape;252;p3"/>
            <p:cNvSpPr/>
            <p:nvPr/>
          </p:nvSpPr>
          <p:spPr>
            <a:xfrm rot="5400000">
              <a:off x="3766744" y="3941952"/>
              <a:ext cx="196813" cy="183367"/>
            </a:xfrm>
            <a:custGeom>
              <a:avLst/>
              <a:gdLst/>
              <a:ahLst/>
              <a:cxnLst/>
              <a:rect l="l" t="t" r="r" b="b"/>
              <a:pathLst>
                <a:path w="1171" h="1091" extrusionOk="0">
                  <a:moveTo>
                    <a:pt x="1171" y="0"/>
                  </a:moveTo>
                  <a:cubicBezTo>
                    <a:pt x="1115" y="28"/>
                    <a:pt x="1059" y="70"/>
                    <a:pt x="1017" y="112"/>
                  </a:cubicBezTo>
                  <a:cubicBezTo>
                    <a:pt x="920" y="196"/>
                    <a:pt x="822" y="279"/>
                    <a:pt x="724" y="377"/>
                  </a:cubicBezTo>
                  <a:cubicBezTo>
                    <a:pt x="641" y="475"/>
                    <a:pt x="557" y="558"/>
                    <a:pt x="501" y="642"/>
                  </a:cubicBezTo>
                  <a:cubicBezTo>
                    <a:pt x="452" y="607"/>
                    <a:pt x="402" y="591"/>
                    <a:pt x="353" y="591"/>
                  </a:cubicBezTo>
                  <a:cubicBezTo>
                    <a:pt x="155" y="591"/>
                    <a:pt x="1" y="850"/>
                    <a:pt x="180" y="1019"/>
                  </a:cubicBezTo>
                  <a:cubicBezTo>
                    <a:pt x="234" y="1069"/>
                    <a:pt x="293" y="1090"/>
                    <a:pt x="351" y="1090"/>
                  </a:cubicBezTo>
                  <a:cubicBezTo>
                    <a:pt x="533" y="1090"/>
                    <a:pt x="691" y="875"/>
                    <a:pt x="543" y="684"/>
                  </a:cubicBezTo>
                  <a:cubicBezTo>
                    <a:pt x="627" y="614"/>
                    <a:pt x="710" y="530"/>
                    <a:pt x="794" y="447"/>
                  </a:cubicBezTo>
                  <a:cubicBezTo>
                    <a:pt x="892" y="349"/>
                    <a:pt x="975" y="251"/>
                    <a:pt x="1059" y="140"/>
                  </a:cubicBezTo>
                  <a:cubicBezTo>
                    <a:pt x="1101" y="98"/>
                    <a:pt x="1129" y="42"/>
                    <a:pt x="117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253;p3"/>
            <p:cNvSpPr/>
            <p:nvPr/>
          </p:nvSpPr>
          <p:spPr>
            <a:xfrm rot="5400000">
              <a:off x="3180088" y="4257841"/>
              <a:ext cx="236982" cy="894650"/>
            </a:xfrm>
            <a:custGeom>
              <a:avLst/>
              <a:gdLst/>
              <a:ahLst/>
              <a:cxnLst/>
              <a:rect l="l" t="t" r="r" b="b"/>
              <a:pathLst>
                <a:path w="1410" h="5323" extrusionOk="0">
                  <a:moveTo>
                    <a:pt x="1326" y="1"/>
                  </a:moveTo>
                  <a:cubicBezTo>
                    <a:pt x="1326" y="1"/>
                    <a:pt x="1326" y="84"/>
                    <a:pt x="1312" y="224"/>
                  </a:cubicBezTo>
                  <a:cubicBezTo>
                    <a:pt x="1298" y="363"/>
                    <a:pt x="1284" y="559"/>
                    <a:pt x="1270" y="796"/>
                  </a:cubicBezTo>
                  <a:cubicBezTo>
                    <a:pt x="1256" y="1033"/>
                    <a:pt x="1242" y="1312"/>
                    <a:pt x="1228" y="1605"/>
                  </a:cubicBezTo>
                  <a:cubicBezTo>
                    <a:pt x="1214" y="1898"/>
                    <a:pt x="1200" y="2219"/>
                    <a:pt x="1186" y="2539"/>
                  </a:cubicBezTo>
                  <a:cubicBezTo>
                    <a:pt x="1172" y="2860"/>
                    <a:pt x="1172" y="3181"/>
                    <a:pt x="1172" y="3474"/>
                  </a:cubicBezTo>
                  <a:cubicBezTo>
                    <a:pt x="1158" y="3767"/>
                    <a:pt x="1172" y="4046"/>
                    <a:pt x="1158" y="4283"/>
                  </a:cubicBezTo>
                  <a:cubicBezTo>
                    <a:pt x="1144" y="4534"/>
                    <a:pt x="1158" y="4715"/>
                    <a:pt x="1158" y="4855"/>
                  </a:cubicBezTo>
                  <a:cubicBezTo>
                    <a:pt x="1103" y="4855"/>
                    <a:pt x="1047" y="4869"/>
                    <a:pt x="1005" y="4911"/>
                  </a:cubicBezTo>
                  <a:cubicBezTo>
                    <a:pt x="907" y="4813"/>
                    <a:pt x="782" y="4674"/>
                    <a:pt x="642" y="4548"/>
                  </a:cubicBezTo>
                  <a:cubicBezTo>
                    <a:pt x="503" y="4422"/>
                    <a:pt x="363" y="4297"/>
                    <a:pt x="252" y="4213"/>
                  </a:cubicBezTo>
                  <a:cubicBezTo>
                    <a:pt x="196" y="4171"/>
                    <a:pt x="140" y="4143"/>
                    <a:pt x="112" y="4116"/>
                  </a:cubicBezTo>
                  <a:lnTo>
                    <a:pt x="70" y="4088"/>
                  </a:lnTo>
                  <a:cubicBezTo>
                    <a:pt x="70" y="4032"/>
                    <a:pt x="84" y="3976"/>
                    <a:pt x="84" y="3892"/>
                  </a:cubicBezTo>
                  <a:cubicBezTo>
                    <a:pt x="98" y="3725"/>
                    <a:pt x="98" y="3502"/>
                    <a:pt x="98" y="3279"/>
                  </a:cubicBezTo>
                  <a:cubicBezTo>
                    <a:pt x="84" y="3056"/>
                    <a:pt x="70" y="2832"/>
                    <a:pt x="56" y="2665"/>
                  </a:cubicBezTo>
                  <a:cubicBezTo>
                    <a:pt x="56" y="2581"/>
                    <a:pt x="42" y="2512"/>
                    <a:pt x="42" y="2470"/>
                  </a:cubicBezTo>
                  <a:cubicBezTo>
                    <a:pt x="29" y="2414"/>
                    <a:pt x="29" y="2386"/>
                    <a:pt x="29" y="2386"/>
                  </a:cubicBezTo>
                  <a:lnTo>
                    <a:pt x="29" y="2470"/>
                  </a:lnTo>
                  <a:cubicBezTo>
                    <a:pt x="29" y="2512"/>
                    <a:pt x="15" y="2581"/>
                    <a:pt x="15" y="2665"/>
                  </a:cubicBezTo>
                  <a:cubicBezTo>
                    <a:pt x="15" y="2846"/>
                    <a:pt x="1" y="3056"/>
                    <a:pt x="15" y="3279"/>
                  </a:cubicBezTo>
                  <a:cubicBezTo>
                    <a:pt x="15" y="3502"/>
                    <a:pt x="29" y="3725"/>
                    <a:pt x="42" y="3892"/>
                  </a:cubicBezTo>
                  <a:cubicBezTo>
                    <a:pt x="42" y="3976"/>
                    <a:pt x="56" y="4046"/>
                    <a:pt x="70" y="4102"/>
                  </a:cubicBezTo>
                  <a:lnTo>
                    <a:pt x="112" y="4143"/>
                  </a:lnTo>
                  <a:cubicBezTo>
                    <a:pt x="140" y="4171"/>
                    <a:pt x="168" y="4213"/>
                    <a:pt x="224" y="4269"/>
                  </a:cubicBezTo>
                  <a:cubicBezTo>
                    <a:pt x="321" y="4367"/>
                    <a:pt x="447" y="4506"/>
                    <a:pt x="586" y="4632"/>
                  </a:cubicBezTo>
                  <a:cubicBezTo>
                    <a:pt x="726" y="4757"/>
                    <a:pt x="865" y="4869"/>
                    <a:pt x="977" y="4953"/>
                  </a:cubicBezTo>
                  <a:cubicBezTo>
                    <a:pt x="949" y="4994"/>
                    <a:pt x="935" y="5036"/>
                    <a:pt x="935" y="5092"/>
                  </a:cubicBezTo>
                  <a:cubicBezTo>
                    <a:pt x="935" y="5245"/>
                    <a:pt x="1050" y="5322"/>
                    <a:pt x="1165" y="5322"/>
                  </a:cubicBezTo>
                  <a:cubicBezTo>
                    <a:pt x="1280" y="5322"/>
                    <a:pt x="1395" y="5245"/>
                    <a:pt x="1395" y="5092"/>
                  </a:cubicBezTo>
                  <a:cubicBezTo>
                    <a:pt x="1409" y="4966"/>
                    <a:pt x="1298" y="4855"/>
                    <a:pt x="1172" y="4855"/>
                  </a:cubicBezTo>
                  <a:cubicBezTo>
                    <a:pt x="1186" y="4715"/>
                    <a:pt x="1200" y="4520"/>
                    <a:pt x="1214" y="4297"/>
                  </a:cubicBezTo>
                  <a:cubicBezTo>
                    <a:pt x="1228" y="4060"/>
                    <a:pt x="1242" y="3767"/>
                    <a:pt x="1256" y="3474"/>
                  </a:cubicBezTo>
                  <a:cubicBezTo>
                    <a:pt x="1270" y="3181"/>
                    <a:pt x="1270" y="2860"/>
                    <a:pt x="1284" y="2539"/>
                  </a:cubicBezTo>
                  <a:cubicBezTo>
                    <a:pt x="1298" y="2233"/>
                    <a:pt x="1298" y="1912"/>
                    <a:pt x="1312" y="1605"/>
                  </a:cubicBezTo>
                  <a:cubicBezTo>
                    <a:pt x="1326" y="1312"/>
                    <a:pt x="1312" y="1033"/>
                    <a:pt x="1326" y="796"/>
                  </a:cubicBezTo>
                  <a:cubicBezTo>
                    <a:pt x="1340" y="559"/>
                    <a:pt x="1326" y="363"/>
                    <a:pt x="1326" y="224"/>
                  </a:cubicBezTo>
                  <a:lnTo>
                    <a:pt x="1326"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254;p3"/>
            <p:cNvSpPr/>
            <p:nvPr/>
          </p:nvSpPr>
          <p:spPr>
            <a:xfrm rot="5400000">
              <a:off x="4544834" y="4235321"/>
              <a:ext cx="93280" cy="233285"/>
            </a:xfrm>
            <a:custGeom>
              <a:avLst/>
              <a:gdLst/>
              <a:ahLst/>
              <a:cxnLst/>
              <a:rect l="l" t="t" r="r" b="b"/>
              <a:pathLst>
                <a:path w="555" h="1388" extrusionOk="0">
                  <a:moveTo>
                    <a:pt x="312" y="1"/>
                  </a:moveTo>
                  <a:cubicBezTo>
                    <a:pt x="257" y="1"/>
                    <a:pt x="201" y="20"/>
                    <a:pt x="154" y="63"/>
                  </a:cubicBezTo>
                  <a:cubicBezTo>
                    <a:pt x="1" y="188"/>
                    <a:pt x="84" y="453"/>
                    <a:pt x="280" y="467"/>
                  </a:cubicBezTo>
                  <a:cubicBezTo>
                    <a:pt x="280" y="579"/>
                    <a:pt x="280" y="690"/>
                    <a:pt x="280" y="816"/>
                  </a:cubicBezTo>
                  <a:cubicBezTo>
                    <a:pt x="280" y="955"/>
                    <a:pt x="294" y="1081"/>
                    <a:pt x="308" y="1220"/>
                  </a:cubicBezTo>
                  <a:cubicBezTo>
                    <a:pt x="308" y="1276"/>
                    <a:pt x="322" y="1332"/>
                    <a:pt x="336" y="1388"/>
                  </a:cubicBezTo>
                  <a:cubicBezTo>
                    <a:pt x="350" y="1332"/>
                    <a:pt x="363" y="1276"/>
                    <a:pt x="363" y="1220"/>
                  </a:cubicBezTo>
                  <a:cubicBezTo>
                    <a:pt x="377" y="1081"/>
                    <a:pt x="377" y="955"/>
                    <a:pt x="377" y="816"/>
                  </a:cubicBezTo>
                  <a:cubicBezTo>
                    <a:pt x="377" y="690"/>
                    <a:pt x="363" y="565"/>
                    <a:pt x="350" y="467"/>
                  </a:cubicBezTo>
                  <a:cubicBezTo>
                    <a:pt x="461" y="453"/>
                    <a:pt x="545" y="356"/>
                    <a:pt x="545" y="244"/>
                  </a:cubicBezTo>
                  <a:cubicBezTo>
                    <a:pt x="554" y="99"/>
                    <a:pt x="437" y="1"/>
                    <a:pt x="312"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55" name="Google Shape;255;p3"/>
          <p:cNvGrpSpPr/>
          <p:nvPr/>
        </p:nvGrpSpPr>
        <p:grpSpPr>
          <a:xfrm>
            <a:off x="302883" y="4127336"/>
            <a:ext cx="1605925" cy="928430"/>
            <a:chOff x="1062633" y="3663211"/>
            <a:chExt cx="1605925" cy="928430"/>
          </a:xfrm>
        </p:grpSpPr>
        <p:sp>
          <p:nvSpPr>
            <p:cNvPr id="256" name="Google Shape;256;p3"/>
            <p:cNvSpPr/>
            <p:nvPr/>
          </p:nvSpPr>
          <p:spPr>
            <a:xfrm>
              <a:off x="1618110" y="3785064"/>
              <a:ext cx="251100" cy="162022"/>
            </a:xfrm>
            <a:custGeom>
              <a:avLst/>
              <a:gdLst/>
              <a:ahLst/>
              <a:cxnLst/>
              <a:rect l="l" t="t" r="r" b="b"/>
              <a:pathLst>
                <a:path w="1494" h="964" extrusionOk="0">
                  <a:moveTo>
                    <a:pt x="1" y="1"/>
                  </a:moveTo>
                  <a:lnTo>
                    <a:pt x="57" y="43"/>
                  </a:lnTo>
                  <a:cubicBezTo>
                    <a:pt x="99" y="70"/>
                    <a:pt x="154" y="126"/>
                    <a:pt x="224" y="168"/>
                  </a:cubicBezTo>
                  <a:cubicBezTo>
                    <a:pt x="350" y="266"/>
                    <a:pt x="531" y="391"/>
                    <a:pt x="726" y="517"/>
                  </a:cubicBezTo>
                  <a:cubicBezTo>
                    <a:pt x="908" y="642"/>
                    <a:pt x="1103" y="754"/>
                    <a:pt x="1242" y="824"/>
                  </a:cubicBezTo>
                  <a:cubicBezTo>
                    <a:pt x="1326" y="865"/>
                    <a:pt x="1382" y="907"/>
                    <a:pt x="1424" y="921"/>
                  </a:cubicBezTo>
                  <a:cubicBezTo>
                    <a:pt x="1465" y="949"/>
                    <a:pt x="1493" y="963"/>
                    <a:pt x="1493" y="963"/>
                  </a:cubicBezTo>
                  <a:lnTo>
                    <a:pt x="1438" y="907"/>
                  </a:lnTo>
                  <a:cubicBezTo>
                    <a:pt x="1396" y="879"/>
                    <a:pt x="1340" y="838"/>
                    <a:pt x="1270" y="782"/>
                  </a:cubicBezTo>
                  <a:cubicBezTo>
                    <a:pt x="1131" y="684"/>
                    <a:pt x="949" y="559"/>
                    <a:pt x="768" y="433"/>
                  </a:cubicBezTo>
                  <a:cubicBezTo>
                    <a:pt x="573" y="308"/>
                    <a:pt x="391" y="196"/>
                    <a:pt x="238" y="126"/>
                  </a:cubicBezTo>
                  <a:cubicBezTo>
                    <a:pt x="168" y="84"/>
                    <a:pt x="99" y="56"/>
                    <a:pt x="71" y="29"/>
                  </a:cubicBezTo>
                  <a:cubicBezTo>
                    <a:pt x="29" y="15"/>
                    <a:pt x="1" y="1"/>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257;p3"/>
            <p:cNvSpPr/>
            <p:nvPr/>
          </p:nvSpPr>
          <p:spPr>
            <a:xfrm>
              <a:off x="2394096" y="4286759"/>
              <a:ext cx="173787" cy="140845"/>
            </a:xfrm>
            <a:custGeom>
              <a:avLst/>
              <a:gdLst/>
              <a:ahLst/>
              <a:cxnLst/>
              <a:rect l="l" t="t" r="r" b="b"/>
              <a:pathLst>
                <a:path w="1034" h="838" extrusionOk="0">
                  <a:moveTo>
                    <a:pt x="1" y="1"/>
                  </a:moveTo>
                  <a:lnTo>
                    <a:pt x="1" y="1"/>
                  </a:lnTo>
                  <a:cubicBezTo>
                    <a:pt x="43" y="56"/>
                    <a:pt x="85" y="98"/>
                    <a:pt x="140" y="154"/>
                  </a:cubicBezTo>
                  <a:cubicBezTo>
                    <a:pt x="238" y="238"/>
                    <a:pt x="364" y="349"/>
                    <a:pt x="489" y="461"/>
                  </a:cubicBezTo>
                  <a:cubicBezTo>
                    <a:pt x="629" y="559"/>
                    <a:pt x="754" y="670"/>
                    <a:pt x="866" y="726"/>
                  </a:cubicBezTo>
                  <a:cubicBezTo>
                    <a:pt x="963" y="796"/>
                    <a:pt x="1033" y="838"/>
                    <a:pt x="1033" y="838"/>
                  </a:cubicBezTo>
                  <a:cubicBezTo>
                    <a:pt x="991" y="796"/>
                    <a:pt x="949" y="740"/>
                    <a:pt x="894" y="684"/>
                  </a:cubicBezTo>
                  <a:cubicBezTo>
                    <a:pt x="796" y="600"/>
                    <a:pt x="670" y="489"/>
                    <a:pt x="545" y="377"/>
                  </a:cubicBezTo>
                  <a:cubicBezTo>
                    <a:pt x="419" y="280"/>
                    <a:pt x="308" y="196"/>
                    <a:pt x="168" y="112"/>
                  </a:cubicBezTo>
                  <a:cubicBezTo>
                    <a:pt x="71" y="43"/>
                    <a:pt x="1" y="1"/>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258;p3"/>
            <p:cNvSpPr/>
            <p:nvPr/>
          </p:nvSpPr>
          <p:spPr>
            <a:xfrm>
              <a:off x="2366028" y="4336004"/>
              <a:ext cx="175972" cy="143198"/>
            </a:xfrm>
            <a:custGeom>
              <a:avLst/>
              <a:gdLst/>
              <a:ahLst/>
              <a:cxnLst/>
              <a:rect l="l" t="t" r="r" b="b"/>
              <a:pathLst>
                <a:path w="1047" h="852" extrusionOk="0">
                  <a:moveTo>
                    <a:pt x="0" y="1"/>
                  </a:moveTo>
                  <a:lnTo>
                    <a:pt x="0" y="1"/>
                  </a:lnTo>
                  <a:cubicBezTo>
                    <a:pt x="42" y="56"/>
                    <a:pt x="98" y="112"/>
                    <a:pt x="140" y="168"/>
                  </a:cubicBezTo>
                  <a:cubicBezTo>
                    <a:pt x="238" y="252"/>
                    <a:pt x="363" y="363"/>
                    <a:pt x="489" y="475"/>
                  </a:cubicBezTo>
                  <a:cubicBezTo>
                    <a:pt x="628" y="572"/>
                    <a:pt x="754" y="670"/>
                    <a:pt x="865" y="740"/>
                  </a:cubicBezTo>
                  <a:cubicBezTo>
                    <a:pt x="977" y="810"/>
                    <a:pt x="1047" y="851"/>
                    <a:pt x="1047" y="851"/>
                  </a:cubicBezTo>
                  <a:cubicBezTo>
                    <a:pt x="1047" y="851"/>
                    <a:pt x="991" y="782"/>
                    <a:pt x="893" y="698"/>
                  </a:cubicBezTo>
                  <a:cubicBezTo>
                    <a:pt x="782" y="586"/>
                    <a:pt x="670" y="489"/>
                    <a:pt x="544" y="391"/>
                  </a:cubicBezTo>
                  <a:cubicBezTo>
                    <a:pt x="419" y="280"/>
                    <a:pt x="279" y="182"/>
                    <a:pt x="168" y="112"/>
                  </a:cubicBezTo>
                  <a:cubicBezTo>
                    <a:pt x="70" y="42"/>
                    <a:pt x="1" y="1"/>
                    <a:pt x="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 name="Google Shape;259;p3"/>
            <p:cNvSpPr/>
            <p:nvPr/>
          </p:nvSpPr>
          <p:spPr>
            <a:xfrm>
              <a:off x="1744836" y="4317180"/>
              <a:ext cx="140677" cy="176140"/>
            </a:xfrm>
            <a:custGeom>
              <a:avLst/>
              <a:gdLst/>
              <a:ahLst/>
              <a:cxnLst/>
              <a:rect l="l" t="t" r="r" b="b"/>
              <a:pathLst>
                <a:path w="837" h="1048" extrusionOk="0">
                  <a:moveTo>
                    <a:pt x="837" y="1"/>
                  </a:moveTo>
                  <a:lnTo>
                    <a:pt x="837" y="1"/>
                  </a:lnTo>
                  <a:cubicBezTo>
                    <a:pt x="781" y="43"/>
                    <a:pt x="739" y="99"/>
                    <a:pt x="684" y="140"/>
                  </a:cubicBezTo>
                  <a:cubicBezTo>
                    <a:pt x="600" y="238"/>
                    <a:pt x="488" y="364"/>
                    <a:pt x="377" y="489"/>
                  </a:cubicBezTo>
                  <a:cubicBezTo>
                    <a:pt x="279" y="629"/>
                    <a:pt x="181" y="754"/>
                    <a:pt x="112" y="866"/>
                  </a:cubicBezTo>
                  <a:cubicBezTo>
                    <a:pt x="42" y="977"/>
                    <a:pt x="0" y="1047"/>
                    <a:pt x="0" y="1047"/>
                  </a:cubicBezTo>
                  <a:cubicBezTo>
                    <a:pt x="56" y="991"/>
                    <a:pt x="98" y="949"/>
                    <a:pt x="154" y="894"/>
                  </a:cubicBezTo>
                  <a:cubicBezTo>
                    <a:pt x="237" y="810"/>
                    <a:pt x="349" y="684"/>
                    <a:pt x="460" y="545"/>
                  </a:cubicBezTo>
                  <a:cubicBezTo>
                    <a:pt x="558" y="433"/>
                    <a:pt x="642" y="308"/>
                    <a:pt x="725" y="182"/>
                  </a:cubicBezTo>
                  <a:cubicBezTo>
                    <a:pt x="809" y="71"/>
                    <a:pt x="837" y="1"/>
                    <a:pt x="837"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260;p3"/>
            <p:cNvSpPr/>
            <p:nvPr/>
          </p:nvSpPr>
          <p:spPr>
            <a:xfrm>
              <a:off x="1693238" y="4289112"/>
              <a:ext cx="143198" cy="175972"/>
            </a:xfrm>
            <a:custGeom>
              <a:avLst/>
              <a:gdLst/>
              <a:ahLst/>
              <a:cxnLst/>
              <a:rect l="l" t="t" r="r" b="b"/>
              <a:pathLst>
                <a:path w="852" h="1047" extrusionOk="0">
                  <a:moveTo>
                    <a:pt x="851" y="1"/>
                  </a:moveTo>
                  <a:lnTo>
                    <a:pt x="851" y="1"/>
                  </a:lnTo>
                  <a:cubicBezTo>
                    <a:pt x="851" y="1"/>
                    <a:pt x="781" y="56"/>
                    <a:pt x="698" y="140"/>
                  </a:cubicBezTo>
                  <a:cubicBezTo>
                    <a:pt x="600" y="238"/>
                    <a:pt x="488" y="363"/>
                    <a:pt x="391" y="489"/>
                  </a:cubicBezTo>
                  <a:cubicBezTo>
                    <a:pt x="279" y="628"/>
                    <a:pt x="182" y="754"/>
                    <a:pt x="112" y="865"/>
                  </a:cubicBezTo>
                  <a:cubicBezTo>
                    <a:pt x="42" y="977"/>
                    <a:pt x="0" y="1047"/>
                    <a:pt x="0" y="1047"/>
                  </a:cubicBezTo>
                  <a:cubicBezTo>
                    <a:pt x="56" y="991"/>
                    <a:pt x="112" y="949"/>
                    <a:pt x="154" y="893"/>
                  </a:cubicBezTo>
                  <a:cubicBezTo>
                    <a:pt x="251" y="810"/>
                    <a:pt x="363" y="684"/>
                    <a:pt x="461" y="545"/>
                  </a:cubicBezTo>
                  <a:cubicBezTo>
                    <a:pt x="572" y="419"/>
                    <a:pt x="670" y="280"/>
                    <a:pt x="739" y="168"/>
                  </a:cubicBezTo>
                  <a:cubicBezTo>
                    <a:pt x="809" y="70"/>
                    <a:pt x="851" y="1"/>
                    <a:pt x="85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 name="Google Shape;261;p3"/>
            <p:cNvSpPr/>
            <p:nvPr/>
          </p:nvSpPr>
          <p:spPr>
            <a:xfrm>
              <a:off x="1911227" y="4272641"/>
              <a:ext cx="222864" cy="201855"/>
            </a:xfrm>
            <a:custGeom>
              <a:avLst/>
              <a:gdLst/>
              <a:ahLst/>
              <a:cxnLst/>
              <a:rect l="l" t="t" r="r" b="b"/>
              <a:pathLst>
                <a:path w="1326" h="1201" extrusionOk="0">
                  <a:moveTo>
                    <a:pt x="0" y="1"/>
                  </a:moveTo>
                  <a:lnTo>
                    <a:pt x="56" y="71"/>
                  </a:lnTo>
                  <a:cubicBezTo>
                    <a:pt x="84" y="99"/>
                    <a:pt x="126" y="154"/>
                    <a:pt x="182" y="210"/>
                  </a:cubicBezTo>
                  <a:cubicBezTo>
                    <a:pt x="307" y="336"/>
                    <a:pt x="461" y="489"/>
                    <a:pt x="628" y="643"/>
                  </a:cubicBezTo>
                  <a:cubicBezTo>
                    <a:pt x="796" y="782"/>
                    <a:pt x="977" y="922"/>
                    <a:pt x="1102" y="1033"/>
                  </a:cubicBezTo>
                  <a:cubicBezTo>
                    <a:pt x="1172" y="1089"/>
                    <a:pt x="1228" y="1117"/>
                    <a:pt x="1270" y="1145"/>
                  </a:cubicBezTo>
                  <a:cubicBezTo>
                    <a:pt x="1312" y="1187"/>
                    <a:pt x="1326" y="1201"/>
                    <a:pt x="1326" y="1201"/>
                  </a:cubicBezTo>
                  <a:lnTo>
                    <a:pt x="1284" y="1131"/>
                  </a:lnTo>
                  <a:cubicBezTo>
                    <a:pt x="1242" y="1103"/>
                    <a:pt x="1200" y="1047"/>
                    <a:pt x="1144" y="991"/>
                  </a:cubicBezTo>
                  <a:cubicBezTo>
                    <a:pt x="1033" y="866"/>
                    <a:pt x="865" y="712"/>
                    <a:pt x="698" y="559"/>
                  </a:cubicBezTo>
                  <a:cubicBezTo>
                    <a:pt x="530" y="419"/>
                    <a:pt x="363" y="280"/>
                    <a:pt x="224" y="168"/>
                  </a:cubicBezTo>
                  <a:cubicBezTo>
                    <a:pt x="168" y="113"/>
                    <a:pt x="98" y="85"/>
                    <a:pt x="56" y="57"/>
                  </a:cubicBezTo>
                  <a:cubicBezTo>
                    <a:pt x="28" y="15"/>
                    <a:pt x="0" y="1"/>
                    <a:pt x="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262;p3"/>
            <p:cNvSpPr/>
            <p:nvPr/>
          </p:nvSpPr>
          <p:spPr>
            <a:xfrm>
              <a:off x="1894756" y="3766408"/>
              <a:ext cx="222864" cy="199334"/>
            </a:xfrm>
            <a:custGeom>
              <a:avLst/>
              <a:gdLst/>
              <a:ahLst/>
              <a:cxnLst/>
              <a:rect l="l" t="t" r="r" b="b"/>
              <a:pathLst>
                <a:path w="1326" h="1186" extrusionOk="0">
                  <a:moveTo>
                    <a:pt x="1326" y="0"/>
                  </a:moveTo>
                  <a:cubicBezTo>
                    <a:pt x="1326" y="0"/>
                    <a:pt x="1298" y="14"/>
                    <a:pt x="1270" y="42"/>
                  </a:cubicBezTo>
                  <a:cubicBezTo>
                    <a:pt x="1228" y="70"/>
                    <a:pt x="1172" y="112"/>
                    <a:pt x="1103" y="154"/>
                  </a:cubicBezTo>
                  <a:cubicBezTo>
                    <a:pt x="963" y="265"/>
                    <a:pt x="796" y="405"/>
                    <a:pt x="628" y="544"/>
                  </a:cubicBezTo>
                  <a:cubicBezTo>
                    <a:pt x="461" y="697"/>
                    <a:pt x="308" y="851"/>
                    <a:pt x="182" y="976"/>
                  </a:cubicBezTo>
                  <a:cubicBezTo>
                    <a:pt x="126" y="1032"/>
                    <a:pt x="84" y="1088"/>
                    <a:pt x="43" y="1130"/>
                  </a:cubicBezTo>
                  <a:lnTo>
                    <a:pt x="1" y="1186"/>
                  </a:lnTo>
                  <a:cubicBezTo>
                    <a:pt x="1" y="1186"/>
                    <a:pt x="15" y="1172"/>
                    <a:pt x="57" y="1144"/>
                  </a:cubicBezTo>
                  <a:cubicBezTo>
                    <a:pt x="98" y="1102"/>
                    <a:pt x="154" y="1074"/>
                    <a:pt x="224" y="1018"/>
                  </a:cubicBezTo>
                  <a:cubicBezTo>
                    <a:pt x="363" y="907"/>
                    <a:pt x="531" y="767"/>
                    <a:pt x="698" y="628"/>
                  </a:cubicBezTo>
                  <a:cubicBezTo>
                    <a:pt x="866" y="474"/>
                    <a:pt x="1019" y="321"/>
                    <a:pt x="1145" y="195"/>
                  </a:cubicBezTo>
                  <a:cubicBezTo>
                    <a:pt x="1200" y="140"/>
                    <a:pt x="1242" y="84"/>
                    <a:pt x="1270" y="56"/>
                  </a:cubicBezTo>
                  <a:lnTo>
                    <a:pt x="1326"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263;p3"/>
            <p:cNvSpPr/>
            <p:nvPr/>
          </p:nvSpPr>
          <p:spPr>
            <a:xfrm>
              <a:off x="2129216" y="3766408"/>
              <a:ext cx="222864" cy="199334"/>
            </a:xfrm>
            <a:custGeom>
              <a:avLst/>
              <a:gdLst/>
              <a:ahLst/>
              <a:cxnLst/>
              <a:rect l="l" t="t" r="r" b="b"/>
              <a:pathLst>
                <a:path w="1326" h="1186" extrusionOk="0">
                  <a:moveTo>
                    <a:pt x="1" y="0"/>
                  </a:moveTo>
                  <a:lnTo>
                    <a:pt x="56" y="56"/>
                  </a:lnTo>
                  <a:cubicBezTo>
                    <a:pt x="84" y="84"/>
                    <a:pt x="126" y="140"/>
                    <a:pt x="196" y="195"/>
                  </a:cubicBezTo>
                  <a:cubicBezTo>
                    <a:pt x="308" y="321"/>
                    <a:pt x="461" y="474"/>
                    <a:pt x="628" y="628"/>
                  </a:cubicBezTo>
                  <a:cubicBezTo>
                    <a:pt x="796" y="781"/>
                    <a:pt x="977" y="921"/>
                    <a:pt x="1103" y="1018"/>
                  </a:cubicBezTo>
                  <a:cubicBezTo>
                    <a:pt x="1172" y="1074"/>
                    <a:pt x="1228" y="1116"/>
                    <a:pt x="1270" y="1144"/>
                  </a:cubicBezTo>
                  <a:cubicBezTo>
                    <a:pt x="1284" y="1158"/>
                    <a:pt x="1312" y="1172"/>
                    <a:pt x="1326" y="1186"/>
                  </a:cubicBezTo>
                  <a:lnTo>
                    <a:pt x="1284" y="1130"/>
                  </a:lnTo>
                  <a:cubicBezTo>
                    <a:pt x="1242" y="1088"/>
                    <a:pt x="1200" y="1032"/>
                    <a:pt x="1144" y="976"/>
                  </a:cubicBezTo>
                  <a:cubicBezTo>
                    <a:pt x="1019" y="851"/>
                    <a:pt x="865" y="697"/>
                    <a:pt x="698" y="544"/>
                  </a:cubicBezTo>
                  <a:cubicBezTo>
                    <a:pt x="531" y="405"/>
                    <a:pt x="363" y="265"/>
                    <a:pt x="224" y="154"/>
                  </a:cubicBezTo>
                  <a:cubicBezTo>
                    <a:pt x="154" y="112"/>
                    <a:pt x="98" y="70"/>
                    <a:pt x="70" y="42"/>
                  </a:cubicBezTo>
                  <a:cubicBezTo>
                    <a:pt x="43" y="28"/>
                    <a:pt x="15"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264;p3"/>
            <p:cNvSpPr/>
            <p:nvPr/>
          </p:nvSpPr>
          <p:spPr>
            <a:xfrm>
              <a:off x="2138628" y="3972632"/>
              <a:ext cx="227570" cy="501864"/>
            </a:xfrm>
            <a:custGeom>
              <a:avLst/>
              <a:gdLst/>
              <a:ahLst/>
              <a:cxnLst/>
              <a:rect l="l" t="t" r="r" b="b"/>
              <a:pathLst>
                <a:path w="1354" h="2986" extrusionOk="0">
                  <a:moveTo>
                    <a:pt x="1270" y="1"/>
                  </a:moveTo>
                  <a:lnTo>
                    <a:pt x="1270" y="84"/>
                  </a:lnTo>
                  <a:cubicBezTo>
                    <a:pt x="1270" y="140"/>
                    <a:pt x="1270" y="210"/>
                    <a:pt x="1256" y="293"/>
                  </a:cubicBezTo>
                  <a:cubicBezTo>
                    <a:pt x="1256" y="461"/>
                    <a:pt x="1242" y="684"/>
                    <a:pt x="1256" y="907"/>
                  </a:cubicBezTo>
                  <a:cubicBezTo>
                    <a:pt x="1270" y="1130"/>
                    <a:pt x="1284" y="1354"/>
                    <a:pt x="1298" y="1521"/>
                  </a:cubicBezTo>
                  <a:cubicBezTo>
                    <a:pt x="1298" y="1605"/>
                    <a:pt x="1312" y="1660"/>
                    <a:pt x="1312" y="1716"/>
                  </a:cubicBezTo>
                  <a:cubicBezTo>
                    <a:pt x="1326" y="1772"/>
                    <a:pt x="1326" y="1786"/>
                    <a:pt x="1326" y="1800"/>
                  </a:cubicBezTo>
                  <a:lnTo>
                    <a:pt x="1326" y="1716"/>
                  </a:lnTo>
                  <a:cubicBezTo>
                    <a:pt x="1326" y="1674"/>
                    <a:pt x="1340" y="1591"/>
                    <a:pt x="1340" y="1507"/>
                  </a:cubicBezTo>
                  <a:cubicBezTo>
                    <a:pt x="1353" y="1340"/>
                    <a:pt x="1353" y="1116"/>
                    <a:pt x="1353" y="893"/>
                  </a:cubicBezTo>
                  <a:cubicBezTo>
                    <a:pt x="1340" y="670"/>
                    <a:pt x="1326" y="461"/>
                    <a:pt x="1312" y="280"/>
                  </a:cubicBezTo>
                  <a:cubicBezTo>
                    <a:pt x="1312" y="196"/>
                    <a:pt x="1298" y="126"/>
                    <a:pt x="1284" y="84"/>
                  </a:cubicBezTo>
                  <a:cubicBezTo>
                    <a:pt x="1284" y="28"/>
                    <a:pt x="1270" y="1"/>
                    <a:pt x="1270" y="1"/>
                  </a:cubicBezTo>
                  <a:close/>
                  <a:moveTo>
                    <a:pt x="1326" y="1800"/>
                  </a:moveTo>
                  <a:cubicBezTo>
                    <a:pt x="1312" y="1800"/>
                    <a:pt x="1284" y="1814"/>
                    <a:pt x="1270" y="1842"/>
                  </a:cubicBezTo>
                  <a:cubicBezTo>
                    <a:pt x="1228" y="1870"/>
                    <a:pt x="1172" y="1912"/>
                    <a:pt x="1102" y="1953"/>
                  </a:cubicBezTo>
                  <a:cubicBezTo>
                    <a:pt x="963" y="2065"/>
                    <a:pt x="796" y="2204"/>
                    <a:pt x="628" y="2344"/>
                  </a:cubicBezTo>
                  <a:cubicBezTo>
                    <a:pt x="461" y="2497"/>
                    <a:pt x="307" y="2651"/>
                    <a:pt x="182" y="2776"/>
                  </a:cubicBezTo>
                  <a:cubicBezTo>
                    <a:pt x="126" y="2832"/>
                    <a:pt x="84" y="2888"/>
                    <a:pt x="42" y="2930"/>
                  </a:cubicBezTo>
                  <a:lnTo>
                    <a:pt x="0" y="2986"/>
                  </a:lnTo>
                  <a:cubicBezTo>
                    <a:pt x="14" y="2972"/>
                    <a:pt x="42" y="2958"/>
                    <a:pt x="56" y="2944"/>
                  </a:cubicBezTo>
                  <a:cubicBezTo>
                    <a:pt x="98" y="2902"/>
                    <a:pt x="154" y="2874"/>
                    <a:pt x="224" y="2818"/>
                  </a:cubicBezTo>
                  <a:cubicBezTo>
                    <a:pt x="363" y="2721"/>
                    <a:pt x="530" y="2567"/>
                    <a:pt x="698" y="2428"/>
                  </a:cubicBezTo>
                  <a:cubicBezTo>
                    <a:pt x="865" y="2274"/>
                    <a:pt x="1019" y="2121"/>
                    <a:pt x="1144" y="1995"/>
                  </a:cubicBezTo>
                  <a:cubicBezTo>
                    <a:pt x="1200" y="1939"/>
                    <a:pt x="1242" y="1884"/>
                    <a:pt x="1284" y="1856"/>
                  </a:cubicBezTo>
                  <a:lnTo>
                    <a:pt x="1326" y="180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265;p3"/>
            <p:cNvSpPr/>
            <p:nvPr/>
          </p:nvSpPr>
          <p:spPr>
            <a:xfrm>
              <a:off x="1887697" y="3958514"/>
              <a:ext cx="16639" cy="300346"/>
            </a:xfrm>
            <a:custGeom>
              <a:avLst/>
              <a:gdLst/>
              <a:ahLst/>
              <a:cxnLst/>
              <a:rect l="l" t="t" r="r" b="b"/>
              <a:pathLst>
                <a:path w="99" h="1787" extrusionOk="0">
                  <a:moveTo>
                    <a:pt x="29" y="1"/>
                  </a:moveTo>
                  <a:cubicBezTo>
                    <a:pt x="15" y="29"/>
                    <a:pt x="15" y="57"/>
                    <a:pt x="29" y="71"/>
                  </a:cubicBezTo>
                  <a:cubicBezTo>
                    <a:pt x="29" y="29"/>
                    <a:pt x="29" y="1"/>
                    <a:pt x="29" y="1"/>
                  </a:cubicBezTo>
                  <a:close/>
                  <a:moveTo>
                    <a:pt x="29" y="71"/>
                  </a:moveTo>
                  <a:cubicBezTo>
                    <a:pt x="29" y="126"/>
                    <a:pt x="15" y="196"/>
                    <a:pt x="1" y="280"/>
                  </a:cubicBezTo>
                  <a:cubicBezTo>
                    <a:pt x="1" y="447"/>
                    <a:pt x="1" y="670"/>
                    <a:pt x="1" y="894"/>
                  </a:cubicBezTo>
                  <a:cubicBezTo>
                    <a:pt x="15" y="1117"/>
                    <a:pt x="29" y="1340"/>
                    <a:pt x="43" y="1507"/>
                  </a:cubicBezTo>
                  <a:cubicBezTo>
                    <a:pt x="43" y="1591"/>
                    <a:pt x="57" y="1661"/>
                    <a:pt x="57" y="1717"/>
                  </a:cubicBezTo>
                  <a:cubicBezTo>
                    <a:pt x="71" y="1758"/>
                    <a:pt x="71" y="1786"/>
                    <a:pt x="71" y="1786"/>
                  </a:cubicBezTo>
                  <a:lnTo>
                    <a:pt x="71" y="1717"/>
                  </a:lnTo>
                  <a:cubicBezTo>
                    <a:pt x="71" y="1661"/>
                    <a:pt x="85" y="1591"/>
                    <a:pt x="85" y="1507"/>
                  </a:cubicBezTo>
                  <a:cubicBezTo>
                    <a:pt x="99" y="1326"/>
                    <a:pt x="99" y="1117"/>
                    <a:pt x="99" y="894"/>
                  </a:cubicBezTo>
                  <a:cubicBezTo>
                    <a:pt x="99" y="670"/>
                    <a:pt x="71" y="447"/>
                    <a:pt x="57" y="280"/>
                  </a:cubicBezTo>
                  <a:cubicBezTo>
                    <a:pt x="57" y="196"/>
                    <a:pt x="43" y="126"/>
                    <a:pt x="29" y="7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266;p3"/>
            <p:cNvSpPr/>
            <p:nvPr/>
          </p:nvSpPr>
          <p:spPr>
            <a:xfrm>
              <a:off x="1958119" y="3946917"/>
              <a:ext cx="344717" cy="335305"/>
            </a:xfrm>
            <a:custGeom>
              <a:avLst/>
              <a:gdLst/>
              <a:ahLst/>
              <a:cxnLst/>
              <a:rect l="l" t="t" r="r" b="b"/>
              <a:pathLst>
                <a:path w="2051" h="1995" extrusionOk="0">
                  <a:moveTo>
                    <a:pt x="382" y="1784"/>
                  </a:moveTo>
                  <a:lnTo>
                    <a:pt x="382" y="1784"/>
                  </a:lnTo>
                  <a:cubicBezTo>
                    <a:pt x="406" y="1805"/>
                    <a:pt x="433" y="1824"/>
                    <a:pt x="461" y="1841"/>
                  </a:cubicBezTo>
                  <a:cubicBezTo>
                    <a:pt x="433" y="1823"/>
                    <a:pt x="407" y="1804"/>
                    <a:pt x="382" y="1784"/>
                  </a:cubicBezTo>
                  <a:close/>
                  <a:moveTo>
                    <a:pt x="991" y="0"/>
                  </a:moveTo>
                  <a:cubicBezTo>
                    <a:pt x="893" y="0"/>
                    <a:pt x="795" y="28"/>
                    <a:pt x="698" y="42"/>
                  </a:cubicBezTo>
                  <a:cubicBezTo>
                    <a:pt x="600" y="84"/>
                    <a:pt x="517" y="126"/>
                    <a:pt x="433" y="181"/>
                  </a:cubicBezTo>
                  <a:cubicBezTo>
                    <a:pt x="349" y="237"/>
                    <a:pt x="279" y="307"/>
                    <a:pt x="224" y="377"/>
                  </a:cubicBezTo>
                  <a:cubicBezTo>
                    <a:pt x="154" y="446"/>
                    <a:pt x="112" y="530"/>
                    <a:pt x="70" y="614"/>
                  </a:cubicBezTo>
                  <a:cubicBezTo>
                    <a:pt x="42" y="698"/>
                    <a:pt x="14" y="795"/>
                    <a:pt x="0" y="879"/>
                  </a:cubicBezTo>
                  <a:cubicBezTo>
                    <a:pt x="0" y="921"/>
                    <a:pt x="0" y="963"/>
                    <a:pt x="0" y="1018"/>
                  </a:cubicBezTo>
                  <a:cubicBezTo>
                    <a:pt x="0" y="1060"/>
                    <a:pt x="0" y="1102"/>
                    <a:pt x="0" y="1144"/>
                  </a:cubicBezTo>
                  <a:cubicBezTo>
                    <a:pt x="38" y="1392"/>
                    <a:pt x="175" y="1619"/>
                    <a:pt x="382" y="1784"/>
                  </a:cubicBezTo>
                  <a:lnTo>
                    <a:pt x="382" y="1784"/>
                  </a:lnTo>
                  <a:cubicBezTo>
                    <a:pt x="308" y="1722"/>
                    <a:pt x="248" y="1646"/>
                    <a:pt x="196" y="1562"/>
                  </a:cubicBezTo>
                  <a:cubicBezTo>
                    <a:pt x="112" y="1437"/>
                    <a:pt x="56" y="1283"/>
                    <a:pt x="42" y="1144"/>
                  </a:cubicBezTo>
                  <a:lnTo>
                    <a:pt x="42" y="1018"/>
                  </a:lnTo>
                  <a:cubicBezTo>
                    <a:pt x="42" y="977"/>
                    <a:pt x="42" y="935"/>
                    <a:pt x="56" y="893"/>
                  </a:cubicBezTo>
                  <a:cubicBezTo>
                    <a:pt x="70" y="809"/>
                    <a:pt x="98" y="725"/>
                    <a:pt x="140" y="656"/>
                  </a:cubicBezTo>
                  <a:cubicBezTo>
                    <a:pt x="210" y="488"/>
                    <a:pt x="335" y="349"/>
                    <a:pt x="489" y="251"/>
                  </a:cubicBezTo>
                  <a:cubicBezTo>
                    <a:pt x="558" y="209"/>
                    <a:pt x="642" y="167"/>
                    <a:pt x="740" y="140"/>
                  </a:cubicBezTo>
                  <a:cubicBezTo>
                    <a:pt x="823" y="126"/>
                    <a:pt x="907" y="112"/>
                    <a:pt x="1005" y="112"/>
                  </a:cubicBezTo>
                  <a:cubicBezTo>
                    <a:pt x="1088" y="112"/>
                    <a:pt x="1186" y="126"/>
                    <a:pt x="1270" y="140"/>
                  </a:cubicBezTo>
                  <a:cubicBezTo>
                    <a:pt x="1353" y="167"/>
                    <a:pt x="1437" y="209"/>
                    <a:pt x="1507" y="265"/>
                  </a:cubicBezTo>
                  <a:cubicBezTo>
                    <a:pt x="1660" y="349"/>
                    <a:pt x="1786" y="488"/>
                    <a:pt x="1856" y="656"/>
                  </a:cubicBezTo>
                  <a:cubicBezTo>
                    <a:pt x="1925" y="809"/>
                    <a:pt x="1967" y="977"/>
                    <a:pt x="1953" y="1144"/>
                  </a:cubicBezTo>
                  <a:cubicBezTo>
                    <a:pt x="1925" y="1283"/>
                    <a:pt x="1883" y="1437"/>
                    <a:pt x="1800" y="1562"/>
                  </a:cubicBezTo>
                  <a:cubicBezTo>
                    <a:pt x="1730" y="1674"/>
                    <a:pt x="1646" y="1772"/>
                    <a:pt x="1535" y="1841"/>
                  </a:cubicBezTo>
                  <a:cubicBezTo>
                    <a:pt x="1646" y="1772"/>
                    <a:pt x="1744" y="1674"/>
                    <a:pt x="1828" y="1562"/>
                  </a:cubicBezTo>
                  <a:cubicBezTo>
                    <a:pt x="2023" y="1283"/>
                    <a:pt x="2051" y="921"/>
                    <a:pt x="1925" y="614"/>
                  </a:cubicBezTo>
                  <a:cubicBezTo>
                    <a:pt x="1856" y="433"/>
                    <a:pt x="1730" y="279"/>
                    <a:pt x="1577" y="167"/>
                  </a:cubicBezTo>
                  <a:lnTo>
                    <a:pt x="1563" y="181"/>
                  </a:lnTo>
                  <a:cubicBezTo>
                    <a:pt x="1479" y="126"/>
                    <a:pt x="1381" y="84"/>
                    <a:pt x="1284" y="42"/>
                  </a:cubicBezTo>
                  <a:cubicBezTo>
                    <a:pt x="1200" y="28"/>
                    <a:pt x="1088" y="0"/>
                    <a:pt x="991" y="0"/>
                  </a:cubicBezTo>
                  <a:close/>
                  <a:moveTo>
                    <a:pt x="461" y="1841"/>
                  </a:moveTo>
                  <a:lnTo>
                    <a:pt x="461" y="1841"/>
                  </a:lnTo>
                  <a:cubicBezTo>
                    <a:pt x="544" y="1897"/>
                    <a:pt x="642" y="1939"/>
                    <a:pt x="740" y="1967"/>
                  </a:cubicBezTo>
                  <a:cubicBezTo>
                    <a:pt x="768" y="1981"/>
                    <a:pt x="809" y="1995"/>
                    <a:pt x="837" y="1995"/>
                  </a:cubicBezTo>
                  <a:lnTo>
                    <a:pt x="921" y="1995"/>
                  </a:lnTo>
                  <a:cubicBezTo>
                    <a:pt x="893" y="1995"/>
                    <a:pt x="865" y="1981"/>
                    <a:pt x="837" y="1981"/>
                  </a:cubicBezTo>
                  <a:cubicBezTo>
                    <a:pt x="809" y="1981"/>
                    <a:pt x="768" y="1967"/>
                    <a:pt x="726" y="1953"/>
                  </a:cubicBezTo>
                  <a:cubicBezTo>
                    <a:pt x="628" y="1925"/>
                    <a:pt x="544" y="1883"/>
                    <a:pt x="461" y="1841"/>
                  </a:cubicBezTo>
                  <a:close/>
                  <a:moveTo>
                    <a:pt x="1535" y="1841"/>
                  </a:moveTo>
                  <a:cubicBezTo>
                    <a:pt x="1451" y="1897"/>
                    <a:pt x="1353" y="1925"/>
                    <a:pt x="1270" y="1953"/>
                  </a:cubicBezTo>
                  <a:cubicBezTo>
                    <a:pt x="1228" y="1967"/>
                    <a:pt x="1186" y="1981"/>
                    <a:pt x="1158" y="1981"/>
                  </a:cubicBezTo>
                  <a:cubicBezTo>
                    <a:pt x="1130" y="1981"/>
                    <a:pt x="1102" y="1995"/>
                    <a:pt x="1074" y="1995"/>
                  </a:cubicBezTo>
                  <a:lnTo>
                    <a:pt x="1158" y="1995"/>
                  </a:lnTo>
                  <a:cubicBezTo>
                    <a:pt x="1186" y="1981"/>
                    <a:pt x="1228" y="1981"/>
                    <a:pt x="1270" y="1967"/>
                  </a:cubicBezTo>
                  <a:cubicBezTo>
                    <a:pt x="1353" y="1939"/>
                    <a:pt x="1451" y="1897"/>
                    <a:pt x="1535" y="184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267;p3"/>
            <p:cNvSpPr/>
            <p:nvPr/>
          </p:nvSpPr>
          <p:spPr>
            <a:xfrm>
              <a:off x="2548890" y="4436847"/>
              <a:ext cx="119668" cy="117315"/>
            </a:xfrm>
            <a:custGeom>
              <a:avLst/>
              <a:gdLst/>
              <a:ahLst/>
              <a:cxnLst/>
              <a:rect l="l" t="t" r="r" b="b"/>
              <a:pathLst>
                <a:path w="712" h="698" extrusionOk="0">
                  <a:moveTo>
                    <a:pt x="545" y="43"/>
                  </a:moveTo>
                  <a:cubicBezTo>
                    <a:pt x="559" y="56"/>
                    <a:pt x="573" y="70"/>
                    <a:pt x="586" y="84"/>
                  </a:cubicBezTo>
                  <a:lnTo>
                    <a:pt x="614" y="98"/>
                  </a:lnTo>
                  <a:lnTo>
                    <a:pt x="600" y="84"/>
                  </a:lnTo>
                  <a:cubicBezTo>
                    <a:pt x="573" y="70"/>
                    <a:pt x="559" y="56"/>
                    <a:pt x="545" y="43"/>
                  </a:cubicBezTo>
                  <a:close/>
                  <a:moveTo>
                    <a:pt x="307" y="0"/>
                  </a:moveTo>
                  <a:cubicBezTo>
                    <a:pt x="252" y="0"/>
                    <a:pt x="210" y="28"/>
                    <a:pt x="168" y="56"/>
                  </a:cubicBezTo>
                  <a:cubicBezTo>
                    <a:pt x="112" y="84"/>
                    <a:pt x="70" y="140"/>
                    <a:pt x="42" y="196"/>
                  </a:cubicBezTo>
                  <a:cubicBezTo>
                    <a:pt x="0" y="293"/>
                    <a:pt x="0" y="405"/>
                    <a:pt x="56" y="503"/>
                  </a:cubicBezTo>
                  <a:cubicBezTo>
                    <a:pt x="70" y="544"/>
                    <a:pt x="84" y="572"/>
                    <a:pt x="112" y="586"/>
                  </a:cubicBezTo>
                  <a:cubicBezTo>
                    <a:pt x="168" y="642"/>
                    <a:pt x="238" y="684"/>
                    <a:pt x="307" y="698"/>
                  </a:cubicBezTo>
                  <a:cubicBezTo>
                    <a:pt x="377" y="698"/>
                    <a:pt x="447" y="698"/>
                    <a:pt x="503" y="670"/>
                  </a:cubicBezTo>
                  <a:cubicBezTo>
                    <a:pt x="544" y="656"/>
                    <a:pt x="572" y="628"/>
                    <a:pt x="586" y="614"/>
                  </a:cubicBezTo>
                  <a:lnTo>
                    <a:pt x="628" y="586"/>
                  </a:lnTo>
                  <a:cubicBezTo>
                    <a:pt x="628" y="572"/>
                    <a:pt x="642" y="558"/>
                    <a:pt x="656" y="544"/>
                  </a:cubicBezTo>
                  <a:cubicBezTo>
                    <a:pt x="684" y="503"/>
                    <a:pt x="698" y="447"/>
                    <a:pt x="712" y="391"/>
                  </a:cubicBezTo>
                  <a:lnTo>
                    <a:pt x="712" y="321"/>
                  </a:lnTo>
                  <a:lnTo>
                    <a:pt x="712" y="251"/>
                  </a:lnTo>
                  <a:lnTo>
                    <a:pt x="698" y="210"/>
                  </a:lnTo>
                  <a:cubicBezTo>
                    <a:pt x="698" y="196"/>
                    <a:pt x="684" y="182"/>
                    <a:pt x="670" y="168"/>
                  </a:cubicBezTo>
                  <a:cubicBezTo>
                    <a:pt x="656" y="154"/>
                    <a:pt x="642" y="140"/>
                    <a:pt x="629" y="126"/>
                  </a:cubicBezTo>
                  <a:lnTo>
                    <a:pt x="629" y="126"/>
                  </a:lnTo>
                  <a:cubicBezTo>
                    <a:pt x="642" y="140"/>
                    <a:pt x="656" y="154"/>
                    <a:pt x="670" y="182"/>
                  </a:cubicBezTo>
                  <a:lnTo>
                    <a:pt x="698" y="224"/>
                  </a:lnTo>
                  <a:cubicBezTo>
                    <a:pt x="698" y="237"/>
                    <a:pt x="698" y="251"/>
                    <a:pt x="698" y="265"/>
                  </a:cubicBezTo>
                  <a:cubicBezTo>
                    <a:pt x="712" y="293"/>
                    <a:pt x="698" y="307"/>
                    <a:pt x="698" y="335"/>
                  </a:cubicBezTo>
                  <a:cubicBezTo>
                    <a:pt x="698" y="349"/>
                    <a:pt x="698" y="377"/>
                    <a:pt x="698" y="391"/>
                  </a:cubicBezTo>
                  <a:cubicBezTo>
                    <a:pt x="684" y="447"/>
                    <a:pt x="656" y="489"/>
                    <a:pt x="614" y="530"/>
                  </a:cubicBezTo>
                  <a:cubicBezTo>
                    <a:pt x="614" y="530"/>
                    <a:pt x="600" y="544"/>
                    <a:pt x="600" y="558"/>
                  </a:cubicBezTo>
                  <a:lnTo>
                    <a:pt x="558" y="572"/>
                  </a:lnTo>
                  <a:cubicBezTo>
                    <a:pt x="531" y="586"/>
                    <a:pt x="517" y="600"/>
                    <a:pt x="489" y="614"/>
                  </a:cubicBezTo>
                  <a:cubicBezTo>
                    <a:pt x="461" y="621"/>
                    <a:pt x="433" y="625"/>
                    <a:pt x="405" y="625"/>
                  </a:cubicBezTo>
                  <a:cubicBezTo>
                    <a:pt x="377" y="625"/>
                    <a:pt x="349" y="621"/>
                    <a:pt x="321" y="614"/>
                  </a:cubicBezTo>
                  <a:cubicBezTo>
                    <a:pt x="279" y="600"/>
                    <a:pt x="224" y="572"/>
                    <a:pt x="182" y="530"/>
                  </a:cubicBezTo>
                  <a:cubicBezTo>
                    <a:pt x="168" y="503"/>
                    <a:pt x="154" y="489"/>
                    <a:pt x="140" y="461"/>
                  </a:cubicBezTo>
                  <a:cubicBezTo>
                    <a:pt x="126" y="433"/>
                    <a:pt x="112" y="419"/>
                    <a:pt x="112" y="391"/>
                  </a:cubicBezTo>
                  <a:cubicBezTo>
                    <a:pt x="98" y="335"/>
                    <a:pt x="98" y="279"/>
                    <a:pt x="112" y="224"/>
                  </a:cubicBezTo>
                  <a:cubicBezTo>
                    <a:pt x="140" y="126"/>
                    <a:pt x="210" y="56"/>
                    <a:pt x="321" y="14"/>
                  </a:cubicBezTo>
                  <a:lnTo>
                    <a:pt x="447" y="14"/>
                  </a:lnTo>
                  <a:lnTo>
                    <a:pt x="503" y="28"/>
                  </a:lnTo>
                  <a:lnTo>
                    <a:pt x="544" y="42"/>
                  </a:lnTo>
                  <a:lnTo>
                    <a:pt x="503" y="14"/>
                  </a:lnTo>
                  <a:lnTo>
                    <a:pt x="447"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268;p3"/>
            <p:cNvSpPr/>
            <p:nvPr/>
          </p:nvSpPr>
          <p:spPr>
            <a:xfrm>
              <a:off x="1622816" y="4476680"/>
              <a:ext cx="117483" cy="114962"/>
            </a:xfrm>
            <a:custGeom>
              <a:avLst/>
              <a:gdLst/>
              <a:ahLst/>
              <a:cxnLst/>
              <a:rect l="l" t="t" r="r" b="b"/>
              <a:pathLst>
                <a:path w="699" h="684" extrusionOk="0">
                  <a:moveTo>
                    <a:pt x="280" y="0"/>
                  </a:moveTo>
                  <a:cubicBezTo>
                    <a:pt x="224" y="0"/>
                    <a:pt x="168" y="28"/>
                    <a:pt x="126" y="56"/>
                  </a:cubicBezTo>
                  <a:lnTo>
                    <a:pt x="71" y="112"/>
                  </a:lnTo>
                  <a:lnTo>
                    <a:pt x="43" y="154"/>
                  </a:lnTo>
                  <a:lnTo>
                    <a:pt x="15" y="210"/>
                  </a:lnTo>
                  <a:lnTo>
                    <a:pt x="43" y="168"/>
                  </a:lnTo>
                  <a:cubicBezTo>
                    <a:pt x="57" y="154"/>
                    <a:pt x="71" y="126"/>
                    <a:pt x="84" y="112"/>
                  </a:cubicBezTo>
                  <a:cubicBezTo>
                    <a:pt x="98" y="98"/>
                    <a:pt x="126" y="84"/>
                    <a:pt x="140" y="70"/>
                  </a:cubicBezTo>
                  <a:cubicBezTo>
                    <a:pt x="182" y="56"/>
                    <a:pt x="238" y="42"/>
                    <a:pt x="280" y="42"/>
                  </a:cubicBezTo>
                  <a:lnTo>
                    <a:pt x="363" y="42"/>
                  </a:lnTo>
                  <a:cubicBezTo>
                    <a:pt x="391" y="42"/>
                    <a:pt x="419" y="56"/>
                    <a:pt x="433" y="70"/>
                  </a:cubicBezTo>
                  <a:cubicBezTo>
                    <a:pt x="531" y="126"/>
                    <a:pt x="601" y="224"/>
                    <a:pt x="601" y="335"/>
                  </a:cubicBezTo>
                  <a:cubicBezTo>
                    <a:pt x="601" y="391"/>
                    <a:pt x="587" y="447"/>
                    <a:pt x="559" y="489"/>
                  </a:cubicBezTo>
                  <a:cubicBezTo>
                    <a:pt x="531" y="531"/>
                    <a:pt x="489" y="572"/>
                    <a:pt x="433" y="600"/>
                  </a:cubicBezTo>
                  <a:cubicBezTo>
                    <a:pt x="391" y="628"/>
                    <a:pt x="336" y="642"/>
                    <a:pt x="280" y="642"/>
                  </a:cubicBezTo>
                  <a:cubicBezTo>
                    <a:pt x="238" y="628"/>
                    <a:pt x="182" y="614"/>
                    <a:pt x="140" y="600"/>
                  </a:cubicBezTo>
                  <a:cubicBezTo>
                    <a:pt x="126" y="586"/>
                    <a:pt x="112" y="572"/>
                    <a:pt x="98" y="558"/>
                  </a:cubicBezTo>
                  <a:cubicBezTo>
                    <a:pt x="71" y="544"/>
                    <a:pt x="71" y="531"/>
                    <a:pt x="57" y="517"/>
                  </a:cubicBezTo>
                  <a:lnTo>
                    <a:pt x="29" y="461"/>
                  </a:lnTo>
                  <a:cubicBezTo>
                    <a:pt x="29" y="447"/>
                    <a:pt x="15" y="433"/>
                    <a:pt x="15" y="419"/>
                  </a:cubicBezTo>
                  <a:cubicBezTo>
                    <a:pt x="1" y="405"/>
                    <a:pt x="1" y="377"/>
                    <a:pt x="1" y="363"/>
                  </a:cubicBezTo>
                  <a:cubicBezTo>
                    <a:pt x="1" y="377"/>
                    <a:pt x="1" y="405"/>
                    <a:pt x="1" y="419"/>
                  </a:cubicBezTo>
                  <a:cubicBezTo>
                    <a:pt x="15" y="433"/>
                    <a:pt x="15" y="447"/>
                    <a:pt x="15" y="461"/>
                  </a:cubicBezTo>
                  <a:lnTo>
                    <a:pt x="43" y="517"/>
                  </a:lnTo>
                  <a:cubicBezTo>
                    <a:pt x="57" y="531"/>
                    <a:pt x="71" y="544"/>
                    <a:pt x="84" y="572"/>
                  </a:cubicBezTo>
                  <a:lnTo>
                    <a:pt x="140" y="614"/>
                  </a:lnTo>
                  <a:cubicBezTo>
                    <a:pt x="182" y="642"/>
                    <a:pt x="224" y="670"/>
                    <a:pt x="280" y="684"/>
                  </a:cubicBezTo>
                  <a:cubicBezTo>
                    <a:pt x="349" y="684"/>
                    <a:pt x="405" y="684"/>
                    <a:pt x="475" y="670"/>
                  </a:cubicBezTo>
                  <a:cubicBezTo>
                    <a:pt x="531" y="642"/>
                    <a:pt x="587" y="600"/>
                    <a:pt x="628" y="544"/>
                  </a:cubicBezTo>
                  <a:cubicBezTo>
                    <a:pt x="670" y="475"/>
                    <a:pt x="698" y="405"/>
                    <a:pt x="698" y="335"/>
                  </a:cubicBezTo>
                  <a:cubicBezTo>
                    <a:pt x="698" y="293"/>
                    <a:pt x="684" y="266"/>
                    <a:pt x="684" y="224"/>
                  </a:cubicBezTo>
                  <a:cubicBezTo>
                    <a:pt x="670" y="196"/>
                    <a:pt x="656" y="168"/>
                    <a:pt x="628" y="140"/>
                  </a:cubicBezTo>
                  <a:cubicBezTo>
                    <a:pt x="573" y="56"/>
                    <a:pt x="475" y="0"/>
                    <a:pt x="377"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269;p3"/>
            <p:cNvSpPr/>
            <p:nvPr/>
          </p:nvSpPr>
          <p:spPr>
            <a:xfrm>
              <a:off x="1062633" y="3679514"/>
              <a:ext cx="166560" cy="246394"/>
            </a:xfrm>
            <a:custGeom>
              <a:avLst/>
              <a:gdLst/>
              <a:ahLst/>
              <a:cxnLst/>
              <a:rect l="l" t="t" r="r" b="b"/>
              <a:pathLst>
                <a:path w="991" h="1466" extrusionOk="0">
                  <a:moveTo>
                    <a:pt x="990" y="1"/>
                  </a:moveTo>
                  <a:lnTo>
                    <a:pt x="753" y="15"/>
                  </a:lnTo>
                  <a:lnTo>
                    <a:pt x="516" y="29"/>
                  </a:lnTo>
                  <a:lnTo>
                    <a:pt x="42" y="57"/>
                  </a:lnTo>
                  <a:lnTo>
                    <a:pt x="0" y="57"/>
                  </a:lnTo>
                  <a:lnTo>
                    <a:pt x="0" y="99"/>
                  </a:lnTo>
                  <a:cubicBezTo>
                    <a:pt x="14" y="531"/>
                    <a:pt x="42" y="977"/>
                    <a:pt x="70" y="1424"/>
                  </a:cubicBezTo>
                  <a:lnTo>
                    <a:pt x="70" y="1466"/>
                  </a:lnTo>
                  <a:lnTo>
                    <a:pt x="112" y="1466"/>
                  </a:lnTo>
                  <a:lnTo>
                    <a:pt x="558" y="1438"/>
                  </a:lnTo>
                  <a:lnTo>
                    <a:pt x="781" y="1424"/>
                  </a:lnTo>
                  <a:lnTo>
                    <a:pt x="990" y="1410"/>
                  </a:lnTo>
                  <a:cubicBezTo>
                    <a:pt x="921" y="1410"/>
                    <a:pt x="851" y="1410"/>
                    <a:pt x="781" y="1396"/>
                  </a:cubicBezTo>
                  <a:lnTo>
                    <a:pt x="153" y="1396"/>
                  </a:lnTo>
                  <a:cubicBezTo>
                    <a:pt x="140" y="977"/>
                    <a:pt x="112" y="559"/>
                    <a:pt x="84" y="140"/>
                  </a:cubicBezTo>
                  <a:lnTo>
                    <a:pt x="530" y="85"/>
                  </a:lnTo>
                  <a:lnTo>
                    <a:pt x="767" y="43"/>
                  </a:lnTo>
                  <a:lnTo>
                    <a:pt x="990"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270;p3"/>
            <p:cNvSpPr/>
            <p:nvPr/>
          </p:nvSpPr>
          <p:spPr>
            <a:xfrm>
              <a:off x="1383818" y="3663211"/>
              <a:ext cx="168913" cy="243873"/>
            </a:xfrm>
            <a:custGeom>
              <a:avLst/>
              <a:gdLst/>
              <a:ahLst/>
              <a:cxnLst/>
              <a:rect l="l" t="t" r="r" b="b"/>
              <a:pathLst>
                <a:path w="1005" h="1451" extrusionOk="0">
                  <a:moveTo>
                    <a:pt x="893" y="0"/>
                  </a:moveTo>
                  <a:lnTo>
                    <a:pt x="446" y="28"/>
                  </a:lnTo>
                  <a:lnTo>
                    <a:pt x="223" y="42"/>
                  </a:lnTo>
                  <a:lnTo>
                    <a:pt x="0" y="56"/>
                  </a:lnTo>
                  <a:lnTo>
                    <a:pt x="223" y="70"/>
                  </a:lnTo>
                  <a:lnTo>
                    <a:pt x="851" y="70"/>
                  </a:lnTo>
                  <a:cubicBezTo>
                    <a:pt x="851" y="489"/>
                    <a:pt x="879" y="907"/>
                    <a:pt x="907" y="1325"/>
                  </a:cubicBezTo>
                  <a:lnTo>
                    <a:pt x="474" y="1381"/>
                  </a:lnTo>
                  <a:lnTo>
                    <a:pt x="237" y="1409"/>
                  </a:lnTo>
                  <a:lnTo>
                    <a:pt x="0" y="1451"/>
                  </a:lnTo>
                  <a:lnTo>
                    <a:pt x="237" y="1451"/>
                  </a:lnTo>
                  <a:lnTo>
                    <a:pt x="488" y="1437"/>
                  </a:lnTo>
                  <a:lnTo>
                    <a:pt x="962" y="1409"/>
                  </a:lnTo>
                  <a:lnTo>
                    <a:pt x="1004" y="1409"/>
                  </a:lnTo>
                  <a:lnTo>
                    <a:pt x="1004" y="1381"/>
                  </a:lnTo>
                  <a:cubicBezTo>
                    <a:pt x="990" y="935"/>
                    <a:pt x="962" y="489"/>
                    <a:pt x="935" y="42"/>
                  </a:cubicBezTo>
                  <a:lnTo>
                    <a:pt x="935"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271;p3"/>
            <p:cNvSpPr/>
            <p:nvPr/>
          </p:nvSpPr>
          <p:spPr>
            <a:xfrm>
              <a:off x="1151711" y="3695985"/>
              <a:ext cx="105550" cy="164207"/>
            </a:xfrm>
            <a:custGeom>
              <a:avLst/>
              <a:gdLst/>
              <a:ahLst/>
              <a:cxnLst/>
              <a:rect l="l" t="t" r="r" b="b"/>
              <a:pathLst>
                <a:path w="628" h="977" extrusionOk="0">
                  <a:moveTo>
                    <a:pt x="628" y="1"/>
                  </a:moveTo>
                  <a:lnTo>
                    <a:pt x="628" y="1"/>
                  </a:lnTo>
                  <a:cubicBezTo>
                    <a:pt x="558" y="42"/>
                    <a:pt x="488" y="84"/>
                    <a:pt x="405" y="126"/>
                  </a:cubicBezTo>
                  <a:cubicBezTo>
                    <a:pt x="405" y="238"/>
                    <a:pt x="391" y="335"/>
                    <a:pt x="391" y="405"/>
                  </a:cubicBezTo>
                  <a:lnTo>
                    <a:pt x="335" y="321"/>
                  </a:lnTo>
                  <a:cubicBezTo>
                    <a:pt x="279" y="238"/>
                    <a:pt x="223" y="154"/>
                    <a:pt x="181" y="70"/>
                  </a:cubicBezTo>
                  <a:lnTo>
                    <a:pt x="0" y="168"/>
                  </a:lnTo>
                  <a:lnTo>
                    <a:pt x="0" y="573"/>
                  </a:lnTo>
                  <a:lnTo>
                    <a:pt x="0" y="865"/>
                  </a:lnTo>
                  <a:cubicBezTo>
                    <a:pt x="84" y="824"/>
                    <a:pt x="154" y="782"/>
                    <a:pt x="195" y="754"/>
                  </a:cubicBezTo>
                  <a:lnTo>
                    <a:pt x="195" y="628"/>
                  </a:lnTo>
                  <a:lnTo>
                    <a:pt x="195" y="489"/>
                  </a:lnTo>
                  <a:cubicBezTo>
                    <a:pt x="293" y="642"/>
                    <a:pt x="377" y="810"/>
                    <a:pt x="460" y="977"/>
                  </a:cubicBezTo>
                  <a:cubicBezTo>
                    <a:pt x="502" y="935"/>
                    <a:pt x="544" y="907"/>
                    <a:pt x="600" y="893"/>
                  </a:cubicBezTo>
                  <a:lnTo>
                    <a:pt x="614" y="154"/>
                  </a:lnTo>
                  <a:cubicBezTo>
                    <a:pt x="614" y="98"/>
                    <a:pt x="614" y="42"/>
                    <a:pt x="628"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272;p3"/>
            <p:cNvSpPr/>
            <p:nvPr/>
          </p:nvSpPr>
          <p:spPr>
            <a:xfrm>
              <a:off x="1268857" y="3732625"/>
              <a:ext cx="98659" cy="113617"/>
            </a:xfrm>
            <a:custGeom>
              <a:avLst/>
              <a:gdLst/>
              <a:ahLst/>
              <a:cxnLst/>
              <a:rect l="l" t="t" r="r" b="b"/>
              <a:pathLst>
                <a:path w="587" h="676" extrusionOk="0">
                  <a:moveTo>
                    <a:pt x="363" y="215"/>
                  </a:moveTo>
                  <a:cubicBezTo>
                    <a:pt x="391" y="215"/>
                    <a:pt x="405" y="229"/>
                    <a:pt x="405" y="271"/>
                  </a:cubicBezTo>
                  <a:cubicBezTo>
                    <a:pt x="419" y="327"/>
                    <a:pt x="391" y="368"/>
                    <a:pt x="363" y="410"/>
                  </a:cubicBezTo>
                  <a:cubicBezTo>
                    <a:pt x="335" y="438"/>
                    <a:pt x="293" y="466"/>
                    <a:pt x="252" y="480"/>
                  </a:cubicBezTo>
                  <a:cubicBezTo>
                    <a:pt x="210" y="480"/>
                    <a:pt x="182" y="466"/>
                    <a:pt x="182" y="424"/>
                  </a:cubicBezTo>
                  <a:cubicBezTo>
                    <a:pt x="182" y="382"/>
                    <a:pt x="196" y="355"/>
                    <a:pt x="210" y="327"/>
                  </a:cubicBezTo>
                  <a:cubicBezTo>
                    <a:pt x="238" y="271"/>
                    <a:pt x="293" y="229"/>
                    <a:pt x="363" y="215"/>
                  </a:cubicBezTo>
                  <a:close/>
                  <a:moveTo>
                    <a:pt x="340" y="0"/>
                  </a:moveTo>
                  <a:cubicBezTo>
                    <a:pt x="311" y="0"/>
                    <a:pt x="281" y="10"/>
                    <a:pt x="252" y="20"/>
                  </a:cubicBezTo>
                  <a:cubicBezTo>
                    <a:pt x="196" y="48"/>
                    <a:pt x="154" y="89"/>
                    <a:pt x="112" y="131"/>
                  </a:cubicBezTo>
                  <a:cubicBezTo>
                    <a:pt x="98" y="145"/>
                    <a:pt x="84" y="173"/>
                    <a:pt x="70" y="187"/>
                  </a:cubicBezTo>
                  <a:cubicBezTo>
                    <a:pt x="56" y="229"/>
                    <a:pt x="42" y="257"/>
                    <a:pt x="28" y="299"/>
                  </a:cubicBezTo>
                  <a:cubicBezTo>
                    <a:pt x="1" y="355"/>
                    <a:pt x="1" y="410"/>
                    <a:pt x="1" y="466"/>
                  </a:cubicBezTo>
                  <a:cubicBezTo>
                    <a:pt x="1" y="508"/>
                    <a:pt x="14" y="550"/>
                    <a:pt x="42" y="592"/>
                  </a:cubicBezTo>
                  <a:cubicBezTo>
                    <a:pt x="84" y="633"/>
                    <a:pt x="126" y="661"/>
                    <a:pt x="182" y="675"/>
                  </a:cubicBezTo>
                  <a:cubicBezTo>
                    <a:pt x="224" y="661"/>
                    <a:pt x="266" y="647"/>
                    <a:pt x="293" y="633"/>
                  </a:cubicBezTo>
                  <a:cubicBezTo>
                    <a:pt x="349" y="606"/>
                    <a:pt x="391" y="578"/>
                    <a:pt x="433" y="550"/>
                  </a:cubicBezTo>
                  <a:cubicBezTo>
                    <a:pt x="489" y="494"/>
                    <a:pt x="531" y="452"/>
                    <a:pt x="558" y="382"/>
                  </a:cubicBezTo>
                  <a:cubicBezTo>
                    <a:pt x="572" y="355"/>
                    <a:pt x="586" y="327"/>
                    <a:pt x="586" y="285"/>
                  </a:cubicBezTo>
                  <a:cubicBezTo>
                    <a:pt x="586" y="257"/>
                    <a:pt x="572" y="215"/>
                    <a:pt x="572" y="187"/>
                  </a:cubicBezTo>
                  <a:cubicBezTo>
                    <a:pt x="558" y="131"/>
                    <a:pt x="531" y="76"/>
                    <a:pt x="489" y="34"/>
                  </a:cubicBezTo>
                  <a:cubicBezTo>
                    <a:pt x="461" y="20"/>
                    <a:pt x="419" y="6"/>
                    <a:pt x="377" y="6"/>
                  </a:cubicBezTo>
                  <a:cubicBezTo>
                    <a:pt x="365" y="2"/>
                    <a:pt x="353" y="0"/>
                    <a:pt x="34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273;p3"/>
            <p:cNvSpPr/>
            <p:nvPr/>
          </p:nvSpPr>
          <p:spPr>
            <a:xfrm>
              <a:off x="1379112" y="3789097"/>
              <a:ext cx="68069" cy="83868"/>
            </a:xfrm>
            <a:custGeom>
              <a:avLst/>
              <a:gdLst/>
              <a:ahLst/>
              <a:cxnLst/>
              <a:rect l="l" t="t" r="r" b="b"/>
              <a:pathLst>
                <a:path w="405" h="499" extrusionOk="0">
                  <a:moveTo>
                    <a:pt x="235" y="1"/>
                  </a:moveTo>
                  <a:cubicBezTo>
                    <a:pt x="166" y="1"/>
                    <a:pt x="99" y="26"/>
                    <a:pt x="42" y="60"/>
                  </a:cubicBezTo>
                  <a:cubicBezTo>
                    <a:pt x="42" y="102"/>
                    <a:pt x="56" y="144"/>
                    <a:pt x="84" y="172"/>
                  </a:cubicBezTo>
                  <a:cubicBezTo>
                    <a:pt x="140" y="144"/>
                    <a:pt x="167" y="130"/>
                    <a:pt x="195" y="130"/>
                  </a:cubicBezTo>
                  <a:cubicBezTo>
                    <a:pt x="209" y="144"/>
                    <a:pt x="209" y="172"/>
                    <a:pt x="195" y="186"/>
                  </a:cubicBezTo>
                  <a:cubicBezTo>
                    <a:pt x="181" y="200"/>
                    <a:pt x="154" y="200"/>
                    <a:pt x="126" y="200"/>
                  </a:cubicBezTo>
                  <a:cubicBezTo>
                    <a:pt x="112" y="228"/>
                    <a:pt x="112" y="256"/>
                    <a:pt x="126" y="284"/>
                  </a:cubicBezTo>
                  <a:cubicBezTo>
                    <a:pt x="195" y="284"/>
                    <a:pt x="223" y="297"/>
                    <a:pt x="237" y="325"/>
                  </a:cubicBezTo>
                  <a:cubicBezTo>
                    <a:pt x="237" y="356"/>
                    <a:pt x="223" y="378"/>
                    <a:pt x="189" y="378"/>
                  </a:cubicBezTo>
                  <a:cubicBezTo>
                    <a:pt x="175" y="378"/>
                    <a:pt x="159" y="375"/>
                    <a:pt x="140" y="367"/>
                  </a:cubicBezTo>
                  <a:cubicBezTo>
                    <a:pt x="112" y="353"/>
                    <a:pt x="84" y="339"/>
                    <a:pt x="70" y="297"/>
                  </a:cubicBezTo>
                  <a:cubicBezTo>
                    <a:pt x="42" y="325"/>
                    <a:pt x="14" y="353"/>
                    <a:pt x="0" y="381"/>
                  </a:cubicBezTo>
                  <a:cubicBezTo>
                    <a:pt x="42" y="451"/>
                    <a:pt x="112" y="479"/>
                    <a:pt x="181" y="493"/>
                  </a:cubicBezTo>
                  <a:cubicBezTo>
                    <a:pt x="196" y="496"/>
                    <a:pt x="210" y="498"/>
                    <a:pt x="224" y="498"/>
                  </a:cubicBezTo>
                  <a:cubicBezTo>
                    <a:pt x="261" y="498"/>
                    <a:pt x="294" y="485"/>
                    <a:pt x="335" y="465"/>
                  </a:cubicBezTo>
                  <a:cubicBezTo>
                    <a:pt x="377" y="423"/>
                    <a:pt x="405" y="353"/>
                    <a:pt x="377" y="284"/>
                  </a:cubicBezTo>
                  <a:cubicBezTo>
                    <a:pt x="349" y="256"/>
                    <a:pt x="335" y="242"/>
                    <a:pt x="307" y="228"/>
                  </a:cubicBezTo>
                  <a:cubicBezTo>
                    <a:pt x="335" y="214"/>
                    <a:pt x="363" y="172"/>
                    <a:pt x="377" y="144"/>
                  </a:cubicBezTo>
                  <a:cubicBezTo>
                    <a:pt x="391" y="60"/>
                    <a:pt x="349" y="19"/>
                    <a:pt x="279" y="5"/>
                  </a:cubicBezTo>
                  <a:cubicBezTo>
                    <a:pt x="264" y="2"/>
                    <a:pt x="249" y="1"/>
                    <a:pt x="235"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74" name="Google Shape;274;p3"/>
          <p:cNvGrpSpPr/>
          <p:nvPr/>
        </p:nvGrpSpPr>
        <p:grpSpPr>
          <a:xfrm>
            <a:off x="8269596" y="1499534"/>
            <a:ext cx="382363" cy="301185"/>
            <a:chOff x="8269596" y="1499534"/>
            <a:chExt cx="382363" cy="301185"/>
          </a:xfrm>
        </p:grpSpPr>
        <p:sp>
          <p:nvSpPr>
            <p:cNvPr id="275" name="Google Shape;275;p3"/>
            <p:cNvSpPr/>
            <p:nvPr/>
          </p:nvSpPr>
          <p:spPr>
            <a:xfrm>
              <a:off x="8269596" y="1539367"/>
              <a:ext cx="140845" cy="211267"/>
            </a:xfrm>
            <a:custGeom>
              <a:avLst/>
              <a:gdLst/>
              <a:ahLst/>
              <a:cxnLst/>
              <a:rect l="l" t="t" r="r" b="b"/>
              <a:pathLst>
                <a:path w="838" h="1257" extrusionOk="0">
                  <a:moveTo>
                    <a:pt x="810" y="1"/>
                  </a:moveTo>
                  <a:lnTo>
                    <a:pt x="810" y="1"/>
                  </a:lnTo>
                  <a:cubicBezTo>
                    <a:pt x="768" y="15"/>
                    <a:pt x="712" y="29"/>
                    <a:pt x="670" y="43"/>
                  </a:cubicBezTo>
                  <a:cubicBezTo>
                    <a:pt x="587" y="70"/>
                    <a:pt x="517" y="112"/>
                    <a:pt x="461" y="154"/>
                  </a:cubicBezTo>
                  <a:cubicBezTo>
                    <a:pt x="363" y="224"/>
                    <a:pt x="280" y="308"/>
                    <a:pt x="210" y="391"/>
                  </a:cubicBezTo>
                  <a:cubicBezTo>
                    <a:pt x="154" y="447"/>
                    <a:pt x="112" y="517"/>
                    <a:pt x="70" y="587"/>
                  </a:cubicBezTo>
                  <a:cubicBezTo>
                    <a:pt x="15" y="698"/>
                    <a:pt x="1" y="838"/>
                    <a:pt x="15" y="963"/>
                  </a:cubicBezTo>
                  <a:cubicBezTo>
                    <a:pt x="15" y="1005"/>
                    <a:pt x="29" y="1047"/>
                    <a:pt x="57" y="1089"/>
                  </a:cubicBezTo>
                  <a:cubicBezTo>
                    <a:pt x="70" y="1117"/>
                    <a:pt x="98" y="1144"/>
                    <a:pt x="112" y="1158"/>
                  </a:cubicBezTo>
                  <a:cubicBezTo>
                    <a:pt x="196" y="1214"/>
                    <a:pt x="280" y="1256"/>
                    <a:pt x="377" y="1256"/>
                  </a:cubicBezTo>
                  <a:cubicBezTo>
                    <a:pt x="461" y="1256"/>
                    <a:pt x="559" y="1242"/>
                    <a:pt x="628" y="1200"/>
                  </a:cubicBezTo>
                  <a:cubicBezTo>
                    <a:pt x="698" y="1172"/>
                    <a:pt x="768" y="1131"/>
                    <a:pt x="838" y="1089"/>
                  </a:cubicBezTo>
                  <a:lnTo>
                    <a:pt x="726" y="796"/>
                  </a:lnTo>
                  <a:cubicBezTo>
                    <a:pt x="726" y="796"/>
                    <a:pt x="712" y="824"/>
                    <a:pt x="684" y="852"/>
                  </a:cubicBezTo>
                  <a:cubicBezTo>
                    <a:pt x="628" y="893"/>
                    <a:pt x="559" y="935"/>
                    <a:pt x="475" y="935"/>
                  </a:cubicBezTo>
                  <a:lnTo>
                    <a:pt x="419" y="935"/>
                  </a:lnTo>
                  <a:cubicBezTo>
                    <a:pt x="363" y="893"/>
                    <a:pt x="349" y="824"/>
                    <a:pt x="391" y="712"/>
                  </a:cubicBezTo>
                  <a:cubicBezTo>
                    <a:pt x="419" y="642"/>
                    <a:pt x="475" y="573"/>
                    <a:pt x="545" y="531"/>
                  </a:cubicBezTo>
                  <a:cubicBezTo>
                    <a:pt x="601" y="489"/>
                    <a:pt x="670" y="475"/>
                    <a:pt x="754" y="461"/>
                  </a:cubicBezTo>
                  <a:lnTo>
                    <a:pt x="810"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276;p3"/>
            <p:cNvSpPr/>
            <p:nvPr/>
          </p:nvSpPr>
          <p:spPr>
            <a:xfrm>
              <a:off x="8419684" y="1499534"/>
              <a:ext cx="147904" cy="272109"/>
            </a:xfrm>
            <a:custGeom>
              <a:avLst/>
              <a:gdLst/>
              <a:ahLst/>
              <a:cxnLst/>
              <a:rect l="l" t="t" r="r" b="b"/>
              <a:pathLst>
                <a:path w="880" h="1619" extrusionOk="0">
                  <a:moveTo>
                    <a:pt x="447" y="1"/>
                  </a:moveTo>
                  <a:cubicBezTo>
                    <a:pt x="335" y="42"/>
                    <a:pt x="238" y="70"/>
                    <a:pt x="126" y="98"/>
                  </a:cubicBezTo>
                  <a:cubicBezTo>
                    <a:pt x="98" y="545"/>
                    <a:pt x="56" y="1033"/>
                    <a:pt x="0" y="1535"/>
                  </a:cubicBezTo>
                  <a:lnTo>
                    <a:pt x="140" y="1493"/>
                  </a:lnTo>
                  <a:lnTo>
                    <a:pt x="293" y="1409"/>
                  </a:lnTo>
                  <a:cubicBezTo>
                    <a:pt x="307" y="1228"/>
                    <a:pt x="307" y="1116"/>
                    <a:pt x="321" y="1075"/>
                  </a:cubicBezTo>
                  <a:lnTo>
                    <a:pt x="475" y="1019"/>
                  </a:lnTo>
                  <a:lnTo>
                    <a:pt x="475" y="1019"/>
                  </a:lnTo>
                  <a:cubicBezTo>
                    <a:pt x="447" y="1298"/>
                    <a:pt x="433" y="1493"/>
                    <a:pt x="433" y="1619"/>
                  </a:cubicBezTo>
                  <a:cubicBezTo>
                    <a:pt x="475" y="1591"/>
                    <a:pt x="517" y="1563"/>
                    <a:pt x="558" y="1535"/>
                  </a:cubicBezTo>
                  <a:cubicBezTo>
                    <a:pt x="600" y="1521"/>
                    <a:pt x="628" y="1493"/>
                    <a:pt x="684" y="1479"/>
                  </a:cubicBezTo>
                  <a:lnTo>
                    <a:pt x="698" y="1479"/>
                  </a:lnTo>
                  <a:cubicBezTo>
                    <a:pt x="712" y="1186"/>
                    <a:pt x="768" y="726"/>
                    <a:pt x="879" y="70"/>
                  </a:cubicBezTo>
                  <a:lnTo>
                    <a:pt x="879" y="70"/>
                  </a:lnTo>
                  <a:cubicBezTo>
                    <a:pt x="768" y="112"/>
                    <a:pt x="670" y="154"/>
                    <a:pt x="558" y="182"/>
                  </a:cubicBezTo>
                  <a:cubicBezTo>
                    <a:pt x="544" y="405"/>
                    <a:pt x="531" y="572"/>
                    <a:pt x="517" y="698"/>
                  </a:cubicBezTo>
                  <a:cubicBezTo>
                    <a:pt x="489" y="712"/>
                    <a:pt x="461" y="726"/>
                    <a:pt x="433" y="740"/>
                  </a:cubicBezTo>
                  <a:lnTo>
                    <a:pt x="363" y="768"/>
                  </a:lnTo>
                  <a:cubicBezTo>
                    <a:pt x="377" y="517"/>
                    <a:pt x="405" y="252"/>
                    <a:pt x="447"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277;p3"/>
            <p:cNvSpPr/>
            <p:nvPr/>
          </p:nvSpPr>
          <p:spPr>
            <a:xfrm>
              <a:off x="8567419" y="1696515"/>
              <a:ext cx="84540" cy="104205"/>
            </a:xfrm>
            <a:custGeom>
              <a:avLst/>
              <a:gdLst/>
              <a:ahLst/>
              <a:cxnLst/>
              <a:rect l="l" t="t" r="r" b="b"/>
              <a:pathLst>
                <a:path w="503" h="620" extrusionOk="0">
                  <a:moveTo>
                    <a:pt x="349" y="0"/>
                  </a:moveTo>
                  <a:cubicBezTo>
                    <a:pt x="251" y="0"/>
                    <a:pt x="140" y="14"/>
                    <a:pt x="56" y="84"/>
                  </a:cubicBezTo>
                  <a:cubicBezTo>
                    <a:pt x="56" y="126"/>
                    <a:pt x="84" y="182"/>
                    <a:pt x="112" y="223"/>
                  </a:cubicBezTo>
                  <a:cubicBezTo>
                    <a:pt x="165" y="181"/>
                    <a:pt x="202" y="163"/>
                    <a:pt x="229" y="163"/>
                  </a:cubicBezTo>
                  <a:cubicBezTo>
                    <a:pt x="237" y="163"/>
                    <a:pt x="245" y="164"/>
                    <a:pt x="251" y="168"/>
                  </a:cubicBezTo>
                  <a:cubicBezTo>
                    <a:pt x="279" y="168"/>
                    <a:pt x="293" y="209"/>
                    <a:pt x="265" y="223"/>
                  </a:cubicBezTo>
                  <a:cubicBezTo>
                    <a:pt x="237" y="237"/>
                    <a:pt x="209" y="251"/>
                    <a:pt x="168" y="251"/>
                  </a:cubicBezTo>
                  <a:cubicBezTo>
                    <a:pt x="168" y="279"/>
                    <a:pt x="168" y="321"/>
                    <a:pt x="168" y="349"/>
                  </a:cubicBezTo>
                  <a:cubicBezTo>
                    <a:pt x="265" y="349"/>
                    <a:pt x="307" y="363"/>
                    <a:pt x="307" y="405"/>
                  </a:cubicBezTo>
                  <a:cubicBezTo>
                    <a:pt x="318" y="437"/>
                    <a:pt x="287" y="470"/>
                    <a:pt x="240" y="470"/>
                  </a:cubicBezTo>
                  <a:cubicBezTo>
                    <a:pt x="226" y="470"/>
                    <a:pt x="211" y="467"/>
                    <a:pt x="196" y="461"/>
                  </a:cubicBezTo>
                  <a:cubicBezTo>
                    <a:pt x="154" y="447"/>
                    <a:pt x="112" y="405"/>
                    <a:pt x="98" y="363"/>
                  </a:cubicBezTo>
                  <a:cubicBezTo>
                    <a:pt x="56" y="391"/>
                    <a:pt x="28" y="433"/>
                    <a:pt x="0" y="474"/>
                  </a:cubicBezTo>
                  <a:cubicBezTo>
                    <a:pt x="56" y="544"/>
                    <a:pt x="140" y="600"/>
                    <a:pt x="237" y="614"/>
                  </a:cubicBezTo>
                  <a:cubicBezTo>
                    <a:pt x="251" y="617"/>
                    <a:pt x="266" y="619"/>
                    <a:pt x="281" y="619"/>
                  </a:cubicBezTo>
                  <a:cubicBezTo>
                    <a:pt x="327" y="619"/>
                    <a:pt x="377" y="604"/>
                    <a:pt x="419" y="572"/>
                  </a:cubicBezTo>
                  <a:cubicBezTo>
                    <a:pt x="488" y="530"/>
                    <a:pt x="502" y="433"/>
                    <a:pt x="474" y="363"/>
                  </a:cubicBezTo>
                  <a:cubicBezTo>
                    <a:pt x="447" y="335"/>
                    <a:pt x="419" y="307"/>
                    <a:pt x="391" y="279"/>
                  </a:cubicBezTo>
                  <a:cubicBezTo>
                    <a:pt x="433" y="265"/>
                    <a:pt x="461" y="223"/>
                    <a:pt x="474" y="182"/>
                  </a:cubicBezTo>
                  <a:cubicBezTo>
                    <a:pt x="488" y="84"/>
                    <a:pt x="447" y="28"/>
                    <a:pt x="34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78" name="Google Shape;278;p3"/>
          <p:cNvGrpSpPr/>
          <p:nvPr/>
        </p:nvGrpSpPr>
        <p:grpSpPr>
          <a:xfrm>
            <a:off x="6204890" y="226667"/>
            <a:ext cx="1184784" cy="798517"/>
            <a:chOff x="6205000" y="728514"/>
            <a:chExt cx="881536" cy="594135"/>
          </a:xfrm>
        </p:grpSpPr>
        <p:sp>
          <p:nvSpPr>
            <p:cNvPr id="279" name="Google Shape;279;p3"/>
            <p:cNvSpPr/>
            <p:nvPr/>
          </p:nvSpPr>
          <p:spPr>
            <a:xfrm>
              <a:off x="6401812" y="805827"/>
              <a:ext cx="14286" cy="147904"/>
            </a:xfrm>
            <a:custGeom>
              <a:avLst/>
              <a:gdLst/>
              <a:ahLst/>
              <a:cxnLst/>
              <a:rect l="l" t="t" r="r" b="b"/>
              <a:pathLst>
                <a:path w="85" h="880" extrusionOk="0">
                  <a:moveTo>
                    <a:pt x="29" y="0"/>
                  </a:moveTo>
                  <a:cubicBezTo>
                    <a:pt x="15" y="42"/>
                    <a:pt x="15" y="84"/>
                    <a:pt x="15" y="140"/>
                  </a:cubicBezTo>
                  <a:cubicBezTo>
                    <a:pt x="1" y="238"/>
                    <a:pt x="1" y="335"/>
                    <a:pt x="15" y="433"/>
                  </a:cubicBezTo>
                  <a:cubicBezTo>
                    <a:pt x="15" y="530"/>
                    <a:pt x="15" y="642"/>
                    <a:pt x="29" y="740"/>
                  </a:cubicBezTo>
                  <a:cubicBezTo>
                    <a:pt x="43" y="782"/>
                    <a:pt x="43" y="823"/>
                    <a:pt x="57" y="879"/>
                  </a:cubicBezTo>
                  <a:cubicBezTo>
                    <a:pt x="57" y="879"/>
                    <a:pt x="71" y="823"/>
                    <a:pt x="71" y="740"/>
                  </a:cubicBezTo>
                  <a:cubicBezTo>
                    <a:pt x="84" y="642"/>
                    <a:pt x="84" y="530"/>
                    <a:pt x="84" y="433"/>
                  </a:cubicBezTo>
                  <a:cubicBezTo>
                    <a:pt x="84" y="335"/>
                    <a:pt x="71" y="238"/>
                    <a:pt x="57" y="140"/>
                  </a:cubicBezTo>
                  <a:cubicBezTo>
                    <a:pt x="57" y="84"/>
                    <a:pt x="43" y="42"/>
                    <a:pt x="2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 name="Google Shape;280;p3"/>
            <p:cNvSpPr/>
            <p:nvPr/>
          </p:nvSpPr>
          <p:spPr>
            <a:xfrm>
              <a:off x="6448704" y="805827"/>
              <a:ext cx="11933" cy="147904"/>
            </a:xfrm>
            <a:custGeom>
              <a:avLst/>
              <a:gdLst/>
              <a:ahLst/>
              <a:cxnLst/>
              <a:rect l="l" t="t" r="r" b="b"/>
              <a:pathLst>
                <a:path w="71" h="880" extrusionOk="0">
                  <a:moveTo>
                    <a:pt x="29" y="0"/>
                  </a:moveTo>
                  <a:cubicBezTo>
                    <a:pt x="15" y="42"/>
                    <a:pt x="15" y="84"/>
                    <a:pt x="15" y="140"/>
                  </a:cubicBezTo>
                  <a:cubicBezTo>
                    <a:pt x="1" y="238"/>
                    <a:pt x="1" y="335"/>
                    <a:pt x="1" y="433"/>
                  </a:cubicBezTo>
                  <a:cubicBezTo>
                    <a:pt x="1" y="530"/>
                    <a:pt x="1" y="642"/>
                    <a:pt x="15" y="740"/>
                  </a:cubicBezTo>
                  <a:cubicBezTo>
                    <a:pt x="29" y="782"/>
                    <a:pt x="29" y="823"/>
                    <a:pt x="43" y="879"/>
                  </a:cubicBezTo>
                  <a:cubicBezTo>
                    <a:pt x="43" y="879"/>
                    <a:pt x="57" y="823"/>
                    <a:pt x="57" y="740"/>
                  </a:cubicBezTo>
                  <a:cubicBezTo>
                    <a:pt x="71" y="642"/>
                    <a:pt x="71" y="530"/>
                    <a:pt x="71" y="433"/>
                  </a:cubicBezTo>
                  <a:cubicBezTo>
                    <a:pt x="71" y="335"/>
                    <a:pt x="71" y="238"/>
                    <a:pt x="57" y="140"/>
                  </a:cubicBezTo>
                  <a:cubicBezTo>
                    <a:pt x="43" y="84"/>
                    <a:pt x="43" y="42"/>
                    <a:pt x="2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 name="Google Shape;281;p3"/>
            <p:cNvSpPr/>
            <p:nvPr/>
          </p:nvSpPr>
          <p:spPr>
            <a:xfrm>
              <a:off x="6880144" y="1119954"/>
              <a:ext cx="131433" cy="108071"/>
            </a:xfrm>
            <a:custGeom>
              <a:avLst/>
              <a:gdLst/>
              <a:ahLst/>
              <a:cxnLst/>
              <a:rect l="l" t="t" r="r" b="b"/>
              <a:pathLst>
                <a:path w="782" h="643" extrusionOk="0">
                  <a:moveTo>
                    <a:pt x="0" y="0"/>
                  </a:moveTo>
                  <a:cubicBezTo>
                    <a:pt x="0" y="1"/>
                    <a:pt x="42" y="56"/>
                    <a:pt x="112" y="112"/>
                  </a:cubicBezTo>
                  <a:cubicBezTo>
                    <a:pt x="182" y="182"/>
                    <a:pt x="265" y="266"/>
                    <a:pt x="363" y="349"/>
                  </a:cubicBezTo>
                  <a:cubicBezTo>
                    <a:pt x="461" y="433"/>
                    <a:pt x="572" y="503"/>
                    <a:pt x="642" y="558"/>
                  </a:cubicBezTo>
                  <a:cubicBezTo>
                    <a:pt x="684" y="586"/>
                    <a:pt x="740" y="614"/>
                    <a:pt x="781" y="642"/>
                  </a:cubicBezTo>
                  <a:cubicBezTo>
                    <a:pt x="781" y="642"/>
                    <a:pt x="740" y="586"/>
                    <a:pt x="670" y="517"/>
                  </a:cubicBezTo>
                  <a:cubicBezTo>
                    <a:pt x="586" y="447"/>
                    <a:pt x="502" y="363"/>
                    <a:pt x="419" y="293"/>
                  </a:cubicBezTo>
                  <a:cubicBezTo>
                    <a:pt x="307" y="210"/>
                    <a:pt x="210" y="140"/>
                    <a:pt x="140" y="84"/>
                  </a:cubicBezTo>
                  <a:cubicBezTo>
                    <a:pt x="84" y="56"/>
                    <a:pt x="42" y="28"/>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 name="Google Shape;282;p3"/>
            <p:cNvSpPr/>
            <p:nvPr/>
          </p:nvSpPr>
          <p:spPr>
            <a:xfrm>
              <a:off x="6856614" y="1157434"/>
              <a:ext cx="133786" cy="108071"/>
            </a:xfrm>
            <a:custGeom>
              <a:avLst/>
              <a:gdLst/>
              <a:ahLst/>
              <a:cxnLst/>
              <a:rect l="l" t="t" r="r" b="b"/>
              <a:pathLst>
                <a:path w="796" h="643" extrusionOk="0">
                  <a:moveTo>
                    <a:pt x="1" y="1"/>
                  </a:moveTo>
                  <a:cubicBezTo>
                    <a:pt x="1" y="1"/>
                    <a:pt x="43" y="56"/>
                    <a:pt x="112" y="126"/>
                  </a:cubicBezTo>
                  <a:cubicBezTo>
                    <a:pt x="182" y="196"/>
                    <a:pt x="280" y="280"/>
                    <a:pt x="377" y="349"/>
                  </a:cubicBezTo>
                  <a:cubicBezTo>
                    <a:pt x="475" y="433"/>
                    <a:pt x="573" y="503"/>
                    <a:pt x="656" y="559"/>
                  </a:cubicBezTo>
                  <a:cubicBezTo>
                    <a:pt x="698" y="587"/>
                    <a:pt x="740" y="614"/>
                    <a:pt x="796" y="642"/>
                  </a:cubicBezTo>
                  <a:cubicBezTo>
                    <a:pt x="796" y="642"/>
                    <a:pt x="754" y="587"/>
                    <a:pt x="684" y="531"/>
                  </a:cubicBezTo>
                  <a:cubicBezTo>
                    <a:pt x="615" y="461"/>
                    <a:pt x="531" y="363"/>
                    <a:pt x="419" y="294"/>
                  </a:cubicBezTo>
                  <a:cubicBezTo>
                    <a:pt x="322" y="210"/>
                    <a:pt x="224" y="140"/>
                    <a:pt x="140" y="84"/>
                  </a:cubicBezTo>
                  <a:cubicBezTo>
                    <a:pt x="98" y="56"/>
                    <a:pt x="57" y="29"/>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283;p3"/>
            <p:cNvSpPr/>
            <p:nvPr/>
          </p:nvSpPr>
          <p:spPr>
            <a:xfrm>
              <a:off x="6521479" y="1110542"/>
              <a:ext cx="166560" cy="150257"/>
            </a:xfrm>
            <a:custGeom>
              <a:avLst/>
              <a:gdLst/>
              <a:ahLst/>
              <a:cxnLst/>
              <a:rect l="l" t="t" r="r" b="b"/>
              <a:pathLst>
                <a:path w="991" h="894" extrusionOk="0">
                  <a:moveTo>
                    <a:pt x="0" y="1"/>
                  </a:moveTo>
                  <a:lnTo>
                    <a:pt x="28" y="43"/>
                  </a:lnTo>
                  <a:cubicBezTo>
                    <a:pt x="56" y="70"/>
                    <a:pt x="98" y="112"/>
                    <a:pt x="140" y="154"/>
                  </a:cubicBezTo>
                  <a:cubicBezTo>
                    <a:pt x="223" y="252"/>
                    <a:pt x="349" y="363"/>
                    <a:pt x="474" y="475"/>
                  </a:cubicBezTo>
                  <a:cubicBezTo>
                    <a:pt x="600" y="587"/>
                    <a:pt x="725" y="698"/>
                    <a:pt x="823" y="768"/>
                  </a:cubicBezTo>
                  <a:cubicBezTo>
                    <a:pt x="865" y="810"/>
                    <a:pt x="907" y="838"/>
                    <a:pt x="935" y="866"/>
                  </a:cubicBezTo>
                  <a:lnTo>
                    <a:pt x="991" y="893"/>
                  </a:lnTo>
                  <a:lnTo>
                    <a:pt x="949" y="852"/>
                  </a:lnTo>
                  <a:lnTo>
                    <a:pt x="851" y="740"/>
                  </a:lnTo>
                  <a:cubicBezTo>
                    <a:pt x="753" y="656"/>
                    <a:pt x="642" y="531"/>
                    <a:pt x="516" y="419"/>
                  </a:cubicBezTo>
                  <a:cubicBezTo>
                    <a:pt x="391" y="308"/>
                    <a:pt x="265" y="210"/>
                    <a:pt x="168" y="126"/>
                  </a:cubicBezTo>
                  <a:cubicBezTo>
                    <a:pt x="112" y="84"/>
                    <a:pt x="70" y="56"/>
                    <a:pt x="42" y="43"/>
                  </a:cubicBezTo>
                  <a:cubicBezTo>
                    <a:pt x="28" y="29"/>
                    <a:pt x="14" y="15"/>
                    <a:pt x="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284;p3"/>
            <p:cNvSpPr/>
            <p:nvPr/>
          </p:nvSpPr>
          <p:spPr>
            <a:xfrm>
              <a:off x="6505008" y="728514"/>
              <a:ext cx="168913" cy="150089"/>
            </a:xfrm>
            <a:custGeom>
              <a:avLst/>
              <a:gdLst/>
              <a:ahLst/>
              <a:cxnLst/>
              <a:rect l="l" t="t" r="r" b="b"/>
              <a:pathLst>
                <a:path w="1005" h="893" extrusionOk="0">
                  <a:moveTo>
                    <a:pt x="1005" y="0"/>
                  </a:moveTo>
                  <a:lnTo>
                    <a:pt x="949" y="42"/>
                  </a:lnTo>
                  <a:lnTo>
                    <a:pt x="837" y="126"/>
                  </a:lnTo>
                  <a:cubicBezTo>
                    <a:pt x="726" y="209"/>
                    <a:pt x="600" y="307"/>
                    <a:pt x="489" y="419"/>
                  </a:cubicBezTo>
                  <a:cubicBezTo>
                    <a:pt x="363" y="530"/>
                    <a:pt x="238" y="656"/>
                    <a:pt x="154" y="739"/>
                  </a:cubicBezTo>
                  <a:cubicBezTo>
                    <a:pt x="112" y="781"/>
                    <a:pt x="70" y="823"/>
                    <a:pt x="42" y="851"/>
                  </a:cubicBezTo>
                  <a:lnTo>
                    <a:pt x="1" y="893"/>
                  </a:lnTo>
                  <a:lnTo>
                    <a:pt x="56" y="865"/>
                  </a:lnTo>
                  <a:cubicBezTo>
                    <a:pt x="84" y="837"/>
                    <a:pt x="126" y="809"/>
                    <a:pt x="182" y="781"/>
                  </a:cubicBezTo>
                  <a:cubicBezTo>
                    <a:pt x="266" y="698"/>
                    <a:pt x="405" y="586"/>
                    <a:pt x="531" y="474"/>
                  </a:cubicBezTo>
                  <a:cubicBezTo>
                    <a:pt x="656" y="363"/>
                    <a:pt x="768" y="251"/>
                    <a:pt x="865" y="167"/>
                  </a:cubicBezTo>
                  <a:cubicBezTo>
                    <a:pt x="907" y="112"/>
                    <a:pt x="935" y="70"/>
                    <a:pt x="963" y="42"/>
                  </a:cubicBezTo>
                  <a:lnTo>
                    <a:pt x="1005"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 name="Google Shape;285;p3"/>
            <p:cNvSpPr/>
            <p:nvPr/>
          </p:nvSpPr>
          <p:spPr>
            <a:xfrm>
              <a:off x="6683164" y="728514"/>
              <a:ext cx="166560" cy="150089"/>
            </a:xfrm>
            <a:custGeom>
              <a:avLst/>
              <a:gdLst/>
              <a:ahLst/>
              <a:cxnLst/>
              <a:rect l="l" t="t" r="r" b="b"/>
              <a:pathLst>
                <a:path w="991" h="893" extrusionOk="0">
                  <a:moveTo>
                    <a:pt x="1" y="0"/>
                  </a:moveTo>
                  <a:lnTo>
                    <a:pt x="29" y="42"/>
                  </a:lnTo>
                  <a:lnTo>
                    <a:pt x="140" y="154"/>
                  </a:lnTo>
                  <a:cubicBezTo>
                    <a:pt x="224" y="251"/>
                    <a:pt x="349" y="363"/>
                    <a:pt x="475" y="474"/>
                  </a:cubicBezTo>
                  <a:cubicBezTo>
                    <a:pt x="600" y="586"/>
                    <a:pt x="726" y="698"/>
                    <a:pt x="824" y="767"/>
                  </a:cubicBezTo>
                  <a:lnTo>
                    <a:pt x="949" y="865"/>
                  </a:lnTo>
                  <a:lnTo>
                    <a:pt x="991" y="893"/>
                  </a:lnTo>
                  <a:lnTo>
                    <a:pt x="949" y="851"/>
                  </a:lnTo>
                  <a:cubicBezTo>
                    <a:pt x="935" y="823"/>
                    <a:pt x="893" y="781"/>
                    <a:pt x="851" y="739"/>
                  </a:cubicBezTo>
                  <a:cubicBezTo>
                    <a:pt x="768" y="656"/>
                    <a:pt x="642" y="530"/>
                    <a:pt x="517" y="419"/>
                  </a:cubicBezTo>
                  <a:cubicBezTo>
                    <a:pt x="391" y="307"/>
                    <a:pt x="266" y="209"/>
                    <a:pt x="168" y="126"/>
                  </a:cubicBezTo>
                  <a:cubicBezTo>
                    <a:pt x="112" y="84"/>
                    <a:pt x="70" y="56"/>
                    <a:pt x="42" y="42"/>
                  </a:cubicBezTo>
                  <a:cubicBezTo>
                    <a:pt x="29" y="28"/>
                    <a:pt x="15" y="14"/>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 name="Google Shape;286;p3"/>
            <p:cNvSpPr/>
            <p:nvPr/>
          </p:nvSpPr>
          <p:spPr>
            <a:xfrm>
              <a:off x="6690223" y="885493"/>
              <a:ext cx="168913" cy="375306"/>
            </a:xfrm>
            <a:custGeom>
              <a:avLst/>
              <a:gdLst/>
              <a:ahLst/>
              <a:cxnLst/>
              <a:rect l="l" t="t" r="r" b="b"/>
              <a:pathLst>
                <a:path w="1005" h="2233" extrusionOk="0">
                  <a:moveTo>
                    <a:pt x="963" y="1"/>
                  </a:moveTo>
                  <a:cubicBezTo>
                    <a:pt x="963" y="1"/>
                    <a:pt x="949" y="29"/>
                    <a:pt x="963" y="56"/>
                  </a:cubicBezTo>
                  <a:lnTo>
                    <a:pt x="963" y="1"/>
                  </a:lnTo>
                  <a:close/>
                  <a:moveTo>
                    <a:pt x="963" y="56"/>
                  </a:moveTo>
                  <a:cubicBezTo>
                    <a:pt x="963" y="98"/>
                    <a:pt x="949" y="154"/>
                    <a:pt x="949" y="210"/>
                  </a:cubicBezTo>
                  <a:lnTo>
                    <a:pt x="949" y="670"/>
                  </a:lnTo>
                  <a:cubicBezTo>
                    <a:pt x="949" y="838"/>
                    <a:pt x="963" y="1005"/>
                    <a:pt x="963" y="1130"/>
                  </a:cubicBezTo>
                  <a:cubicBezTo>
                    <a:pt x="963" y="1200"/>
                    <a:pt x="977" y="1256"/>
                    <a:pt x="991" y="1284"/>
                  </a:cubicBezTo>
                  <a:cubicBezTo>
                    <a:pt x="991" y="1242"/>
                    <a:pt x="991" y="1200"/>
                    <a:pt x="991" y="1130"/>
                  </a:cubicBezTo>
                  <a:cubicBezTo>
                    <a:pt x="991" y="1005"/>
                    <a:pt x="1005" y="838"/>
                    <a:pt x="991" y="670"/>
                  </a:cubicBezTo>
                  <a:cubicBezTo>
                    <a:pt x="991" y="503"/>
                    <a:pt x="991" y="335"/>
                    <a:pt x="977" y="210"/>
                  </a:cubicBezTo>
                  <a:cubicBezTo>
                    <a:pt x="977" y="154"/>
                    <a:pt x="963" y="98"/>
                    <a:pt x="963" y="56"/>
                  </a:cubicBezTo>
                  <a:close/>
                  <a:moveTo>
                    <a:pt x="991" y="1340"/>
                  </a:moveTo>
                  <a:cubicBezTo>
                    <a:pt x="977" y="1354"/>
                    <a:pt x="949" y="1368"/>
                    <a:pt x="935" y="1382"/>
                  </a:cubicBezTo>
                  <a:cubicBezTo>
                    <a:pt x="907" y="1395"/>
                    <a:pt x="865" y="1423"/>
                    <a:pt x="823" y="1465"/>
                  </a:cubicBezTo>
                  <a:cubicBezTo>
                    <a:pt x="712" y="1549"/>
                    <a:pt x="586" y="1647"/>
                    <a:pt x="475" y="1758"/>
                  </a:cubicBezTo>
                  <a:cubicBezTo>
                    <a:pt x="349" y="1884"/>
                    <a:pt x="224" y="1995"/>
                    <a:pt x="140" y="2079"/>
                  </a:cubicBezTo>
                  <a:cubicBezTo>
                    <a:pt x="98" y="2121"/>
                    <a:pt x="56" y="2163"/>
                    <a:pt x="28" y="2191"/>
                  </a:cubicBezTo>
                  <a:cubicBezTo>
                    <a:pt x="14" y="2218"/>
                    <a:pt x="0" y="2232"/>
                    <a:pt x="0" y="2232"/>
                  </a:cubicBezTo>
                  <a:lnTo>
                    <a:pt x="42" y="2205"/>
                  </a:lnTo>
                  <a:cubicBezTo>
                    <a:pt x="70" y="2177"/>
                    <a:pt x="112" y="2149"/>
                    <a:pt x="168" y="2107"/>
                  </a:cubicBezTo>
                  <a:cubicBezTo>
                    <a:pt x="265" y="2037"/>
                    <a:pt x="391" y="1939"/>
                    <a:pt x="517" y="1814"/>
                  </a:cubicBezTo>
                  <a:cubicBezTo>
                    <a:pt x="628" y="1702"/>
                    <a:pt x="754" y="1591"/>
                    <a:pt x="851" y="1493"/>
                  </a:cubicBezTo>
                  <a:lnTo>
                    <a:pt x="949" y="1382"/>
                  </a:lnTo>
                  <a:lnTo>
                    <a:pt x="991" y="134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287;p3"/>
            <p:cNvSpPr/>
            <p:nvPr/>
          </p:nvSpPr>
          <p:spPr>
            <a:xfrm>
              <a:off x="6500302" y="873728"/>
              <a:ext cx="11933" cy="225217"/>
            </a:xfrm>
            <a:custGeom>
              <a:avLst/>
              <a:gdLst/>
              <a:ahLst/>
              <a:cxnLst/>
              <a:rect l="l" t="t" r="r" b="b"/>
              <a:pathLst>
                <a:path w="71" h="1340" extrusionOk="0">
                  <a:moveTo>
                    <a:pt x="15" y="1"/>
                  </a:moveTo>
                  <a:lnTo>
                    <a:pt x="15" y="57"/>
                  </a:lnTo>
                  <a:cubicBezTo>
                    <a:pt x="15" y="99"/>
                    <a:pt x="15" y="154"/>
                    <a:pt x="1" y="210"/>
                  </a:cubicBezTo>
                  <a:cubicBezTo>
                    <a:pt x="1" y="336"/>
                    <a:pt x="1" y="503"/>
                    <a:pt x="1" y="670"/>
                  </a:cubicBezTo>
                  <a:cubicBezTo>
                    <a:pt x="15" y="838"/>
                    <a:pt x="15" y="1005"/>
                    <a:pt x="29" y="1131"/>
                  </a:cubicBezTo>
                  <a:cubicBezTo>
                    <a:pt x="29" y="1200"/>
                    <a:pt x="42" y="1256"/>
                    <a:pt x="42" y="1284"/>
                  </a:cubicBezTo>
                  <a:cubicBezTo>
                    <a:pt x="42" y="1256"/>
                    <a:pt x="42" y="1200"/>
                    <a:pt x="56" y="1131"/>
                  </a:cubicBezTo>
                  <a:cubicBezTo>
                    <a:pt x="56" y="1005"/>
                    <a:pt x="70" y="838"/>
                    <a:pt x="56" y="670"/>
                  </a:cubicBezTo>
                  <a:cubicBezTo>
                    <a:pt x="56" y="503"/>
                    <a:pt x="56" y="336"/>
                    <a:pt x="42" y="210"/>
                  </a:cubicBezTo>
                  <a:cubicBezTo>
                    <a:pt x="42" y="154"/>
                    <a:pt x="29" y="99"/>
                    <a:pt x="29" y="57"/>
                  </a:cubicBezTo>
                  <a:cubicBezTo>
                    <a:pt x="15" y="29"/>
                    <a:pt x="15" y="1"/>
                    <a:pt x="15" y="1"/>
                  </a:cubicBezTo>
                  <a:close/>
                  <a:moveTo>
                    <a:pt x="42" y="1284"/>
                  </a:moveTo>
                  <a:cubicBezTo>
                    <a:pt x="42" y="1312"/>
                    <a:pt x="42" y="1326"/>
                    <a:pt x="42" y="1340"/>
                  </a:cubicBezTo>
                  <a:cubicBezTo>
                    <a:pt x="42" y="1340"/>
                    <a:pt x="56" y="1326"/>
                    <a:pt x="42" y="1284"/>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288;p3"/>
            <p:cNvSpPr/>
            <p:nvPr/>
          </p:nvSpPr>
          <p:spPr>
            <a:xfrm>
              <a:off x="6554253" y="866837"/>
              <a:ext cx="257991" cy="232108"/>
            </a:xfrm>
            <a:custGeom>
              <a:avLst/>
              <a:gdLst/>
              <a:ahLst/>
              <a:cxnLst/>
              <a:rect l="l" t="t" r="r" b="b"/>
              <a:pathLst>
                <a:path w="1535" h="1381" extrusionOk="0">
                  <a:moveTo>
                    <a:pt x="740" y="0"/>
                  </a:moveTo>
                  <a:cubicBezTo>
                    <a:pt x="670" y="0"/>
                    <a:pt x="586" y="14"/>
                    <a:pt x="517" y="28"/>
                  </a:cubicBezTo>
                  <a:cubicBezTo>
                    <a:pt x="447" y="56"/>
                    <a:pt x="377" y="84"/>
                    <a:pt x="321" y="126"/>
                  </a:cubicBezTo>
                  <a:cubicBezTo>
                    <a:pt x="196" y="209"/>
                    <a:pt x="98" y="321"/>
                    <a:pt x="56" y="460"/>
                  </a:cubicBezTo>
                  <a:cubicBezTo>
                    <a:pt x="28" y="516"/>
                    <a:pt x="0" y="586"/>
                    <a:pt x="0" y="656"/>
                  </a:cubicBezTo>
                  <a:cubicBezTo>
                    <a:pt x="0" y="684"/>
                    <a:pt x="0" y="725"/>
                    <a:pt x="0" y="753"/>
                  </a:cubicBezTo>
                  <a:cubicBezTo>
                    <a:pt x="0" y="781"/>
                    <a:pt x="0" y="809"/>
                    <a:pt x="0" y="851"/>
                  </a:cubicBezTo>
                  <a:cubicBezTo>
                    <a:pt x="14" y="963"/>
                    <a:pt x="56" y="1074"/>
                    <a:pt x="126" y="1172"/>
                  </a:cubicBezTo>
                  <a:cubicBezTo>
                    <a:pt x="182" y="1255"/>
                    <a:pt x="252" y="1325"/>
                    <a:pt x="335" y="1381"/>
                  </a:cubicBezTo>
                  <a:cubicBezTo>
                    <a:pt x="265" y="1325"/>
                    <a:pt x="196" y="1255"/>
                    <a:pt x="140" y="1172"/>
                  </a:cubicBezTo>
                  <a:cubicBezTo>
                    <a:pt x="84" y="1074"/>
                    <a:pt x="42" y="963"/>
                    <a:pt x="28" y="851"/>
                  </a:cubicBezTo>
                  <a:lnTo>
                    <a:pt x="28" y="753"/>
                  </a:lnTo>
                  <a:cubicBezTo>
                    <a:pt x="28" y="725"/>
                    <a:pt x="28" y="697"/>
                    <a:pt x="42" y="656"/>
                  </a:cubicBezTo>
                  <a:cubicBezTo>
                    <a:pt x="56" y="600"/>
                    <a:pt x="70" y="544"/>
                    <a:pt x="98" y="488"/>
                  </a:cubicBezTo>
                  <a:cubicBezTo>
                    <a:pt x="154" y="363"/>
                    <a:pt x="238" y="265"/>
                    <a:pt x="349" y="195"/>
                  </a:cubicBezTo>
                  <a:cubicBezTo>
                    <a:pt x="419" y="153"/>
                    <a:pt x="475" y="126"/>
                    <a:pt x="544" y="112"/>
                  </a:cubicBezTo>
                  <a:cubicBezTo>
                    <a:pt x="600" y="84"/>
                    <a:pt x="670" y="84"/>
                    <a:pt x="740" y="84"/>
                  </a:cubicBezTo>
                  <a:cubicBezTo>
                    <a:pt x="809" y="84"/>
                    <a:pt x="879" y="84"/>
                    <a:pt x="949" y="112"/>
                  </a:cubicBezTo>
                  <a:cubicBezTo>
                    <a:pt x="1005" y="126"/>
                    <a:pt x="1074" y="153"/>
                    <a:pt x="1130" y="195"/>
                  </a:cubicBezTo>
                  <a:cubicBezTo>
                    <a:pt x="1242" y="265"/>
                    <a:pt x="1326" y="363"/>
                    <a:pt x="1381" y="488"/>
                  </a:cubicBezTo>
                  <a:cubicBezTo>
                    <a:pt x="1437" y="600"/>
                    <a:pt x="1465" y="725"/>
                    <a:pt x="1451" y="851"/>
                  </a:cubicBezTo>
                  <a:cubicBezTo>
                    <a:pt x="1437" y="963"/>
                    <a:pt x="1395" y="1074"/>
                    <a:pt x="1340" y="1172"/>
                  </a:cubicBezTo>
                  <a:cubicBezTo>
                    <a:pt x="1284" y="1255"/>
                    <a:pt x="1214" y="1325"/>
                    <a:pt x="1144" y="1381"/>
                  </a:cubicBezTo>
                  <a:cubicBezTo>
                    <a:pt x="1228" y="1325"/>
                    <a:pt x="1298" y="1255"/>
                    <a:pt x="1353" y="1186"/>
                  </a:cubicBezTo>
                  <a:cubicBezTo>
                    <a:pt x="1507" y="976"/>
                    <a:pt x="1535" y="697"/>
                    <a:pt x="1437" y="460"/>
                  </a:cubicBezTo>
                  <a:cubicBezTo>
                    <a:pt x="1395" y="405"/>
                    <a:pt x="1367" y="349"/>
                    <a:pt x="1326" y="293"/>
                  </a:cubicBezTo>
                  <a:cubicBezTo>
                    <a:pt x="1284" y="223"/>
                    <a:pt x="1228" y="167"/>
                    <a:pt x="1158" y="126"/>
                  </a:cubicBezTo>
                  <a:cubicBezTo>
                    <a:pt x="1102" y="84"/>
                    <a:pt x="1033" y="56"/>
                    <a:pt x="963" y="28"/>
                  </a:cubicBezTo>
                  <a:cubicBezTo>
                    <a:pt x="893" y="14"/>
                    <a:pt x="823" y="0"/>
                    <a:pt x="74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 name="Google Shape;289;p3"/>
            <p:cNvSpPr/>
            <p:nvPr/>
          </p:nvSpPr>
          <p:spPr>
            <a:xfrm>
              <a:off x="6997289" y="1234747"/>
              <a:ext cx="89246" cy="87902"/>
            </a:xfrm>
            <a:custGeom>
              <a:avLst/>
              <a:gdLst/>
              <a:ahLst/>
              <a:cxnLst/>
              <a:rect l="l" t="t" r="r" b="b"/>
              <a:pathLst>
                <a:path w="531" h="523" extrusionOk="0">
                  <a:moveTo>
                    <a:pt x="503" y="127"/>
                  </a:moveTo>
                  <a:cubicBezTo>
                    <a:pt x="503" y="133"/>
                    <a:pt x="506" y="137"/>
                    <a:pt x="510" y="140"/>
                  </a:cubicBezTo>
                  <a:lnTo>
                    <a:pt x="503" y="127"/>
                  </a:lnTo>
                  <a:close/>
                  <a:moveTo>
                    <a:pt x="510" y="140"/>
                  </a:moveTo>
                  <a:lnTo>
                    <a:pt x="517" y="154"/>
                  </a:lnTo>
                  <a:cubicBezTo>
                    <a:pt x="517" y="147"/>
                    <a:pt x="513" y="144"/>
                    <a:pt x="510" y="140"/>
                  </a:cubicBezTo>
                  <a:close/>
                  <a:moveTo>
                    <a:pt x="238" y="1"/>
                  </a:moveTo>
                  <a:cubicBezTo>
                    <a:pt x="196" y="1"/>
                    <a:pt x="168" y="15"/>
                    <a:pt x="126" y="43"/>
                  </a:cubicBezTo>
                  <a:cubicBezTo>
                    <a:pt x="84" y="71"/>
                    <a:pt x="57" y="99"/>
                    <a:pt x="43" y="140"/>
                  </a:cubicBezTo>
                  <a:cubicBezTo>
                    <a:pt x="1" y="224"/>
                    <a:pt x="1" y="308"/>
                    <a:pt x="43" y="378"/>
                  </a:cubicBezTo>
                  <a:cubicBezTo>
                    <a:pt x="57" y="405"/>
                    <a:pt x="70" y="419"/>
                    <a:pt x="84" y="447"/>
                  </a:cubicBezTo>
                  <a:cubicBezTo>
                    <a:pt x="126" y="475"/>
                    <a:pt x="182" y="503"/>
                    <a:pt x="238" y="517"/>
                  </a:cubicBezTo>
                  <a:cubicBezTo>
                    <a:pt x="250" y="521"/>
                    <a:pt x="264" y="523"/>
                    <a:pt x="278" y="523"/>
                  </a:cubicBezTo>
                  <a:cubicBezTo>
                    <a:pt x="312" y="523"/>
                    <a:pt x="352" y="513"/>
                    <a:pt x="391" y="503"/>
                  </a:cubicBezTo>
                  <a:cubicBezTo>
                    <a:pt x="405" y="489"/>
                    <a:pt x="433" y="475"/>
                    <a:pt x="447" y="461"/>
                  </a:cubicBezTo>
                  <a:lnTo>
                    <a:pt x="475" y="433"/>
                  </a:lnTo>
                  <a:cubicBezTo>
                    <a:pt x="475" y="419"/>
                    <a:pt x="489" y="419"/>
                    <a:pt x="489" y="405"/>
                  </a:cubicBezTo>
                  <a:cubicBezTo>
                    <a:pt x="517" y="378"/>
                    <a:pt x="531" y="336"/>
                    <a:pt x="531" y="294"/>
                  </a:cubicBezTo>
                  <a:lnTo>
                    <a:pt x="531" y="294"/>
                  </a:lnTo>
                  <a:cubicBezTo>
                    <a:pt x="517" y="322"/>
                    <a:pt x="503" y="364"/>
                    <a:pt x="475" y="392"/>
                  </a:cubicBezTo>
                  <a:lnTo>
                    <a:pt x="461" y="405"/>
                  </a:lnTo>
                  <a:lnTo>
                    <a:pt x="433" y="419"/>
                  </a:lnTo>
                  <a:cubicBezTo>
                    <a:pt x="405" y="433"/>
                    <a:pt x="391" y="447"/>
                    <a:pt x="377" y="447"/>
                  </a:cubicBezTo>
                  <a:cubicBezTo>
                    <a:pt x="356" y="454"/>
                    <a:pt x="336" y="458"/>
                    <a:pt x="315" y="458"/>
                  </a:cubicBezTo>
                  <a:cubicBezTo>
                    <a:pt x="294" y="458"/>
                    <a:pt x="273" y="454"/>
                    <a:pt x="252" y="447"/>
                  </a:cubicBezTo>
                  <a:cubicBezTo>
                    <a:pt x="210" y="433"/>
                    <a:pt x="182" y="419"/>
                    <a:pt x="154" y="392"/>
                  </a:cubicBezTo>
                  <a:cubicBezTo>
                    <a:pt x="126" y="378"/>
                    <a:pt x="126" y="364"/>
                    <a:pt x="112" y="336"/>
                  </a:cubicBezTo>
                  <a:cubicBezTo>
                    <a:pt x="98" y="322"/>
                    <a:pt x="98" y="308"/>
                    <a:pt x="84" y="280"/>
                  </a:cubicBezTo>
                  <a:cubicBezTo>
                    <a:pt x="84" y="252"/>
                    <a:pt x="84" y="210"/>
                    <a:pt x="84" y="168"/>
                  </a:cubicBezTo>
                  <a:cubicBezTo>
                    <a:pt x="98" y="127"/>
                    <a:pt x="126" y="99"/>
                    <a:pt x="154" y="71"/>
                  </a:cubicBezTo>
                  <a:cubicBezTo>
                    <a:pt x="182" y="43"/>
                    <a:pt x="210" y="15"/>
                    <a:pt x="252" y="15"/>
                  </a:cubicBezTo>
                  <a:lnTo>
                    <a:pt x="377" y="15"/>
                  </a:lnTo>
                  <a:lnTo>
                    <a:pt x="349"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290;p3"/>
            <p:cNvSpPr/>
            <p:nvPr/>
          </p:nvSpPr>
          <p:spPr>
            <a:xfrm>
              <a:off x="6205000" y="866837"/>
              <a:ext cx="180678" cy="262697"/>
            </a:xfrm>
            <a:custGeom>
              <a:avLst/>
              <a:gdLst/>
              <a:ahLst/>
              <a:cxnLst/>
              <a:rect l="l" t="t" r="r" b="b"/>
              <a:pathLst>
                <a:path w="1075" h="1563" extrusionOk="0">
                  <a:moveTo>
                    <a:pt x="558" y="0"/>
                  </a:moveTo>
                  <a:lnTo>
                    <a:pt x="42" y="42"/>
                  </a:lnTo>
                  <a:lnTo>
                    <a:pt x="0" y="42"/>
                  </a:lnTo>
                  <a:lnTo>
                    <a:pt x="0" y="84"/>
                  </a:lnTo>
                  <a:cubicBezTo>
                    <a:pt x="14" y="572"/>
                    <a:pt x="42" y="1046"/>
                    <a:pt x="70" y="1520"/>
                  </a:cubicBezTo>
                  <a:lnTo>
                    <a:pt x="70" y="1562"/>
                  </a:lnTo>
                  <a:lnTo>
                    <a:pt x="112" y="1562"/>
                  </a:lnTo>
                  <a:lnTo>
                    <a:pt x="586" y="1534"/>
                  </a:lnTo>
                  <a:lnTo>
                    <a:pt x="837" y="1520"/>
                  </a:lnTo>
                  <a:cubicBezTo>
                    <a:pt x="907" y="1520"/>
                    <a:pt x="990" y="1520"/>
                    <a:pt x="1074" y="1506"/>
                  </a:cubicBezTo>
                  <a:cubicBezTo>
                    <a:pt x="990" y="1506"/>
                    <a:pt x="907" y="1493"/>
                    <a:pt x="837" y="1493"/>
                  </a:cubicBezTo>
                  <a:lnTo>
                    <a:pt x="154" y="1493"/>
                  </a:lnTo>
                  <a:cubicBezTo>
                    <a:pt x="140" y="1046"/>
                    <a:pt x="126" y="600"/>
                    <a:pt x="98" y="140"/>
                  </a:cubicBezTo>
                  <a:lnTo>
                    <a:pt x="572" y="70"/>
                  </a:lnTo>
                  <a:cubicBezTo>
                    <a:pt x="656" y="70"/>
                    <a:pt x="739" y="42"/>
                    <a:pt x="823" y="42"/>
                  </a:cubicBezTo>
                  <a:lnTo>
                    <a:pt x="1074"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1" name="Google Shape;291;p3"/>
          <p:cNvGrpSpPr/>
          <p:nvPr/>
        </p:nvGrpSpPr>
        <p:grpSpPr>
          <a:xfrm>
            <a:off x="4880140" y="637089"/>
            <a:ext cx="771079" cy="526476"/>
            <a:chOff x="4880140" y="275914"/>
            <a:chExt cx="771079" cy="526476"/>
          </a:xfrm>
        </p:grpSpPr>
        <p:sp>
          <p:nvSpPr>
            <p:cNvPr id="292" name="Google Shape;292;p3"/>
            <p:cNvSpPr/>
            <p:nvPr/>
          </p:nvSpPr>
          <p:spPr>
            <a:xfrm>
              <a:off x="4880140" y="275914"/>
              <a:ext cx="281547" cy="526476"/>
            </a:xfrm>
            <a:custGeom>
              <a:avLst/>
              <a:gdLst/>
              <a:ahLst/>
              <a:cxnLst/>
              <a:rect l="l" t="t" r="r" b="b"/>
              <a:pathLst>
                <a:path w="754" h="1410" extrusionOk="0">
                  <a:moveTo>
                    <a:pt x="377" y="1"/>
                  </a:moveTo>
                  <a:cubicBezTo>
                    <a:pt x="293" y="29"/>
                    <a:pt x="196" y="56"/>
                    <a:pt x="98" y="84"/>
                  </a:cubicBezTo>
                  <a:cubicBezTo>
                    <a:pt x="84" y="475"/>
                    <a:pt x="56" y="893"/>
                    <a:pt x="1" y="1340"/>
                  </a:cubicBezTo>
                  <a:lnTo>
                    <a:pt x="126" y="1298"/>
                  </a:lnTo>
                  <a:lnTo>
                    <a:pt x="252" y="1242"/>
                  </a:lnTo>
                  <a:cubicBezTo>
                    <a:pt x="266" y="1061"/>
                    <a:pt x="280" y="977"/>
                    <a:pt x="280" y="949"/>
                  </a:cubicBezTo>
                  <a:lnTo>
                    <a:pt x="419" y="893"/>
                  </a:lnTo>
                  <a:lnTo>
                    <a:pt x="419" y="893"/>
                  </a:lnTo>
                  <a:cubicBezTo>
                    <a:pt x="391" y="1130"/>
                    <a:pt x="377" y="1312"/>
                    <a:pt x="377" y="1409"/>
                  </a:cubicBezTo>
                  <a:cubicBezTo>
                    <a:pt x="419" y="1395"/>
                    <a:pt x="447" y="1368"/>
                    <a:pt x="489" y="1354"/>
                  </a:cubicBezTo>
                  <a:cubicBezTo>
                    <a:pt x="517" y="1326"/>
                    <a:pt x="558" y="1312"/>
                    <a:pt x="600" y="1298"/>
                  </a:cubicBezTo>
                  <a:lnTo>
                    <a:pt x="614" y="1298"/>
                  </a:lnTo>
                  <a:cubicBezTo>
                    <a:pt x="628" y="1047"/>
                    <a:pt x="670" y="642"/>
                    <a:pt x="754" y="70"/>
                  </a:cubicBezTo>
                  <a:lnTo>
                    <a:pt x="754" y="70"/>
                  </a:lnTo>
                  <a:cubicBezTo>
                    <a:pt x="670" y="112"/>
                    <a:pt x="572" y="140"/>
                    <a:pt x="489" y="154"/>
                  </a:cubicBezTo>
                  <a:cubicBezTo>
                    <a:pt x="475" y="349"/>
                    <a:pt x="461" y="503"/>
                    <a:pt x="447" y="600"/>
                  </a:cubicBezTo>
                  <a:lnTo>
                    <a:pt x="377" y="642"/>
                  </a:lnTo>
                  <a:lnTo>
                    <a:pt x="321" y="670"/>
                  </a:lnTo>
                  <a:cubicBezTo>
                    <a:pt x="335" y="447"/>
                    <a:pt x="349" y="224"/>
                    <a:pt x="377"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 name="Google Shape;293;p3"/>
            <p:cNvSpPr/>
            <p:nvPr/>
          </p:nvSpPr>
          <p:spPr>
            <a:xfrm>
              <a:off x="5156085" y="575743"/>
              <a:ext cx="156830" cy="184827"/>
            </a:xfrm>
            <a:custGeom>
              <a:avLst/>
              <a:gdLst/>
              <a:ahLst/>
              <a:cxnLst/>
              <a:rect l="l" t="t" r="r" b="b"/>
              <a:pathLst>
                <a:path w="420" h="495" extrusionOk="0">
                  <a:moveTo>
                    <a:pt x="230" y="1"/>
                  </a:moveTo>
                  <a:cubicBezTo>
                    <a:pt x="219" y="1"/>
                    <a:pt x="208" y="3"/>
                    <a:pt x="196" y="7"/>
                  </a:cubicBezTo>
                  <a:cubicBezTo>
                    <a:pt x="126" y="7"/>
                    <a:pt x="57" y="48"/>
                    <a:pt x="15" y="118"/>
                  </a:cubicBezTo>
                  <a:cubicBezTo>
                    <a:pt x="1" y="160"/>
                    <a:pt x="15" y="202"/>
                    <a:pt x="29" y="244"/>
                  </a:cubicBezTo>
                  <a:cubicBezTo>
                    <a:pt x="71" y="230"/>
                    <a:pt x="112" y="216"/>
                    <a:pt x="154" y="216"/>
                  </a:cubicBezTo>
                  <a:cubicBezTo>
                    <a:pt x="168" y="202"/>
                    <a:pt x="168" y="202"/>
                    <a:pt x="154" y="188"/>
                  </a:cubicBezTo>
                  <a:cubicBezTo>
                    <a:pt x="154" y="160"/>
                    <a:pt x="168" y="146"/>
                    <a:pt x="182" y="132"/>
                  </a:cubicBezTo>
                  <a:cubicBezTo>
                    <a:pt x="210" y="132"/>
                    <a:pt x="224" y="146"/>
                    <a:pt x="224" y="174"/>
                  </a:cubicBezTo>
                  <a:cubicBezTo>
                    <a:pt x="224" y="174"/>
                    <a:pt x="224" y="188"/>
                    <a:pt x="224" y="202"/>
                  </a:cubicBezTo>
                  <a:cubicBezTo>
                    <a:pt x="196" y="258"/>
                    <a:pt x="154" y="314"/>
                    <a:pt x="112" y="355"/>
                  </a:cubicBezTo>
                  <a:cubicBezTo>
                    <a:pt x="71" y="383"/>
                    <a:pt x="57" y="439"/>
                    <a:pt x="71" y="495"/>
                  </a:cubicBezTo>
                  <a:cubicBezTo>
                    <a:pt x="94" y="472"/>
                    <a:pt x="134" y="461"/>
                    <a:pt x="193" y="461"/>
                  </a:cubicBezTo>
                  <a:cubicBezTo>
                    <a:pt x="241" y="461"/>
                    <a:pt x="302" y="468"/>
                    <a:pt x="377" y="481"/>
                  </a:cubicBezTo>
                  <a:cubicBezTo>
                    <a:pt x="377" y="425"/>
                    <a:pt x="391" y="383"/>
                    <a:pt x="419" y="355"/>
                  </a:cubicBezTo>
                  <a:cubicBezTo>
                    <a:pt x="387" y="339"/>
                    <a:pt x="354" y="332"/>
                    <a:pt x="321" y="332"/>
                  </a:cubicBezTo>
                  <a:cubicBezTo>
                    <a:pt x="298" y="332"/>
                    <a:pt x="275" y="336"/>
                    <a:pt x="252" y="341"/>
                  </a:cubicBezTo>
                  <a:cubicBezTo>
                    <a:pt x="322" y="286"/>
                    <a:pt x="363" y="216"/>
                    <a:pt x="363" y="132"/>
                  </a:cubicBezTo>
                  <a:cubicBezTo>
                    <a:pt x="363" y="90"/>
                    <a:pt x="336" y="35"/>
                    <a:pt x="294" y="21"/>
                  </a:cubicBezTo>
                  <a:cubicBezTo>
                    <a:pt x="274" y="11"/>
                    <a:pt x="254" y="1"/>
                    <a:pt x="23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 name="Google Shape;294;p3"/>
            <p:cNvSpPr/>
            <p:nvPr/>
          </p:nvSpPr>
          <p:spPr>
            <a:xfrm>
              <a:off x="5322996" y="400998"/>
              <a:ext cx="328223" cy="361812"/>
            </a:xfrm>
            <a:custGeom>
              <a:avLst/>
              <a:gdLst/>
              <a:ahLst/>
              <a:cxnLst/>
              <a:rect l="l" t="t" r="r" b="b"/>
              <a:pathLst>
                <a:path w="879" h="969" extrusionOk="0">
                  <a:moveTo>
                    <a:pt x="516" y="391"/>
                  </a:moveTo>
                  <a:cubicBezTo>
                    <a:pt x="586" y="391"/>
                    <a:pt x="628" y="419"/>
                    <a:pt x="614" y="489"/>
                  </a:cubicBezTo>
                  <a:cubicBezTo>
                    <a:pt x="614" y="530"/>
                    <a:pt x="586" y="572"/>
                    <a:pt x="558" y="614"/>
                  </a:cubicBezTo>
                  <a:cubicBezTo>
                    <a:pt x="516" y="698"/>
                    <a:pt x="419" y="754"/>
                    <a:pt x="321" y="782"/>
                  </a:cubicBezTo>
                  <a:cubicBezTo>
                    <a:pt x="293" y="782"/>
                    <a:pt x="265" y="740"/>
                    <a:pt x="251" y="684"/>
                  </a:cubicBezTo>
                  <a:cubicBezTo>
                    <a:pt x="265" y="530"/>
                    <a:pt x="377" y="419"/>
                    <a:pt x="516" y="391"/>
                  </a:cubicBezTo>
                  <a:close/>
                  <a:moveTo>
                    <a:pt x="628" y="0"/>
                  </a:moveTo>
                  <a:cubicBezTo>
                    <a:pt x="572" y="0"/>
                    <a:pt x="516" y="14"/>
                    <a:pt x="460" y="42"/>
                  </a:cubicBezTo>
                  <a:cubicBezTo>
                    <a:pt x="377" y="70"/>
                    <a:pt x="307" y="112"/>
                    <a:pt x="237" y="154"/>
                  </a:cubicBezTo>
                  <a:cubicBezTo>
                    <a:pt x="182" y="224"/>
                    <a:pt x="112" y="307"/>
                    <a:pt x="70" y="391"/>
                  </a:cubicBezTo>
                  <a:cubicBezTo>
                    <a:pt x="28" y="489"/>
                    <a:pt x="0" y="600"/>
                    <a:pt x="14" y="698"/>
                  </a:cubicBezTo>
                  <a:cubicBezTo>
                    <a:pt x="28" y="768"/>
                    <a:pt x="56" y="837"/>
                    <a:pt x="112" y="893"/>
                  </a:cubicBezTo>
                  <a:cubicBezTo>
                    <a:pt x="154" y="935"/>
                    <a:pt x="195" y="963"/>
                    <a:pt x="265" y="963"/>
                  </a:cubicBezTo>
                  <a:cubicBezTo>
                    <a:pt x="282" y="967"/>
                    <a:pt x="299" y="969"/>
                    <a:pt x="317" y="969"/>
                  </a:cubicBezTo>
                  <a:cubicBezTo>
                    <a:pt x="362" y="969"/>
                    <a:pt x="411" y="959"/>
                    <a:pt x="460" y="949"/>
                  </a:cubicBezTo>
                  <a:cubicBezTo>
                    <a:pt x="530" y="907"/>
                    <a:pt x="600" y="865"/>
                    <a:pt x="656" y="809"/>
                  </a:cubicBezTo>
                  <a:cubicBezTo>
                    <a:pt x="684" y="782"/>
                    <a:pt x="712" y="754"/>
                    <a:pt x="739" y="726"/>
                  </a:cubicBezTo>
                  <a:cubicBezTo>
                    <a:pt x="767" y="670"/>
                    <a:pt x="795" y="614"/>
                    <a:pt x="823" y="558"/>
                  </a:cubicBezTo>
                  <a:cubicBezTo>
                    <a:pt x="851" y="489"/>
                    <a:pt x="865" y="405"/>
                    <a:pt x="865" y="321"/>
                  </a:cubicBezTo>
                  <a:cubicBezTo>
                    <a:pt x="879" y="251"/>
                    <a:pt x="851" y="182"/>
                    <a:pt x="823" y="126"/>
                  </a:cubicBezTo>
                  <a:cubicBezTo>
                    <a:pt x="781" y="56"/>
                    <a:pt x="712" y="14"/>
                    <a:pt x="628"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5" name="Google Shape;295;p3"/>
          <p:cNvGrpSpPr/>
          <p:nvPr/>
        </p:nvGrpSpPr>
        <p:grpSpPr>
          <a:xfrm>
            <a:off x="117800" y="1279364"/>
            <a:ext cx="881536" cy="594135"/>
            <a:chOff x="417900" y="2505014"/>
            <a:chExt cx="881536" cy="594135"/>
          </a:xfrm>
        </p:grpSpPr>
        <p:sp>
          <p:nvSpPr>
            <p:cNvPr id="296" name="Google Shape;296;p3"/>
            <p:cNvSpPr/>
            <p:nvPr/>
          </p:nvSpPr>
          <p:spPr>
            <a:xfrm>
              <a:off x="614712" y="2582327"/>
              <a:ext cx="14286" cy="147904"/>
            </a:xfrm>
            <a:custGeom>
              <a:avLst/>
              <a:gdLst/>
              <a:ahLst/>
              <a:cxnLst/>
              <a:rect l="l" t="t" r="r" b="b"/>
              <a:pathLst>
                <a:path w="85" h="880" extrusionOk="0">
                  <a:moveTo>
                    <a:pt x="29" y="0"/>
                  </a:moveTo>
                  <a:cubicBezTo>
                    <a:pt x="15" y="42"/>
                    <a:pt x="15" y="84"/>
                    <a:pt x="15" y="140"/>
                  </a:cubicBezTo>
                  <a:cubicBezTo>
                    <a:pt x="1" y="238"/>
                    <a:pt x="1" y="335"/>
                    <a:pt x="15" y="433"/>
                  </a:cubicBezTo>
                  <a:cubicBezTo>
                    <a:pt x="15" y="530"/>
                    <a:pt x="15" y="642"/>
                    <a:pt x="29" y="740"/>
                  </a:cubicBezTo>
                  <a:cubicBezTo>
                    <a:pt x="43" y="782"/>
                    <a:pt x="43" y="823"/>
                    <a:pt x="57" y="879"/>
                  </a:cubicBezTo>
                  <a:cubicBezTo>
                    <a:pt x="57" y="879"/>
                    <a:pt x="71" y="823"/>
                    <a:pt x="71" y="740"/>
                  </a:cubicBezTo>
                  <a:cubicBezTo>
                    <a:pt x="84" y="642"/>
                    <a:pt x="84" y="530"/>
                    <a:pt x="84" y="433"/>
                  </a:cubicBezTo>
                  <a:cubicBezTo>
                    <a:pt x="84" y="335"/>
                    <a:pt x="71" y="238"/>
                    <a:pt x="57" y="140"/>
                  </a:cubicBezTo>
                  <a:cubicBezTo>
                    <a:pt x="57" y="84"/>
                    <a:pt x="43" y="42"/>
                    <a:pt x="2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7" name="Google Shape;297;p3"/>
            <p:cNvSpPr/>
            <p:nvPr/>
          </p:nvSpPr>
          <p:spPr>
            <a:xfrm>
              <a:off x="661604" y="2582327"/>
              <a:ext cx="11933" cy="147904"/>
            </a:xfrm>
            <a:custGeom>
              <a:avLst/>
              <a:gdLst/>
              <a:ahLst/>
              <a:cxnLst/>
              <a:rect l="l" t="t" r="r" b="b"/>
              <a:pathLst>
                <a:path w="71" h="880" extrusionOk="0">
                  <a:moveTo>
                    <a:pt x="29" y="0"/>
                  </a:moveTo>
                  <a:cubicBezTo>
                    <a:pt x="15" y="42"/>
                    <a:pt x="15" y="84"/>
                    <a:pt x="15" y="140"/>
                  </a:cubicBezTo>
                  <a:cubicBezTo>
                    <a:pt x="1" y="238"/>
                    <a:pt x="1" y="335"/>
                    <a:pt x="1" y="433"/>
                  </a:cubicBezTo>
                  <a:cubicBezTo>
                    <a:pt x="1" y="530"/>
                    <a:pt x="1" y="642"/>
                    <a:pt x="15" y="740"/>
                  </a:cubicBezTo>
                  <a:cubicBezTo>
                    <a:pt x="29" y="782"/>
                    <a:pt x="29" y="823"/>
                    <a:pt x="43" y="879"/>
                  </a:cubicBezTo>
                  <a:cubicBezTo>
                    <a:pt x="43" y="879"/>
                    <a:pt x="57" y="823"/>
                    <a:pt x="57" y="740"/>
                  </a:cubicBezTo>
                  <a:cubicBezTo>
                    <a:pt x="71" y="642"/>
                    <a:pt x="71" y="530"/>
                    <a:pt x="71" y="433"/>
                  </a:cubicBezTo>
                  <a:cubicBezTo>
                    <a:pt x="71" y="335"/>
                    <a:pt x="71" y="238"/>
                    <a:pt x="57" y="140"/>
                  </a:cubicBezTo>
                  <a:cubicBezTo>
                    <a:pt x="43" y="84"/>
                    <a:pt x="43" y="42"/>
                    <a:pt x="2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8" name="Google Shape;298;p3"/>
            <p:cNvSpPr/>
            <p:nvPr/>
          </p:nvSpPr>
          <p:spPr>
            <a:xfrm>
              <a:off x="1093044" y="2896454"/>
              <a:ext cx="131433" cy="108071"/>
            </a:xfrm>
            <a:custGeom>
              <a:avLst/>
              <a:gdLst/>
              <a:ahLst/>
              <a:cxnLst/>
              <a:rect l="l" t="t" r="r" b="b"/>
              <a:pathLst>
                <a:path w="782" h="643" extrusionOk="0">
                  <a:moveTo>
                    <a:pt x="0" y="0"/>
                  </a:moveTo>
                  <a:cubicBezTo>
                    <a:pt x="0" y="1"/>
                    <a:pt x="42" y="56"/>
                    <a:pt x="112" y="112"/>
                  </a:cubicBezTo>
                  <a:cubicBezTo>
                    <a:pt x="182" y="182"/>
                    <a:pt x="265" y="266"/>
                    <a:pt x="363" y="349"/>
                  </a:cubicBezTo>
                  <a:cubicBezTo>
                    <a:pt x="461" y="433"/>
                    <a:pt x="572" y="503"/>
                    <a:pt x="642" y="558"/>
                  </a:cubicBezTo>
                  <a:cubicBezTo>
                    <a:pt x="684" y="586"/>
                    <a:pt x="740" y="614"/>
                    <a:pt x="781" y="642"/>
                  </a:cubicBezTo>
                  <a:cubicBezTo>
                    <a:pt x="781" y="642"/>
                    <a:pt x="740" y="586"/>
                    <a:pt x="670" y="517"/>
                  </a:cubicBezTo>
                  <a:cubicBezTo>
                    <a:pt x="586" y="447"/>
                    <a:pt x="502" y="363"/>
                    <a:pt x="419" y="293"/>
                  </a:cubicBezTo>
                  <a:cubicBezTo>
                    <a:pt x="307" y="210"/>
                    <a:pt x="210" y="140"/>
                    <a:pt x="140" y="84"/>
                  </a:cubicBezTo>
                  <a:cubicBezTo>
                    <a:pt x="84" y="56"/>
                    <a:pt x="42" y="28"/>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 name="Google Shape;299;p3"/>
            <p:cNvSpPr/>
            <p:nvPr/>
          </p:nvSpPr>
          <p:spPr>
            <a:xfrm>
              <a:off x="1069514" y="2933934"/>
              <a:ext cx="133786" cy="108071"/>
            </a:xfrm>
            <a:custGeom>
              <a:avLst/>
              <a:gdLst/>
              <a:ahLst/>
              <a:cxnLst/>
              <a:rect l="l" t="t" r="r" b="b"/>
              <a:pathLst>
                <a:path w="796" h="643" extrusionOk="0">
                  <a:moveTo>
                    <a:pt x="1" y="1"/>
                  </a:moveTo>
                  <a:cubicBezTo>
                    <a:pt x="1" y="1"/>
                    <a:pt x="43" y="56"/>
                    <a:pt x="112" y="126"/>
                  </a:cubicBezTo>
                  <a:cubicBezTo>
                    <a:pt x="182" y="196"/>
                    <a:pt x="280" y="280"/>
                    <a:pt x="377" y="349"/>
                  </a:cubicBezTo>
                  <a:cubicBezTo>
                    <a:pt x="475" y="433"/>
                    <a:pt x="573" y="503"/>
                    <a:pt x="656" y="559"/>
                  </a:cubicBezTo>
                  <a:cubicBezTo>
                    <a:pt x="698" y="587"/>
                    <a:pt x="740" y="614"/>
                    <a:pt x="796" y="642"/>
                  </a:cubicBezTo>
                  <a:cubicBezTo>
                    <a:pt x="796" y="642"/>
                    <a:pt x="754" y="587"/>
                    <a:pt x="684" y="531"/>
                  </a:cubicBezTo>
                  <a:cubicBezTo>
                    <a:pt x="615" y="461"/>
                    <a:pt x="531" y="363"/>
                    <a:pt x="419" y="294"/>
                  </a:cubicBezTo>
                  <a:cubicBezTo>
                    <a:pt x="322" y="210"/>
                    <a:pt x="224" y="140"/>
                    <a:pt x="140" y="84"/>
                  </a:cubicBezTo>
                  <a:cubicBezTo>
                    <a:pt x="98" y="56"/>
                    <a:pt x="57" y="29"/>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0" name="Google Shape;300;p3"/>
            <p:cNvSpPr/>
            <p:nvPr/>
          </p:nvSpPr>
          <p:spPr>
            <a:xfrm>
              <a:off x="734379" y="2887042"/>
              <a:ext cx="166560" cy="150257"/>
            </a:xfrm>
            <a:custGeom>
              <a:avLst/>
              <a:gdLst/>
              <a:ahLst/>
              <a:cxnLst/>
              <a:rect l="l" t="t" r="r" b="b"/>
              <a:pathLst>
                <a:path w="991" h="894" extrusionOk="0">
                  <a:moveTo>
                    <a:pt x="0" y="1"/>
                  </a:moveTo>
                  <a:lnTo>
                    <a:pt x="28" y="43"/>
                  </a:lnTo>
                  <a:cubicBezTo>
                    <a:pt x="56" y="70"/>
                    <a:pt x="98" y="112"/>
                    <a:pt x="140" y="154"/>
                  </a:cubicBezTo>
                  <a:cubicBezTo>
                    <a:pt x="223" y="252"/>
                    <a:pt x="349" y="363"/>
                    <a:pt x="474" y="475"/>
                  </a:cubicBezTo>
                  <a:cubicBezTo>
                    <a:pt x="600" y="587"/>
                    <a:pt x="725" y="698"/>
                    <a:pt x="823" y="768"/>
                  </a:cubicBezTo>
                  <a:cubicBezTo>
                    <a:pt x="865" y="810"/>
                    <a:pt x="907" y="838"/>
                    <a:pt x="935" y="866"/>
                  </a:cubicBezTo>
                  <a:lnTo>
                    <a:pt x="991" y="893"/>
                  </a:lnTo>
                  <a:lnTo>
                    <a:pt x="949" y="852"/>
                  </a:lnTo>
                  <a:lnTo>
                    <a:pt x="851" y="740"/>
                  </a:lnTo>
                  <a:cubicBezTo>
                    <a:pt x="753" y="656"/>
                    <a:pt x="642" y="531"/>
                    <a:pt x="516" y="419"/>
                  </a:cubicBezTo>
                  <a:cubicBezTo>
                    <a:pt x="391" y="308"/>
                    <a:pt x="265" y="210"/>
                    <a:pt x="168" y="126"/>
                  </a:cubicBezTo>
                  <a:cubicBezTo>
                    <a:pt x="112" y="84"/>
                    <a:pt x="70" y="56"/>
                    <a:pt x="42" y="43"/>
                  </a:cubicBezTo>
                  <a:cubicBezTo>
                    <a:pt x="28" y="29"/>
                    <a:pt x="14" y="15"/>
                    <a:pt x="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1" name="Google Shape;301;p3"/>
            <p:cNvSpPr/>
            <p:nvPr/>
          </p:nvSpPr>
          <p:spPr>
            <a:xfrm>
              <a:off x="717908" y="2505014"/>
              <a:ext cx="168913" cy="150089"/>
            </a:xfrm>
            <a:custGeom>
              <a:avLst/>
              <a:gdLst/>
              <a:ahLst/>
              <a:cxnLst/>
              <a:rect l="l" t="t" r="r" b="b"/>
              <a:pathLst>
                <a:path w="1005" h="893" extrusionOk="0">
                  <a:moveTo>
                    <a:pt x="1005" y="0"/>
                  </a:moveTo>
                  <a:lnTo>
                    <a:pt x="949" y="42"/>
                  </a:lnTo>
                  <a:lnTo>
                    <a:pt x="837" y="126"/>
                  </a:lnTo>
                  <a:cubicBezTo>
                    <a:pt x="726" y="209"/>
                    <a:pt x="600" y="307"/>
                    <a:pt x="489" y="419"/>
                  </a:cubicBezTo>
                  <a:cubicBezTo>
                    <a:pt x="363" y="530"/>
                    <a:pt x="238" y="656"/>
                    <a:pt x="154" y="739"/>
                  </a:cubicBezTo>
                  <a:cubicBezTo>
                    <a:pt x="112" y="781"/>
                    <a:pt x="70" y="823"/>
                    <a:pt x="42" y="851"/>
                  </a:cubicBezTo>
                  <a:lnTo>
                    <a:pt x="1" y="893"/>
                  </a:lnTo>
                  <a:lnTo>
                    <a:pt x="56" y="865"/>
                  </a:lnTo>
                  <a:cubicBezTo>
                    <a:pt x="84" y="837"/>
                    <a:pt x="126" y="809"/>
                    <a:pt x="182" y="781"/>
                  </a:cubicBezTo>
                  <a:cubicBezTo>
                    <a:pt x="266" y="698"/>
                    <a:pt x="405" y="586"/>
                    <a:pt x="531" y="474"/>
                  </a:cubicBezTo>
                  <a:cubicBezTo>
                    <a:pt x="656" y="363"/>
                    <a:pt x="768" y="251"/>
                    <a:pt x="865" y="167"/>
                  </a:cubicBezTo>
                  <a:cubicBezTo>
                    <a:pt x="907" y="112"/>
                    <a:pt x="935" y="70"/>
                    <a:pt x="963" y="42"/>
                  </a:cubicBezTo>
                  <a:lnTo>
                    <a:pt x="1005"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 name="Google Shape;302;p3"/>
            <p:cNvSpPr/>
            <p:nvPr/>
          </p:nvSpPr>
          <p:spPr>
            <a:xfrm>
              <a:off x="896064" y="2505014"/>
              <a:ext cx="166560" cy="150089"/>
            </a:xfrm>
            <a:custGeom>
              <a:avLst/>
              <a:gdLst/>
              <a:ahLst/>
              <a:cxnLst/>
              <a:rect l="l" t="t" r="r" b="b"/>
              <a:pathLst>
                <a:path w="991" h="893" extrusionOk="0">
                  <a:moveTo>
                    <a:pt x="1" y="0"/>
                  </a:moveTo>
                  <a:lnTo>
                    <a:pt x="29" y="42"/>
                  </a:lnTo>
                  <a:lnTo>
                    <a:pt x="140" y="154"/>
                  </a:lnTo>
                  <a:cubicBezTo>
                    <a:pt x="224" y="251"/>
                    <a:pt x="349" y="363"/>
                    <a:pt x="475" y="474"/>
                  </a:cubicBezTo>
                  <a:cubicBezTo>
                    <a:pt x="600" y="586"/>
                    <a:pt x="726" y="698"/>
                    <a:pt x="824" y="767"/>
                  </a:cubicBezTo>
                  <a:lnTo>
                    <a:pt x="949" y="865"/>
                  </a:lnTo>
                  <a:lnTo>
                    <a:pt x="991" y="893"/>
                  </a:lnTo>
                  <a:lnTo>
                    <a:pt x="949" y="851"/>
                  </a:lnTo>
                  <a:cubicBezTo>
                    <a:pt x="935" y="823"/>
                    <a:pt x="893" y="781"/>
                    <a:pt x="851" y="739"/>
                  </a:cubicBezTo>
                  <a:cubicBezTo>
                    <a:pt x="768" y="656"/>
                    <a:pt x="642" y="530"/>
                    <a:pt x="517" y="419"/>
                  </a:cubicBezTo>
                  <a:cubicBezTo>
                    <a:pt x="391" y="307"/>
                    <a:pt x="266" y="209"/>
                    <a:pt x="168" y="126"/>
                  </a:cubicBezTo>
                  <a:cubicBezTo>
                    <a:pt x="112" y="84"/>
                    <a:pt x="70" y="56"/>
                    <a:pt x="42" y="42"/>
                  </a:cubicBezTo>
                  <a:cubicBezTo>
                    <a:pt x="29" y="28"/>
                    <a:pt x="15" y="14"/>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 name="Google Shape;303;p3"/>
            <p:cNvSpPr/>
            <p:nvPr/>
          </p:nvSpPr>
          <p:spPr>
            <a:xfrm>
              <a:off x="903123" y="2661993"/>
              <a:ext cx="168913" cy="375306"/>
            </a:xfrm>
            <a:custGeom>
              <a:avLst/>
              <a:gdLst/>
              <a:ahLst/>
              <a:cxnLst/>
              <a:rect l="l" t="t" r="r" b="b"/>
              <a:pathLst>
                <a:path w="1005" h="2233" extrusionOk="0">
                  <a:moveTo>
                    <a:pt x="963" y="1"/>
                  </a:moveTo>
                  <a:cubicBezTo>
                    <a:pt x="963" y="1"/>
                    <a:pt x="949" y="29"/>
                    <a:pt x="963" y="56"/>
                  </a:cubicBezTo>
                  <a:lnTo>
                    <a:pt x="963" y="1"/>
                  </a:lnTo>
                  <a:close/>
                  <a:moveTo>
                    <a:pt x="963" y="56"/>
                  </a:moveTo>
                  <a:cubicBezTo>
                    <a:pt x="963" y="98"/>
                    <a:pt x="949" y="154"/>
                    <a:pt x="949" y="210"/>
                  </a:cubicBezTo>
                  <a:lnTo>
                    <a:pt x="949" y="670"/>
                  </a:lnTo>
                  <a:cubicBezTo>
                    <a:pt x="949" y="838"/>
                    <a:pt x="963" y="1005"/>
                    <a:pt x="963" y="1130"/>
                  </a:cubicBezTo>
                  <a:cubicBezTo>
                    <a:pt x="963" y="1200"/>
                    <a:pt x="977" y="1256"/>
                    <a:pt x="991" y="1284"/>
                  </a:cubicBezTo>
                  <a:cubicBezTo>
                    <a:pt x="991" y="1242"/>
                    <a:pt x="991" y="1200"/>
                    <a:pt x="991" y="1130"/>
                  </a:cubicBezTo>
                  <a:cubicBezTo>
                    <a:pt x="991" y="1005"/>
                    <a:pt x="1005" y="838"/>
                    <a:pt x="991" y="670"/>
                  </a:cubicBezTo>
                  <a:cubicBezTo>
                    <a:pt x="991" y="503"/>
                    <a:pt x="991" y="335"/>
                    <a:pt x="977" y="210"/>
                  </a:cubicBezTo>
                  <a:cubicBezTo>
                    <a:pt x="977" y="154"/>
                    <a:pt x="963" y="98"/>
                    <a:pt x="963" y="56"/>
                  </a:cubicBezTo>
                  <a:close/>
                  <a:moveTo>
                    <a:pt x="991" y="1340"/>
                  </a:moveTo>
                  <a:cubicBezTo>
                    <a:pt x="977" y="1354"/>
                    <a:pt x="949" y="1368"/>
                    <a:pt x="935" y="1382"/>
                  </a:cubicBezTo>
                  <a:cubicBezTo>
                    <a:pt x="907" y="1395"/>
                    <a:pt x="865" y="1423"/>
                    <a:pt x="823" y="1465"/>
                  </a:cubicBezTo>
                  <a:cubicBezTo>
                    <a:pt x="712" y="1549"/>
                    <a:pt x="586" y="1647"/>
                    <a:pt x="475" y="1758"/>
                  </a:cubicBezTo>
                  <a:cubicBezTo>
                    <a:pt x="349" y="1884"/>
                    <a:pt x="224" y="1995"/>
                    <a:pt x="140" y="2079"/>
                  </a:cubicBezTo>
                  <a:cubicBezTo>
                    <a:pt x="98" y="2121"/>
                    <a:pt x="56" y="2163"/>
                    <a:pt x="28" y="2191"/>
                  </a:cubicBezTo>
                  <a:cubicBezTo>
                    <a:pt x="14" y="2218"/>
                    <a:pt x="0" y="2232"/>
                    <a:pt x="0" y="2232"/>
                  </a:cubicBezTo>
                  <a:lnTo>
                    <a:pt x="42" y="2205"/>
                  </a:lnTo>
                  <a:cubicBezTo>
                    <a:pt x="70" y="2177"/>
                    <a:pt x="112" y="2149"/>
                    <a:pt x="168" y="2107"/>
                  </a:cubicBezTo>
                  <a:cubicBezTo>
                    <a:pt x="265" y="2037"/>
                    <a:pt x="391" y="1939"/>
                    <a:pt x="517" y="1814"/>
                  </a:cubicBezTo>
                  <a:cubicBezTo>
                    <a:pt x="628" y="1702"/>
                    <a:pt x="754" y="1591"/>
                    <a:pt x="851" y="1493"/>
                  </a:cubicBezTo>
                  <a:lnTo>
                    <a:pt x="949" y="1382"/>
                  </a:lnTo>
                  <a:lnTo>
                    <a:pt x="991" y="134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 name="Google Shape;304;p3"/>
            <p:cNvSpPr/>
            <p:nvPr/>
          </p:nvSpPr>
          <p:spPr>
            <a:xfrm>
              <a:off x="713202" y="2650228"/>
              <a:ext cx="11933" cy="225217"/>
            </a:xfrm>
            <a:custGeom>
              <a:avLst/>
              <a:gdLst/>
              <a:ahLst/>
              <a:cxnLst/>
              <a:rect l="l" t="t" r="r" b="b"/>
              <a:pathLst>
                <a:path w="71" h="1340" extrusionOk="0">
                  <a:moveTo>
                    <a:pt x="15" y="1"/>
                  </a:moveTo>
                  <a:lnTo>
                    <a:pt x="15" y="57"/>
                  </a:lnTo>
                  <a:cubicBezTo>
                    <a:pt x="15" y="99"/>
                    <a:pt x="15" y="154"/>
                    <a:pt x="1" y="210"/>
                  </a:cubicBezTo>
                  <a:cubicBezTo>
                    <a:pt x="1" y="336"/>
                    <a:pt x="1" y="503"/>
                    <a:pt x="1" y="670"/>
                  </a:cubicBezTo>
                  <a:cubicBezTo>
                    <a:pt x="15" y="838"/>
                    <a:pt x="15" y="1005"/>
                    <a:pt x="29" y="1131"/>
                  </a:cubicBezTo>
                  <a:cubicBezTo>
                    <a:pt x="29" y="1200"/>
                    <a:pt x="42" y="1256"/>
                    <a:pt x="42" y="1284"/>
                  </a:cubicBezTo>
                  <a:cubicBezTo>
                    <a:pt x="42" y="1256"/>
                    <a:pt x="42" y="1200"/>
                    <a:pt x="56" y="1131"/>
                  </a:cubicBezTo>
                  <a:cubicBezTo>
                    <a:pt x="56" y="1005"/>
                    <a:pt x="70" y="838"/>
                    <a:pt x="56" y="670"/>
                  </a:cubicBezTo>
                  <a:cubicBezTo>
                    <a:pt x="56" y="503"/>
                    <a:pt x="56" y="336"/>
                    <a:pt x="42" y="210"/>
                  </a:cubicBezTo>
                  <a:cubicBezTo>
                    <a:pt x="42" y="154"/>
                    <a:pt x="29" y="99"/>
                    <a:pt x="29" y="57"/>
                  </a:cubicBezTo>
                  <a:cubicBezTo>
                    <a:pt x="15" y="29"/>
                    <a:pt x="15" y="1"/>
                    <a:pt x="15" y="1"/>
                  </a:cubicBezTo>
                  <a:close/>
                  <a:moveTo>
                    <a:pt x="42" y="1284"/>
                  </a:moveTo>
                  <a:cubicBezTo>
                    <a:pt x="42" y="1312"/>
                    <a:pt x="42" y="1326"/>
                    <a:pt x="42" y="1340"/>
                  </a:cubicBezTo>
                  <a:cubicBezTo>
                    <a:pt x="42" y="1340"/>
                    <a:pt x="56" y="1326"/>
                    <a:pt x="42" y="1284"/>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 name="Google Shape;305;p3"/>
            <p:cNvSpPr/>
            <p:nvPr/>
          </p:nvSpPr>
          <p:spPr>
            <a:xfrm>
              <a:off x="767153" y="2643337"/>
              <a:ext cx="257991" cy="232108"/>
            </a:xfrm>
            <a:custGeom>
              <a:avLst/>
              <a:gdLst/>
              <a:ahLst/>
              <a:cxnLst/>
              <a:rect l="l" t="t" r="r" b="b"/>
              <a:pathLst>
                <a:path w="1535" h="1381" extrusionOk="0">
                  <a:moveTo>
                    <a:pt x="740" y="0"/>
                  </a:moveTo>
                  <a:cubicBezTo>
                    <a:pt x="670" y="0"/>
                    <a:pt x="586" y="14"/>
                    <a:pt x="517" y="28"/>
                  </a:cubicBezTo>
                  <a:cubicBezTo>
                    <a:pt x="447" y="56"/>
                    <a:pt x="377" y="84"/>
                    <a:pt x="321" y="126"/>
                  </a:cubicBezTo>
                  <a:cubicBezTo>
                    <a:pt x="196" y="209"/>
                    <a:pt x="98" y="321"/>
                    <a:pt x="56" y="460"/>
                  </a:cubicBezTo>
                  <a:cubicBezTo>
                    <a:pt x="28" y="516"/>
                    <a:pt x="0" y="586"/>
                    <a:pt x="0" y="656"/>
                  </a:cubicBezTo>
                  <a:cubicBezTo>
                    <a:pt x="0" y="684"/>
                    <a:pt x="0" y="725"/>
                    <a:pt x="0" y="753"/>
                  </a:cubicBezTo>
                  <a:cubicBezTo>
                    <a:pt x="0" y="781"/>
                    <a:pt x="0" y="809"/>
                    <a:pt x="0" y="851"/>
                  </a:cubicBezTo>
                  <a:cubicBezTo>
                    <a:pt x="14" y="963"/>
                    <a:pt x="56" y="1074"/>
                    <a:pt x="126" y="1172"/>
                  </a:cubicBezTo>
                  <a:cubicBezTo>
                    <a:pt x="182" y="1255"/>
                    <a:pt x="252" y="1325"/>
                    <a:pt x="335" y="1381"/>
                  </a:cubicBezTo>
                  <a:cubicBezTo>
                    <a:pt x="265" y="1325"/>
                    <a:pt x="196" y="1255"/>
                    <a:pt x="140" y="1172"/>
                  </a:cubicBezTo>
                  <a:cubicBezTo>
                    <a:pt x="84" y="1074"/>
                    <a:pt x="42" y="963"/>
                    <a:pt x="28" y="851"/>
                  </a:cubicBezTo>
                  <a:lnTo>
                    <a:pt x="28" y="753"/>
                  </a:lnTo>
                  <a:cubicBezTo>
                    <a:pt x="28" y="725"/>
                    <a:pt x="28" y="697"/>
                    <a:pt x="42" y="656"/>
                  </a:cubicBezTo>
                  <a:cubicBezTo>
                    <a:pt x="56" y="600"/>
                    <a:pt x="70" y="544"/>
                    <a:pt x="98" y="488"/>
                  </a:cubicBezTo>
                  <a:cubicBezTo>
                    <a:pt x="154" y="363"/>
                    <a:pt x="238" y="265"/>
                    <a:pt x="349" y="195"/>
                  </a:cubicBezTo>
                  <a:cubicBezTo>
                    <a:pt x="419" y="153"/>
                    <a:pt x="475" y="126"/>
                    <a:pt x="544" y="112"/>
                  </a:cubicBezTo>
                  <a:cubicBezTo>
                    <a:pt x="600" y="84"/>
                    <a:pt x="670" y="84"/>
                    <a:pt x="740" y="84"/>
                  </a:cubicBezTo>
                  <a:cubicBezTo>
                    <a:pt x="809" y="84"/>
                    <a:pt x="879" y="84"/>
                    <a:pt x="949" y="112"/>
                  </a:cubicBezTo>
                  <a:cubicBezTo>
                    <a:pt x="1005" y="126"/>
                    <a:pt x="1074" y="153"/>
                    <a:pt x="1130" y="195"/>
                  </a:cubicBezTo>
                  <a:cubicBezTo>
                    <a:pt x="1242" y="265"/>
                    <a:pt x="1326" y="363"/>
                    <a:pt x="1381" y="488"/>
                  </a:cubicBezTo>
                  <a:cubicBezTo>
                    <a:pt x="1437" y="600"/>
                    <a:pt x="1465" y="725"/>
                    <a:pt x="1451" y="851"/>
                  </a:cubicBezTo>
                  <a:cubicBezTo>
                    <a:pt x="1437" y="963"/>
                    <a:pt x="1395" y="1074"/>
                    <a:pt x="1340" y="1172"/>
                  </a:cubicBezTo>
                  <a:cubicBezTo>
                    <a:pt x="1284" y="1255"/>
                    <a:pt x="1214" y="1325"/>
                    <a:pt x="1144" y="1381"/>
                  </a:cubicBezTo>
                  <a:cubicBezTo>
                    <a:pt x="1228" y="1325"/>
                    <a:pt x="1298" y="1255"/>
                    <a:pt x="1353" y="1186"/>
                  </a:cubicBezTo>
                  <a:cubicBezTo>
                    <a:pt x="1507" y="976"/>
                    <a:pt x="1535" y="697"/>
                    <a:pt x="1437" y="460"/>
                  </a:cubicBezTo>
                  <a:cubicBezTo>
                    <a:pt x="1395" y="405"/>
                    <a:pt x="1367" y="349"/>
                    <a:pt x="1326" y="293"/>
                  </a:cubicBezTo>
                  <a:cubicBezTo>
                    <a:pt x="1284" y="223"/>
                    <a:pt x="1228" y="167"/>
                    <a:pt x="1158" y="126"/>
                  </a:cubicBezTo>
                  <a:cubicBezTo>
                    <a:pt x="1102" y="84"/>
                    <a:pt x="1033" y="56"/>
                    <a:pt x="963" y="28"/>
                  </a:cubicBezTo>
                  <a:cubicBezTo>
                    <a:pt x="893" y="14"/>
                    <a:pt x="823" y="0"/>
                    <a:pt x="74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 name="Google Shape;306;p3"/>
            <p:cNvSpPr/>
            <p:nvPr/>
          </p:nvSpPr>
          <p:spPr>
            <a:xfrm>
              <a:off x="1210189" y="3011247"/>
              <a:ext cx="89246" cy="87902"/>
            </a:xfrm>
            <a:custGeom>
              <a:avLst/>
              <a:gdLst/>
              <a:ahLst/>
              <a:cxnLst/>
              <a:rect l="l" t="t" r="r" b="b"/>
              <a:pathLst>
                <a:path w="531" h="523" extrusionOk="0">
                  <a:moveTo>
                    <a:pt x="503" y="127"/>
                  </a:moveTo>
                  <a:cubicBezTo>
                    <a:pt x="503" y="133"/>
                    <a:pt x="506" y="137"/>
                    <a:pt x="510" y="140"/>
                  </a:cubicBezTo>
                  <a:lnTo>
                    <a:pt x="503" y="127"/>
                  </a:lnTo>
                  <a:close/>
                  <a:moveTo>
                    <a:pt x="510" y="140"/>
                  </a:moveTo>
                  <a:lnTo>
                    <a:pt x="517" y="154"/>
                  </a:lnTo>
                  <a:cubicBezTo>
                    <a:pt x="517" y="147"/>
                    <a:pt x="513" y="144"/>
                    <a:pt x="510" y="140"/>
                  </a:cubicBezTo>
                  <a:close/>
                  <a:moveTo>
                    <a:pt x="238" y="1"/>
                  </a:moveTo>
                  <a:cubicBezTo>
                    <a:pt x="196" y="1"/>
                    <a:pt x="168" y="15"/>
                    <a:pt x="126" y="43"/>
                  </a:cubicBezTo>
                  <a:cubicBezTo>
                    <a:pt x="84" y="71"/>
                    <a:pt x="57" y="99"/>
                    <a:pt x="43" y="140"/>
                  </a:cubicBezTo>
                  <a:cubicBezTo>
                    <a:pt x="1" y="224"/>
                    <a:pt x="1" y="308"/>
                    <a:pt x="43" y="378"/>
                  </a:cubicBezTo>
                  <a:cubicBezTo>
                    <a:pt x="57" y="405"/>
                    <a:pt x="70" y="419"/>
                    <a:pt x="84" y="447"/>
                  </a:cubicBezTo>
                  <a:cubicBezTo>
                    <a:pt x="126" y="475"/>
                    <a:pt x="182" y="503"/>
                    <a:pt x="238" y="517"/>
                  </a:cubicBezTo>
                  <a:cubicBezTo>
                    <a:pt x="250" y="521"/>
                    <a:pt x="264" y="523"/>
                    <a:pt x="278" y="523"/>
                  </a:cubicBezTo>
                  <a:cubicBezTo>
                    <a:pt x="312" y="523"/>
                    <a:pt x="352" y="513"/>
                    <a:pt x="391" y="503"/>
                  </a:cubicBezTo>
                  <a:cubicBezTo>
                    <a:pt x="405" y="489"/>
                    <a:pt x="433" y="475"/>
                    <a:pt x="447" y="461"/>
                  </a:cubicBezTo>
                  <a:lnTo>
                    <a:pt x="475" y="433"/>
                  </a:lnTo>
                  <a:cubicBezTo>
                    <a:pt x="475" y="419"/>
                    <a:pt x="489" y="419"/>
                    <a:pt x="489" y="405"/>
                  </a:cubicBezTo>
                  <a:cubicBezTo>
                    <a:pt x="517" y="378"/>
                    <a:pt x="531" y="336"/>
                    <a:pt x="531" y="294"/>
                  </a:cubicBezTo>
                  <a:lnTo>
                    <a:pt x="531" y="294"/>
                  </a:lnTo>
                  <a:cubicBezTo>
                    <a:pt x="517" y="322"/>
                    <a:pt x="503" y="364"/>
                    <a:pt x="475" y="392"/>
                  </a:cubicBezTo>
                  <a:lnTo>
                    <a:pt x="461" y="405"/>
                  </a:lnTo>
                  <a:lnTo>
                    <a:pt x="433" y="419"/>
                  </a:lnTo>
                  <a:cubicBezTo>
                    <a:pt x="405" y="433"/>
                    <a:pt x="391" y="447"/>
                    <a:pt x="377" y="447"/>
                  </a:cubicBezTo>
                  <a:cubicBezTo>
                    <a:pt x="356" y="454"/>
                    <a:pt x="336" y="458"/>
                    <a:pt x="315" y="458"/>
                  </a:cubicBezTo>
                  <a:cubicBezTo>
                    <a:pt x="294" y="458"/>
                    <a:pt x="273" y="454"/>
                    <a:pt x="252" y="447"/>
                  </a:cubicBezTo>
                  <a:cubicBezTo>
                    <a:pt x="210" y="433"/>
                    <a:pt x="182" y="419"/>
                    <a:pt x="154" y="392"/>
                  </a:cubicBezTo>
                  <a:cubicBezTo>
                    <a:pt x="126" y="378"/>
                    <a:pt x="126" y="364"/>
                    <a:pt x="112" y="336"/>
                  </a:cubicBezTo>
                  <a:cubicBezTo>
                    <a:pt x="98" y="322"/>
                    <a:pt x="98" y="308"/>
                    <a:pt x="84" y="280"/>
                  </a:cubicBezTo>
                  <a:cubicBezTo>
                    <a:pt x="84" y="252"/>
                    <a:pt x="84" y="210"/>
                    <a:pt x="84" y="168"/>
                  </a:cubicBezTo>
                  <a:cubicBezTo>
                    <a:pt x="98" y="127"/>
                    <a:pt x="126" y="99"/>
                    <a:pt x="154" y="71"/>
                  </a:cubicBezTo>
                  <a:cubicBezTo>
                    <a:pt x="182" y="43"/>
                    <a:pt x="210" y="15"/>
                    <a:pt x="252" y="15"/>
                  </a:cubicBezTo>
                  <a:lnTo>
                    <a:pt x="377" y="15"/>
                  </a:lnTo>
                  <a:lnTo>
                    <a:pt x="349"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 name="Google Shape;307;p3"/>
            <p:cNvSpPr/>
            <p:nvPr/>
          </p:nvSpPr>
          <p:spPr>
            <a:xfrm>
              <a:off x="417900" y="2643337"/>
              <a:ext cx="180678" cy="262697"/>
            </a:xfrm>
            <a:custGeom>
              <a:avLst/>
              <a:gdLst/>
              <a:ahLst/>
              <a:cxnLst/>
              <a:rect l="l" t="t" r="r" b="b"/>
              <a:pathLst>
                <a:path w="1075" h="1563" extrusionOk="0">
                  <a:moveTo>
                    <a:pt x="558" y="0"/>
                  </a:moveTo>
                  <a:lnTo>
                    <a:pt x="42" y="42"/>
                  </a:lnTo>
                  <a:lnTo>
                    <a:pt x="0" y="42"/>
                  </a:lnTo>
                  <a:lnTo>
                    <a:pt x="0" y="84"/>
                  </a:lnTo>
                  <a:cubicBezTo>
                    <a:pt x="14" y="572"/>
                    <a:pt x="42" y="1046"/>
                    <a:pt x="70" y="1520"/>
                  </a:cubicBezTo>
                  <a:lnTo>
                    <a:pt x="70" y="1562"/>
                  </a:lnTo>
                  <a:lnTo>
                    <a:pt x="112" y="1562"/>
                  </a:lnTo>
                  <a:lnTo>
                    <a:pt x="586" y="1534"/>
                  </a:lnTo>
                  <a:lnTo>
                    <a:pt x="837" y="1520"/>
                  </a:lnTo>
                  <a:cubicBezTo>
                    <a:pt x="907" y="1520"/>
                    <a:pt x="990" y="1520"/>
                    <a:pt x="1074" y="1506"/>
                  </a:cubicBezTo>
                  <a:cubicBezTo>
                    <a:pt x="990" y="1506"/>
                    <a:pt x="907" y="1493"/>
                    <a:pt x="837" y="1493"/>
                  </a:cubicBezTo>
                  <a:lnTo>
                    <a:pt x="154" y="1493"/>
                  </a:lnTo>
                  <a:cubicBezTo>
                    <a:pt x="140" y="1046"/>
                    <a:pt x="126" y="600"/>
                    <a:pt x="98" y="140"/>
                  </a:cubicBezTo>
                  <a:lnTo>
                    <a:pt x="572" y="70"/>
                  </a:lnTo>
                  <a:cubicBezTo>
                    <a:pt x="656" y="70"/>
                    <a:pt x="739" y="42"/>
                    <a:pt x="823" y="42"/>
                  </a:cubicBezTo>
                  <a:lnTo>
                    <a:pt x="1074"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1" name="Shape 404"/>
        <p:cNvGrpSpPr/>
        <p:nvPr/>
      </p:nvGrpSpPr>
      <p:grpSpPr>
        <a:xfrm>
          <a:off x="0" y="0"/>
          <a:ext cx="0" cy="0"/>
          <a:chOff x="0" y="0"/>
          <a:chExt cx="0" cy="0"/>
        </a:xfrm>
      </p:grpSpPr>
      <p:sp>
        <p:nvSpPr>
          <p:cNvPr id="405" name="Google Shape;405;p5"/>
          <p:cNvSpPr txBox="1">
            <a:spLocks noGrp="1"/>
          </p:cNvSpPr>
          <p:nvPr>
            <p:ph type="subTitle" idx="1"/>
          </p:nvPr>
        </p:nvSpPr>
        <p:spPr>
          <a:xfrm>
            <a:off x="1367963" y="2697575"/>
            <a:ext cx="2839200" cy="527700"/>
          </a:xfrm>
          <a:prstGeom prst="rect">
            <a:avLst/>
          </a:prstGeom>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panose="020B0606020202050201"/>
              <a:buNone/>
              <a:defRPr sz="2500">
                <a:solidFill>
                  <a:schemeClr val="accent6"/>
                </a:solidFill>
                <a:latin typeface="Bebas Neue" panose="020B0606020202050201"/>
                <a:ea typeface="Bebas Neue" panose="020B0606020202050201"/>
                <a:cs typeface="Bebas Neue" panose="020B0606020202050201"/>
                <a:sym typeface="Bebas Neue" panose="020B0606020202050201"/>
              </a:defRPr>
            </a:lvl1pPr>
            <a:lvl2pPr lvl="1" algn="ctr">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2pPr>
            <a:lvl3pPr lvl="2" algn="ctr">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3pPr>
            <a:lvl4pPr lvl="3" algn="ctr">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4pPr>
            <a:lvl5pPr lvl="4" algn="ctr">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5pPr>
            <a:lvl6pPr lvl="5" algn="ctr">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6pPr>
            <a:lvl7pPr lvl="6" algn="ctr">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7pPr>
            <a:lvl8pPr lvl="7" algn="ctr">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8pPr>
            <a:lvl9pPr lvl="8" algn="ctr">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9pPr>
          </a:lstStyle>
          <a:p/>
        </p:txBody>
      </p:sp>
      <p:sp>
        <p:nvSpPr>
          <p:cNvPr id="406" name="Google Shape;406;p5"/>
          <p:cNvSpPr txBox="1">
            <a:spLocks noGrp="1"/>
          </p:cNvSpPr>
          <p:nvPr>
            <p:ph type="subTitle" idx="2"/>
          </p:nvPr>
        </p:nvSpPr>
        <p:spPr>
          <a:xfrm>
            <a:off x="4936847" y="2697575"/>
            <a:ext cx="2839200" cy="527700"/>
          </a:xfrm>
          <a:prstGeom prst="rect">
            <a:avLst/>
          </a:prstGeom>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panose="020B0606020202050201"/>
              <a:buNone/>
              <a:defRPr sz="2500">
                <a:solidFill>
                  <a:schemeClr val="accent6"/>
                </a:solidFill>
                <a:latin typeface="Bebas Neue" panose="020B0606020202050201"/>
                <a:ea typeface="Bebas Neue" panose="020B0606020202050201"/>
                <a:cs typeface="Bebas Neue" panose="020B0606020202050201"/>
                <a:sym typeface="Bebas Neue" panose="020B0606020202050201"/>
              </a:defRPr>
            </a:lvl1pPr>
            <a:lvl2pPr lvl="1"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500"/>
              <a:buFont typeface="Bebas Neue" panose="020B0606020202050201"/>
              <a:buNone/>
              <a:defRPr sz="2500">
                <a:latin typeface="Bebas Neue" panose="020B0606020202050201"/>
                <a:ea typeface="Bebas Neue" panose="020B0606020202050201"/>
                <a:cs typeface="Bebas Neue" panose="020B0606020202050201"/>
                <a:sym typeface="Bebas Neue" panose="020B0606020202050201"/>
              </a:defRPr>
            </a:lvl9pPr>
          </a:lstStyle>
          <a:p/>
        </p:txBody>
      </p:sp>
      <p:sp>
        <p:nvSpPr>
          <p:cNvPr id="407" name="Google Shape;407;p5"/>
          <p:cNvSpPr txBox="1">
            <a:spLocks noGrp="1"/>
          </p:cNvSpPr>
          <p:nvPr>
            <p:ph type="subTitle" idx="3"/>
          </p:nvPr>
        </p:nvSpPr>
        <p:spPr>
          <a:xfrm>
            <a:off x="1367963" y="3225275"/>
            <a:ext cx="2839200" cy="11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408" name="Google Shape;408;p5"/>
          <p:cNvSpPr txBox="1">
            <a:spLocks noGrp="1"/>
          </p:cNvSpPr>
          <p:nvPr>
            <p:ph type="subTitle" idx="4"/>
          </p:nvPr>
        </p:nvSpPr>
        <p:spPr>
          <a:xfrm>
            <a:off x="4936847" y="3225275"/>
            <a:ext cx="2839200" cy="11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409" name="Google Shape;409;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410" name="Google Shape;410;p5"/>
          <p:cNvGrpSpPr/>
          <p:nvPr/>
        </p:nvGrpSpPr>
        <p:grpSpPr>
          <a:xfrm>
            <a:off x="88797" y="297230"/>
            <a:ext cx="1861135" cy="1075967"/>
            <a:chOff x="5535892" y="4738903"/>
            <a:chExt cx="691461" cy="399750"/>
          </a:xfrm>
        </p:grpSpPr>
        <p:sp>
          <p:nvSpPr>
            <p:cNvPr id="411" name="Google Shape;411;p5"/>
            <p:cNvSpPr/>
            <p:nvPr/>
          </p:nvSpPr>
          <p:spPr>
            <a:xfrm>
              <a:off x="5775062" y="4791369"/>
              <a:ext cx="108117" cy="69760"/>
            </a:xfrm>
            <a:custGeom>
              <a:avLst/>
              <a:gdLst/>
              <a:ahLst/>
              <a:cxnLst/>
              <a:rect l="l" t="t" r="r" b="b"/>
              <a:pathLst>
                <a:path w="1494" h="964" extrusionOk="0">
                  <a:moveTo>
                    <a:pt x="1" y="1"/>
                  </a:moveTo>
                  <a:lnTo>
                    <a:pt x="57" y="43"/>
                  </a:lnTo>
                  <a:cubicBezTo>
                    <a:pt x="99" y="70"/>
                    <a:pt x="154" y="126"/>
                    <a:pt x="224" y="168"/>
                  </a:cubicBezTo>
                  <a:cubicBezTo>
                    <a:pt x="350" y="266"/>
                    <a:pt x="531" y="391"/>
                    <a:pt x="726" y="517"/>
                  </a:cubicBezTo>
                  <a:cubicBezTo>
                    <a:pt x="908" y="642"/>
                    <a:pt x="1103" y="754"/>
                    <a:pt x="1242" y="824"/>
                  </a:cubicBezTo>
                  <a:cubicBezTo>
                    <a:pt x="1326" y="865"/>
                    <a:pt x="1382" y="907"/>
                    <a:pt x="1424" y="921"/>
                  </a:cubicBezTo>
                  <a:cubicBezTo>
                    <a:pt x="1465" y="949"/>
                    <a:pt x="1493" y="963"/>
                    <a:pt x="1493" y="963"/>
                  </a:cubicBezTo>
                  <a:lnTo>
                    <a:pt x="1438" y="907"/>
                  </a:lnTo>
                  <a:cubicBezTo>
                    <a:pt x="1396" y="879"/>
                    <a:pt x="1340" y="838"/>
                    <a:pt x="1270" y="782"/>
                  </a:cubicBezTo>
                  <a:cubicBezTo>
                    <a:pt x="1131" y="684"/>
                    <a:pt x="949" y="559"/>
                    <a:pt x="768" y="433"/>
                  </a:cubicBezTo>
                  <a:cubicBezTo>
                    <a:pt x="573" y="308"/>
                    <a:pt x="391" y="196"/>
                    <a:pt x="238" y="126"/>
                  </a:cubicBezTo>
                  <a:cubicBezTo>
                    <a:pt x="168" y="84"/>
                    <a:pt x="99" y="56"/>
                    <a:pt x="71" y="29"/>
                  </a:cubicBezTo>
                  <a:cubicBezTo>
                    <a:pt x="29" y="15"/>
                    <a:pt x="1" y="1"/>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 name="Google Shape;412;p5"/>
            <p:cNvSpPr/>
            <p:nvPr/>
          </p:nvSpPr>
          <p:spPr>
            <a:xfrm>
              <a:off x="6109177" y="5007382"/>
              <a:ext cx="74828" cy="60642"/>
            </a:xfrm>
            <a:custGeom>
              <a:avLst/>
              <a:gdLst/>
              <a:ahLst/>
              <a:cxnLst/>
              <a:rect l="l" t="t" r="r" b="b"/>
              <a:pathLst>
                <a:path w="1034" h="838" extrusionOk="0">
                  <a:moveTo>
                    <a:pt x="1" y="1"/>
                  </a:moveTo>
                  <a:lnTo>
                    <a:pt x="1" y="1"/>
                  </a:lnTo>
                  <a:cubicBezTo>
                    <a:pt x="43" y="56"/>
                    <a:pt x="85" y="98"/>
                    <a:pt x="140" y="154"/>
                  </a:cubicBezTo>
                  <a:cubicBezTo>
                    <a:pt x="238" y="238"/>
                    <a:pt x="364" y="349"/>
                    <a:pt x="489" y="461"/>
                  </a:cubicBezTo>
                  <a:cubicBezTo>
                    <a:pt x="629" y="559"/>
                    <a:pt x="754" y="670"/>
                    <a:pt x="866" y="726"/>
                  </a:cubicBezTo>
                  <a:cubicBezTo>
                    <a:pt x="963" y="796"/>
                    <a:pt x="1033" y="838"/>
                    <a:pt x="1033" y="838"/>
                  </a:cubicBezTo>
                  <a:cubicBezTo>
                    <a:pt x="991" y="796"/>
                    <a:pt x="949" y="740"/>
                    <a:pt x="894" y="684"/>
                  </a:cubicBezTo>
                  <a:cubicBezTo>
                    <a:pt x="796" y="600"/>
                    <a:pt x="670" y="489"/>
                    <a:pt x="545" y="377"/>
                  </a:cubicBezTo>
                  <a:cubicBezTo>
                    <a:pt x="419" y="280"/>
                    <a:pt x="308" y="196"/>
                    <a:pt x="168" y="112"/>
                  </a:cubicBezTo>
                  <a:cubicBezTo>
                    <a:pt x="71" y="43"/>
                    <a:pt x="1" y="1"/>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 name="Google Shape;413;p5"/>
            <p:cNvSpPr/>
            <p:nvPr/>
          </p:nvSpPr>
          <p:spPr>
            <a:xfrm>
              <a:off x="6097092" y="5028585"/>
              <a:ext cx="75769" cy="61655"/>
            </a:xfrm>
            <a:custGeom>
              <a:avLst/>
              <a:gdLst/>
              <a:ahLst/>
              <a:cxnLst/>
              <a:rect l="l" t="t" r="r" b="b"/>
              <a:pathLst>
                <a:path w="1047" h="852" extrusionOk="0">
                  <a:moveTo>
                    <a:pt x="0" y="1"/>
                  </a:moveTo>
                  <a:lnTo>
                    <a:pt x="0" y="1"/>
                  </a:lnTo>
                  <a:cubicBezTo>
                    <a:pt x="42" y="56"/>
                    <a:pt x="98" y="112"/>
                    <a:pt x="140" y="168"/>
                  </a:cubicBezTo>
                  <a:cubicBezTo>
                    <a:pt x="238" y="252"/>
                    <a:pt x="363" y="363"/>
                    <a:pt x="489" y="475"/>
                  </a:cubicBezTo>
                  <a:cubicBezTo>
                    <a:pt x="628" y="572"/>
                    <a:pt x="754" y="670"/>
                    <a:pt x="865" y="740"/>
                  </a:cubicBezTo>
                  <a:cubicBezTo>
                    <a:pt x="977" y="810"/>
                    <a:pt x="1047" y="851"/>
                    <a:pt x="1047" y="851"/>
                  </a:cubicBezTo>
                  <a:cubicBezTo>
                    <a:pt x="1047" y="851"/>
                    <a:pt x="991" y="782"/>
                    <a:pt x="893" y="698"/>
                  </a:cubicBezTo>
                  <a:cubicBezTo>
                    <a:pt x="782" y="586"/>
                    <a:pt x="670" y="489"/>
                    <a:pt x="544" y="391"/>
                  </a:cubicBezTo>
                  <a:cubicBezTo>
                    <a:pt x="419" y="280"/>
                    <a:pt x="279" y="182"/>
                    <a:pt x="168" y="112"/>
                  </a:cubicBezTo>
                  <a:cubicBezTo>
                    <a:pt x="70" y="42"/>
                    <a:pt x="1" y="1"/>
                    <a:pt x="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 name="Google Shape;414;p5"/>
            <p:cNvSpPr/>
            <p:nvPr/>
          </p:nvSpPr>
          <p:spPr>
            <a:xfrm>
              <a:off x="5829626" y="5020480"/>
              <a:ext cx="60572" cy="75839"/>
            </a:xfrm>
            <a:custGeom>
              <a:avLst/>
              <a:gdLst/>
              <a:ahLst/>
              <a:cxnLst/>
              <a:rect l="l" t="t" r="r" b="b"/>
              <a:pathLst>
                <a:path w="837" h="1048" extrusionOk="0">
                  <a:moveTo>
                    <a:pt x="837" y="1"/>
                  </a:moveTo>
                  <a:lnTo>
                    <a:pt x="837" y="1"/>
                  </a:lnTo>
                  <a:cubicBezTo>
                    <a:pt x="781" y="43"/>
                    <a:pt x="739" y="99"/>
                    <a:pt x="684" y="140"/>
                  </a:cubicBezTo>
                  <a:cubicBezTo>
                    <a:pt x="600" y="238"/>
                    <a:pt x="488" y="364"/>
                    <a:pt x="377" y="489"/>
                  </a:cubicBezTo>
                  <a:cubicBezTo>
                    <a:pt x="279" y="629"/>
                    <a:pt x="181" y="754"/>
                    <a:pt x="112" y="866"/>
                  </a:cubicBezTo>
                  <a:cubicBezTo>
                    <a:pt x="42" y="977"/>
                    <a:pt x="0" y="1047"/>
                    <a:pt x="0" y="1047"/>
                  </a:cubicBezTo>
                  <a:cubicBezTo>
                    <a:pt x="56" y="991"/>
                    <a:pt x="98" y="949"/>
                    <a:pt x="154" y="894"/>
                  </a:cubicBezTo>
                  <a:cubicBezTo>
                    <a:pt x="237" y="810"/>
                    <a:pt x="349" y="684"/>
                    <a:pt x="460" y="545"/>
                  </a:cubicBezTo>
                  <a:cubicBezTo>
                    <a:pt x="558" y="433"/>
                    <a:pt x="642" y="308"/>
                    <a:pt x="725" y="182"/>
                  </a:cubicBezTo>
                  <a:cubicBezTo>
                    <a:pt x="809" y="71"/>
                    <a:pt x="837" y="1"/>
                    <a:pt x="837"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 name="Google Shape;415;p5"/>
            <p:cNvSpPr/>
            <p:nvPr/>
          </p:nvSpPr>
          <p:spPr>
            <a:xfrm>
              <a:off x="5807410" y="5008395"/>
              <a:ext cx="61657" cy="75766"/>
            </a:xfrm>
            <a:custGeom>
              <a:avLst/>
              <a:gdLst/>
              <a:ahLst/>
              <a:cxnLst/>
              <a:rect l="l" t="t" r="r" b="b"/>
              <a:pathLst>
                <a:path w="852" h="1047" extrusionOk="0">
                  <a:moveTo>
                    <a:pt x="851" y="1"/>
                  </a:moveTo>
                  <a:lnTo>
                    <a:pt x="851" y="1"/>
                  </a:lnTo>
                  <a:cubicBezTo>
                    <a:pt x="851" y="1"/>
                    <a:pt x="781" y="56"/>
                    <a:pt x="698" y="140"/>
                  </a:cubicBezTo>
                  <a:cubicBezTo>
                    <a:pt x="600" y="238"/>
                    <a:pt x="488" y="363"/>
                    <a:pt x="391" y="489"/>
                  </a:cubicBezTo>
                  <a:cubicBezTo>
                    <a:pt x="279" y="628"/>
                    <a:pt x="182" y="754"/>
                    <a:pt x="112" y="865"/>
                  </a:cubicBezTo>
                  <a:cubicBezTo>
                    <a:pt x="42" y="977"/>
                    <a:pt x="0" y="1047"/>
                    <a:pt x="0" y="1047"/>
                  </a:cubicBezTo>
                  <a:cubicBezTo>
                    <a:pt x="56" y="991"/>
                    <a:pt x="112" y="949"/>
                    <a:pt x="154" y="893"/>
                  </a:cubicBezTo>
                  <a:cubicBezTo>
                    <a:pt x="251" y="810"/>
                    <a:pt x="363" y="684"/>
                    <a:pt x="461" y="545"/>
                  </a:cubicBezTo>
                  <a:cubicBezTo>
                    <a:pt x="572" y="419"/>
                    <a:pt x="670" y="280"/>
                    <a:pt x="739" y="168"/>
                  </a:cubicBezTo>
                  <a:cubicBezTo>
                    <a:pt x="809" y="70"/>
                    <a:pt x="851" y="1"/>
                    <a:pt x="85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 name="Google Shape;416;p5"/>
            <p:cNvSpPr/>
            <p:nvPr/>
          </p:nvSpPr>
          <p:spPr>
            <a:xfrm>
              <a:off x="5901269" y="5001303"/>
              <a:ext cx="95959" cy="86910"/>
            </a:xfrm>
            <a:custGeom>
              <a:avLst/>
              <a:gdLst/>
              <a:ahLst/>
              <a:cxnLst/>
              <a:rect l="l" t="t" r="r" b="b"/>
              <a:pathLst>
                <a:path w="1326" h="1201" extrusionOk="0">
                  <a:moveTo>
                    <a:pt x="0" y="1"/>
                  </a:moveTo>
                  <a:lnTo>
                    <a:pt x="56" y="71"/>
                  </a:lnTo>
                  <a:cubicBezTo>
                    <a:pt x="84" y="99"/>
                    <a:pt x="126" y="154"/>
                    <a:pt x="182" y="210"/>
                  </a:cubicBezTo>
                  <a:cubicBezTo>
                    <a:pt x="307" y="336"/>
                    <a:pt x="461" y="489"/>
                    <a:pt x="628" y="643"/>
                  </a:cubicBezTo>
                  <a:cubicBezTo>
                    <a:pt x="796" y="782"/>
                    <a:pt x="977" y="922"/>
                    <a:pt x="1102" y="1033"/>
                  </a:cubicBezTo>
                  <a:cubicBezTo>
                    <a:pt x="1172" y="1089"/>
                    <a:pt x="1228" y="1117"/>
                    <a:pt x="1270" y="1145"/>
                  </a:cubicBezTo>
                  <a:cubicBezTo>
                    <a:pt x="1312" y="1187"/>
                    <a:pt x="1326" y="1201"/>
                    <a:pt x="1326" y="1201"/>
                  </a:cubicBezTo>
                  <a:lnTo>
                    <a:pt x="1284" y="1131"/>
                  </a:lnTo>
                  <a:cubicBezTo>
                    <a:pt x="1242" y="1103"/>
                    <a:pt x="1200" y="1047"/>
                    <a:pt x="1144" y="991"/>
                  </a:cubicBezTo>
                  <a:cubicBezTo>
                    <a:pt x="1033" y="866"/>
                    <a:pt x="865" y="712"/>
                    <a:pt x="698" y="559"/>
                  </a:cubicBezTo>
                  <a:cubicBezTo>
                    <a:pt x="530" y="419"/>
                    <a:pt x="363" y="280"/>
                    <a:pt x="224" y="168"/>
                  </a:cubicBezTo>
                  <a:cubicBezTo>
                    <a:pt x="168" y="113"/>
                    <a:pt x="98" y="85"/>
                    <a:pt x="56" y="57"/>
                  </a:cubicBezTo>
                  <a:cubicBezTo>
                    <a:pt x="28" y="15"/>
                    <a:pt x="0" y="1"/>
                    <a:pt x="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 name="Google Shape;417;p5"/>
            <p:cNvSpPr/>
            <p:nvPr/>
          </p:nvSpPr>
          <p:spPr>
            <a:xfrm>
              <a:off x="5894177" y="4783336"/>
              <a:ext cx="95959" cy="85825"/>
            </a:xfrm>
            <a:custGeom>
              <a:avLst/>
              <a:gdLst/>
              <a:ahLst/>
              <a:cxnLst/>
              <a:rect l="l" t="t" r="r" b="b"/>
              <a:pathLst>
                <a:path w="1326" h="1186" extrusionOk="0">
                  <a:moveTo>
                    <a:pt x="1326" y="0"/>
                  </a:moveTo>
                  <a:cubicBezTo>
                    <a:pt x="1326" y="0"/>
                    <a:pt x="1298" y="14"/>
                    <a:pt x="1270" y="42"/>
                  </a:cubicBezTo>
                  <a:cubicBezTo>
                    <a:pt x="1228" y="70"/>
                    <a:pt x="1172" y="112"/>
                    <a:pt x="1103" y="154"/>
                  </a:cubicBezTo>
                  <a:cubicBezTo>
                    <a:pt x="963" y="265"/>
                    <a:pt x="796" y="405"/>
                    <a:pt x="628" y="544"/>
                  </a:cubicBezTo>
                  <a:cubicBezTo>
                    <a:pt x="461" y="697"/>
                    <a:pt x="308" y="851"/>
                    <a:pt x="182" y="976"/>
                  </a:cubicBezTo>
                  <a:cubicBezTo>
                    <a:pt x="126" y="1032"/>
                    <a:pt x="84" y="1088"/>
                    <a:pt x="43" y="1130"/>
                  </a:cubicBezTo>
                  <a:lnTo>
                    <a:pt x="1" y="1186"/>
                  </a:lnTo>
                  <a:cubicBezTo>
                    <a:pt x="1" y="1186"/>
                    <a:pt x="15" y="1172"/>
                    <a:pt x="57" y="1144"/>
                  </a:cubicBezTo>
                  <a:cubicBezTo>
                    <a:pt x="98" y="1102"/>
                    <a:pt x="154" y="1074"/>
                    <a:pt x="224" y="1018"/>
                  </a:cubicBezTo>
                  <a:cubicBezTo>
                    <a:pt x="363" y="907"/>
                    <a:pt x="531" y="767"/>
                    <a:pt x="698" y="628"/>
                  </a:cubicBezTo>
                  <a:cubicBezTo>
                    <a:pt x="866" y="474"/>
                    <a:pt x="1019" y="321"/>
                    <a:pt x="1145" y="195"/>
                  </a:cubicBezTo>
                  <a:cubicBezTo>
                    <a:pt x="1200" y="140"/>
                    <a:pt x="1242" y="84"/>
                    <a:pt x="1270" y="56"/>
                  </a:cubicBezTo>
                  <a:lnTo>
                    <a:pt x="1326"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 name="Google Shape;418;p5"/>
            <p:cNvSpPr/>
            <p:nvPr/>
          </p:nvSpPr>
          <p:spPr>
            <a:xfrm>
              <a:off x="5995128" y="4783336"/>
              <a:ext cx="95959" cy="85825"/>
            </a:xfrm>
            <a:custGeom>
              <a:avLst/>
              <a:gdLst/>
              <a:ahLst/>
              <a:cxnLst/>
              <a:rect l="l" t="t" r="r" b="b"/>
              <a:pathLst>
                <a:path w="1326" h="1186" extrusionOk="0">
                  <a:moveTo>
                    <a:pt x="1" y="0"/>
                  </a:moveTo>
                  <a:lnTo>
                    <a:pt x="56" y="56"/>
                  </a:lnTo>
                  <a:cubicBezTo>
                    <a:pt x="84" y="84"/>
                    <a:pt x="126" y="140"/>
                    <a:pt x="196" y="195"/>
                  </a:cubicBezTo>
                  <a:cubicBezTo>
                    <a:pt x="308" y="321"/>
                    <a:pt x="461" y="474"/>
                    <a:pt x="628" y="628"/>
                  </a:cubicBezTo>
                  <a:cubicBezTo>
                    <a:pt x="796" y="781"/>
                    <a:pt x="977" y="921"/>
                    <a:pt x="1103" y="1018"/>
                  </a:cubicBezTo>
                  <a:cubicBezTo>
                    <a:pt x="1172" y="1074"/>
                    <a:pt x="1228" y="1116"/>
                    <a:pt x="1270" y="1144"/>
                  </a:cubicBezTo>
                  <a:cubicBezTo>
                    <a:pt x="1284" y="1158"/>
                    <a:pt x="1312" y="1172"/>
                    <a:pt x="1326" y="1186"/>
                  </a:cubicBezTo>
                  <a:lnTo>
                    <a:pt x="1284" y="1130"/>
                  </a:lnTo>
                  <a:cubicBezTo>
                    <a:pt x="1242" y="1088"/>
                    <a:pt x="1200" y="1032"/>
                    <a:pt x="1144" y="976"/>
                  </a:cubicBezTo>
                  <a:cubicBezTo>
                    <a:pt x="1019" y="851"/>
                    <a:pt x="865" y="697"/>
                    <a:pt x="698" y="544"/>
                  </a:cubicBezTo>
                  <a:cubicBezTo>
                    <a:pt x="531" y="405"/>
                    <a:pt x="363" y="265"/>
                    <a:pt x="224" y="154"/>
                  </a:cubicBezTo>
                  <a:cubicBezTo>
                    <a:pt x="154" y="112"/>
                    <a:pt x="98" y="70"/>
                    <a:pt x="70" y="42"/>
                  </a:cubicBezTo>
                  <a:cubicBezTo>
                    <a:pt x="43" y="28"/>
                    <a:pt x="15" y="0"/>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 name="Google Shape;419;p5"/>
            <p:cNvSpPr/>
            <p:nvPr/>
          </p:nvSpPr>
          <p:spPr>
            <a:xfrm>
              <a:off x="5999180" y="4872129"/>
              <a:ext cx="97986" cy="216082"/>
            </a:xfrm>
            <a:custGeom>
              <a:avLst/>
              <a:gdLst/>
              <a:ahLst/>
              <a:cxnLst/>
              <a:rect l="l" t="t" r="r" b="b"/>
              <a:pathLst>
                <a:path w="1354" h="2986" extrusionOk="0">
                  <a:moveTo>
                    <a:pt x="1270" y="1"/>
                  </a:moveTo>
                  <a:lnTo>
                    <a:pt x="1270" y="84"/>
                  </a:lnTo>
                  <a:cubicBezTo>
                    <a:pt x="1270" y="140"/>
                    <a:pt x="1270" y="210"/>
                    <a:pt x="1256" y="293"/>
                  </a:cubicBezTo>
                  <a:cubicBezTo>
                    <a:pt x="1256" y="461"/>
                    <a:pt x="1242" y="684"/>
                    <a:pt x="1256" y="907"/>
                  </a:cubicBezTo>
                  <a:cubicBezTo>
                    <a:pt x="1270" y="1130"/>
                    <a:pt x="1284" y="1354"/>
                    <a:pt x="1298" y="1521"/>
                  </a:cubicBezTo>
                  <a:cubicBezTo>
                    <a:pt x="1298" y="1605"/>
                    <a:pt x="1312" y="1660"/>
                    <a:pt x="1312" y="1716"/>
                  </a:cubicBezTo>
                  <a:cubicBezTo>
                    <a:pt x="1326" y="1772"/>
                    <a:pt x="1326" y="1786"/>
                    <a:pt x="1326" y="1800"/>
                  </a:cubicBezTo>
                  <a:lnTo>
                    <a:pt x="1326" y="1716"/>
                  </a:lnTo>
                  <a:cubicBezTo>
                    <a:pt x="1326" y="1674"/>
                    <a:pt x="1340" y="1591"/>
                    <a:pt x="1340" y="1507"/>
                  </a:cubicBezTo>
                  <a:cubicBezTo>
                    <a:pt x="1353" y="1340"/>
                    <a:pt x="1353" y="1116"/>
                    <a:pt x="1353" y="893"/>
                  </a:cubicBezTo>
                  <a:cubicBezTo>
                    <a:pt x="1340" y="670"/>
                    <a:pt x="1326" y="461"/>
                    <a:pt x="1312" y="280"/>
                  </a:cubicBezTo>
                  <a:cubicBezTo>
                    <a:pt x="1312" y="196"/>
                    <a:pt x="1298" y="126"/>
                    <a:pt x="1284" y="84"/>
                  </a:cubicBezTo>
                  <a:cubicBezTo>
                    <a:pt x="1284" y="28"/>
                    <a:pt x="1270" y="1"/>
                    <a:pt x="1270" y="1"/>
                  </a:cubicBezTo>
                  <a:close/>
                  <a:moveTo>
                    <a:pt x="1326" y="1800"/>
                  </a:moveTo>
                  <a:cubicBezTo>
                    <a:pt x="1312" y="1800"/>
                    <a:pt x="1284" y="1814"/>
                    <a:pt x="1270" y="1842"/>
                  </a:cubicBezTo>
                  <a:cubicBezTo>
                    <a:pt x="1228" y="1870"/>
                    <a:pt x="1172" y="1912"/>
                    <a:pt x="1102" y="1953"/>
                  </a:cubicBezTo>
                  <a:cubicBezTo>
                    <a:pt x="963" y="2065"/>
                    <a:pt x="796" y="2204"/>
                    <a:pt x="628" y="2344"/>
                  </a:cubicBezTo>
                  <a:cubicBezTo>
                    <a:pt x="461" y="2497"/>
                    <a:pt x="307" y="2651"/>
                    <a:pt x="182" y="2776"/>
                  </a:cubicBezTo>
                  <a:cubicBezTo>
                    <a:pt x="126" y="2832"/>
                    <a:pt x="84" y="2888"/>
                    <a:pt x="42" y="2930"/>
                  </a:cubicBezTo>
                  <a:lnTo>
                    <a:pt x="0" y="2986"/>
                  </a:lnTo>
                  <a:cubicBezTo>
                    <a:pt x="14" y="2972"/>
                    <a:pt x="42" y="2958"/>
                    <a:pt x="56" y="2944"/>
                  </a:cubicBezTo>
                  <a:cubicBezTo>
                    <a:pt x="98" y="2902"/>
                    <a:pt x="154" y="2874"/>
                    <a:pt x="224" y="2818"/>
                  </a:cubicBezTo>
                  <a:cubicBezTo>
                    <a:pt x="363" y="2721"/>
                    <a:pt x="530" y="2567"/>
                    <a:pt x="698" y="2428"/>
                  </a:cubicBezTo>
                  <a:cubicBezTo>
                    <a:pt x="865" y="2274"/>
                    <a:pt x="1019" y="2121"/>
                    <a:pt x="1144" y="1995"/>
                  </a:cubicBezTo>
                  <a:cubicBezTo>
                    <a:pt x="1200" y="1939"/>
                    <a:pt x="1242" y="1884"/>
                    <a:pt x="1284" y="1856"/>
                  </a:cubicBezTo>
                  <a:lnTo>
                    <a:pt x="1326" y="180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 name="Google Shape;420;p5"/>
            <p:cNvSpPr/>
            <p:nvPr/>
          </p:nvSpPr>
          <p:spPr>
            <a:xfrm>
              <a:off x="5891138" y="4866051"/>
              <a:ext cx="7164" cy="129316"/>
            </a:xfrm>
            <a:custGeom>
              <a:avLst/>
              <a:gdLst/>
              <a:ahLst/>
              <a:cxnLst/>
              <a:rect l="l" t="t" r="r" b="b"/>
              <a:pathLst>
                <a:path w="99" h="1787" extrusionOk="0">
                  <a:moveTo>
                    <a:pt x="29" y="1"/>
                  </a:moveTo>
                  <a:cubicBezTo>
                    <a:pt x="15" y="29"/>
                    <a:pt x="15" y="57"/>
                    <a:pt x="29" y="71"/>
                  </a:cubicBezTo>
                  <a:cubicBezTo>
                    <a:pt x="29" y="29"/>
                    <a:pt x="29" y="1"/>
                    <a:pt x="29" y="1"/>
                  </a:cubicBezTo>
                  <a:close/>
                  <a:moveTo>
                    <a:pt x="29" y="71"/>
                  </a:moveTo>
                  <a:cubicBezTo>
                    <a:pt x="29" y="126"/>
                    <a:pt x="15" y="196"/>
                    <a:pt x="1" y="280"/>
                  </a:cubicBezTo>
                  <a:cubicBezTo>
                    <a:pt x="1" y="447"/>
                    <a:pt x="1" y="670"/>
                    <a:pt x="1" y="894"/>
                  </a:cubicBezTo>
                  <a:cubicBezTo>
                    <a:pt x="15" y="1117"/>
                    <a:pt x="29" y="1340"/>
                    <a:pt x="43" y="1507"/>
                  </a:cubicBezTo>
                  <a:cubicBezTo>
                    <a:pt x="43" y="1591"/>
                    <a:pt x="57" y="1661"/>
                    <a:pt x="57" y="1717"/>
                  </a:cubicBezTo>
                  <a:cubicBezTo>
                    <a:pt x="71" y="1758"/>
                    <a:pt x="71" y="1786"/>
                    <a:pt x="71" y="1786"/>
                  </a:cubicBezTo>
                  <a:lnTo>
                    <a:pt x="71" y="1717"/>
                  </a:lnTo>
                  <a:cubicBezTo>
                    <a:pt x="71" y="1661"/>
                    <a:pt x="85" y="1591"/>
                    <a:pt x="85" y="1507"/>
                  </a:cubicBezTo>
                  <a:cubicBezTo>
                    <a:pt x="99" y="1326"/>
                    <a:pt x="99" y="1117"/>
                    <a:pt x="99" y="894"/>
                  </a:cubicBezTo>
                  <a:cubicBezTo>
                    <a:pt x="99" y="670"/>
                    <a:pt x="71" y="447"/>
                    <a:pt x="57" y="280"/>
                  </a:cubicBezTo>
                  <a:cubicBezTo>
                    <a:pt x="57" y="196"/>
                    <a:pt x="43" y="126"/>
                    <a:pt x="29" y="7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 name="Google Shape;421;p5"/>
            <p:cNvSpPr/>
            <p:nvPr/>
          </p:nvSpPr>
          <p:spPr>
            <a:xfrm>
              <a:off x="5921459" y="4861057"/>
              <a:ext cx="148426" cy="144368"/>
            </a:xfrm>
            <a:custGeom>
              <a:avLst/>
              <a:gdLst/>
              <a:ahLst/>
              <a:cxnLst/>
              <a:rect l="l" t="t" r="r" b="b"/>
              <a:pathLst>
                <a:path w="2051" h="1995" extrusionOk="0">
                  <a:moveTo>
                    <a:pt x="382" y="1784"/>
                  </a:moveTo>
                  <a:lnTo>
                    <a:pt x="382" y="1784"/>
                  </a:lnTo>
                  <a:cubicBezTo>
                    <a:pt x="406" y="1805"/>
                    <a:pt x="433" y="1824"/>
                    <a:pt x="461" y="1841"/>
                  </a:cubicBezTo>
                  <a:cubicBezTo>
                    <a:pt x="433" y="1823"/>
                    <a:pt x="407" y="1804"/>
                    <a:pt x="382" y="1784"/>
                  </a:cubicBezTo>
                  <a:close/>
                  <a:moveTo>
                    <a:pt x="991" y="0"/>
                  </a:moveTo>
                  <a:cubicBezTo>
                    <a:pt x="893" y="0"/>
                    <a:pt x="795" y="28"/>
                    <a:pt x="698" y="42"/>
                  </a:cubicBezTo>
                  <a:cubicBezTo>
                    <a:pt x="600" y="84"/>
                    <a:pt x="517" y="126"/>
                    <a:pt x="433" y="181"/>
                  </a:cubicBezTo>
                  <a:cubicBezTo>
                    <a:pt x="349" y="237"/>
                    <a:pt x="279" y="307"/>
                    <a:pt x="224" y="377"/>
                  </a:cubicBezTo>
                  <a:cubicBezTo>
                    <a:pt x="154" y="446"/>
                    <a:pt x="112" y="530"/>
                    <a:pt x="70" y="614"/>
                  </a:cubicBezTo>
                  <a:cubicBezTo>
                    <a:pt x="42" y="698"/>
                    <a:pt x="14" y="795"/>
                    <a:pt x="0" y="879"/>
                  </a:cubicBezTo>
                  <a:cubicBezTo>
                    <a:pt x="0" y="921"/>
                    <a:pt x="0" y="963"/>
                    <a:pt x="0" y="1018"/>
                  </a:cubicBezTo>
                  <a:cubicBezTo>
                    <a:pt x="0" y="1060"/>
                    <a:pt x="0" y="1102"/>
                    <a:pt x="0" y="1144"/>
                  </a:cubicBezTo>
                  <a:cubicBezTo>
                    <a:pt x="38" y="1392"/>
                    <a:pt x="175" y="1619"/>
                    <a:pt x="382" y="1784"/>
                  </a:cubicBezTo>
                  <a:lnTo>
                    <a:pt x="382" y="1784"/>
                  </a:lnTo>
                  <a:cubicBezTo>
                    <a:pt x="308" y="1722"/>
                    <a:pt x="248" y="1646"/>
                    <a:pt x="196" y="1562"/>
                  </a:cubicBezTo>
                  <a:cubicBezTo>
                    <a:pt x="112" y="1437"/>
                    <a:pt x="56" y="1283"/>
                    <a:pt x="42" y="1144"/>
                  </a:cubicBezTo>
                  <a:lnTo>
                    <a:pt x="42" y="1018"/>
                  </a:lnTo>
                  <a:cubicBezTo>
                    <a:pt x="42" y="977"/>
                    <a:pt x="42" y="935"/>
                    <a:pt x="56" y="893"/>
                  </a:cubicBezTo>
                  <a:cubicBezTo>
                    <a:pt x="70" y="809"/>
                    <a:pt x="98" y="725"/>
                    <a:pt x="140" y="656"/>
                  </a:cubicBezTo>
                  <a:cubicBezTo>
                    <a:pt x="210" y="488"/>
                    <a:pt x="335" y="349"/>
                    <a:pt x="489" y="251"/>
                  </a:cubicBezTo>
                  <a:cubicBezTo>
                    <a:pt x="558" y="209"/>
                    <a:pt x="642" y="167"/>
                    <a:pt x="740" y="140"/>
                  </a:cubicBezTo>
                  <a:cubicBezTo>
                    <a:pt x="823" y="126"/>
                    <a:pt x="907" y="112"/>
                    <a:pt x="1005" y="112"/>
                  </a:cubicBezTo>
                  <a:cubicBezTo>
                    <a:pt x="1088" y="112"/>
                    <a:pt x="1186" y="126"/>
                    <a:pt x="1270" y="140"/>
                  </a:cubicBezTo>
                  <a:cubicBezTo>
                    <a:pt x="1353" y="167"/>
                    <a:pt x="1437" y="209"/>
                    <a:pt x="1507" y="265"/>
                  </a:cubicBezTo>
                  <a:cubicBezTo>
                    <a:pt x="1660" y="349"/>
                    <a:pt x="1786" y="488"/>
                    <a:pt x="1856" y="656"/>
                  </a:cubicBezTo>
                  <a:cubicBezTo>
                    <a:pt x="1925" y="809"/>
                    <a:pt x="1967" y="977"/>
                    <a:pt x="1953" y="1144"/>
                  </a:cubicBezTo>
                  <a:cubicBezTo>
                    <a:pt x="1925" y="1283"/>
                    <a:pt x="1883" y="1437"/>
                    <a:pt x="1800" y="1562"/>
                  </a:cubicBezTo>
                  <a:cubicBezTo>
                    <a:pt x="1730" y="1674"/>
                    <a:pt x="1646" y="1772"/>
                    <a:pt x="1535" y="1841"/>
                  </a:cubicBezTo>
                  <a:cubicBezTo>
                    <a:pt x="1646" y="1772"/>
                    <a:pt x="1744" y="1674"/>
                    <a:pt x="1828" y="1562"/>
                  </a:cubicBezTo>
                  <a:cubicBezTo>
                    <a:pt x="2023" y="1283"/>
                    <a:pt x="2051" y="921"/>
                    <a:pt x="1925" y="614"/>
                  </a:cubicBezTo>
                  <a:cubicBezTo>
                    <a:pt x="1856" y="433"/>
                    <a:pt x="1730" y="279"/>
                    <a:pt x="1577" y="167"/>
                  </a:cubicBezTo>
                  <a:lnTo>
                    <a:pt x="1563" y="181"/>
                  </a:lnTo>
                  <a:cubicBezTo>
                    <a:pt x="1479" y="126"/>
                    <a:pt x="1381" y="84"/>
                    <a:pt x="1284" y="42"/>
                  </a:cubicBezTo>
                  <a:cubicBezTo>
                    <a:pt x="1200" y="28"/>
                    <a:pt x="1088" y="0"/>
                    <a:pt x="991" y="0"/>
                  </a:cubicBezTo>
                  <a:close/>
                  <a:moveTo>
                    <a:pt x="461" y="1841"/>
                  </a:moveTo>
                  <a:lnTo>
                    <a:pt x="461" y="1841"/>
                  </a:lnTo>
                  <a:cubicBezTo>
                    <a:pt x="544" y="1897"/>
                    <a:pt x="642" y="1939"/>
                    <a:pt x="740" y="1967"/>
                  </a:cubicBezTo>
                  <a:cubicBezTo>
                    <a:pt x="768" y="1981"/>
                    <a:pt x="809" y="1995"/>
                    <a:pt x="837" y="1995"/>
                  </a:cubicBezTo>
                  <a:lnTo>
                    <a:pt x="921" y="1995"/>
                  </a:lnTo>
                  <a:cubicBezTo>
                    <a:pt x="893" y="1995"/>
                    <a:pt x="865" y="1981"/>
                    <a:pt x="837" y="1981"/>
                  </a:cubicBezTo>
                  <a:cubicBezTo>
                    <a:pt x="809" y="1981"/>
                    <a:pt x="768" y="1967"/>
                    <a:pt x="726" y="1953"/>
                  </a:cubicBezTo>
                  <a:cubicBezTo>
                    <a:pt x="628" y="1925"/>
                    <a:pt x="544" y="1883"/>
                    <a:pt x="461" y="1841"/>
                  </a:cubicBezTo>
                  <a:close/>
                  <a:moveTo>
                    <a:pt x="1535" y="1841"/>
                  </a:moveTo>
                  <a:cubicBezTo>
                    <a:pt x="1451" y="1897"/>
                    <a:pt x="1353" y="1925"/>
                    <a:pt x="1270" y="1953"/>
                  </a:cubicBezTo>
                  <a:cubicBezTo>
                    <a:pt x="1228" y="1967"/>
                    <a:pt x="1186" y="1981"/>
                    <a:pt x="1158" y="1981"/>
                  </a:cubicBezTo>
                  <a:cubicBezTo>
                    <a:pt x="1130" y="1981"/>
                    <a:pt x="1102" y="1995"/>
                    <a:pt x="1074" y="1995"/>
                  </a:cubicBezTo>
                  <a:lnTo>
                    <a:pt x="1158" y="1995"/>
                  </a:lnTo>
                  <a:cubicBezTo>
                    <a:pt x="1186" y="1981"/>
                    <a:pt x="1228" y="1981"/>
                    <a:pt x="1270" y="1967"/>
                  </a:cubicBezTo>
                  <a:cubicBezTo>
                    <a:pt x="1353" y="1939"/>
                    <a:pt x="1451" y="1897"/>
                    <a:pt x="1535" y="184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 name="Google Shape;422;p5"/>
            <p:cNvSpPr/>
            <p:nvPr/>
          </p:nvSpPr>
          <p:spPr>
            <a:xfrm>
              <a:off x="6175826" y="5072005"/>
              <a:ext cx="51526" cy="50511"/>
            </a:xfrm>
            <a:custGeom>
              <a:avLst/>
              <a:gdLst/>
              <a:ahLst/>
              <a:cxnLst/>
              <a:rect l="l" t="t" r="r" b="b"/>
              <a:pathLst>
                <a:path w="712" h="698" extrusionOk="0">
                  <a:moveTo>
                    <a:pt x="545" y="43"/>
                  </a:moveTo>
                  <a:cubicBezTo>
                    <a:pt x="559" y="56"/>
                    <a:pt x="573" y="70"/>
                    <a:pt x="586" y="84"/>
                  </a:cubicBezTo>
                  <a:lnTo>
                    <a:pt x="614" y="98"/>
                  </a:lnTo>
                  <a:lnTo>
                    <a:pt x="600" y="84"/>
                  </a:lnTo>
                  <a:cubicBezTo>
                    <a:pt x="573" y="70"/>
                    <a:pt x="559" y="56"/>
                    <a:pt x="545" y="43"/>
                  </a:cubicBezTo>
                  <a:close/>
                  <a:moveTo>
                    <a:pt x="307" y="0"/>
                  </a:moveTo>
                  <a:cubicBezTo>
                    <a:pt x="252" y="0"/>
                    <a:pt x="210" y="28"/>
                    <a:pt x="168" y="56"/>
                  </a:cubicBezTo>
                  <a:cubicBezTo>
                    <a:pt x="112" y="84"/>
                    <a:pt x="70" y="140"/>
                    <a:pt x="42" y="196"/>
                  </a:cubicBezTo>
                  <a:cubicBezTo>
                    <a:pt x="0" y="293"/>
                    <a:pt x="0" y="405"/>
                    <a:pt x="56" y="503"/>
                  </a:cubicBezTo>
                  <a:cubicBezTo>
                    <a:pt x="70" y="544"/>
                    <a:pt x="84" y="572"/>
                    <a:pt x="112" y="586"/>
                  </a:cubicBezTo>
                  <a:cubicBezTo>
                    <a:pt x="168" y="642"/>
                    <a:pt x="238" y="684"/>
                    <a:pt x="307" y="698"/>
                  </a:cubicBezTo>
                  <a:cubicBezTo>
                    <a:pt x="377" y="698"/>
                    <a:pt x="447" y="698"/>
                    <a:pt x="503" y="670"/>
                  </a:cubicBezTo>
                  <a:cubicBezTo>
                    <a:pt x="544" y="656"/>
                    <a:pt x="572" y="628"/>
                    <a:pt x="586" y="614"/>
                  </a:cubicBezTo>
                  <a:lnTo>
                    <a:pt x="628" y="586"/>
                  </a:lnTo>
                  <a:cubicBezTo>
                    <a:pt x="628" y="572"/>
                    <a:pt x="642" y="558"/>
                    <a:pt x="656" y="544"/>
                  </a:cubicBezTo>
                  <a:cubicBezTo>
                    <a:pt x="684" y="503"/>
                    <a:pt x="698" y="447"/>
                    <a:pt x="712" y="391"/>
                  </a:cubicBezTo>
                  <a:lnTo>
                    <a:pt x="712" y="321"/>
                  </a:lnTo>
                  <a:lnTo>
                    <a:pt x="712" y="251"/>
                  </a:lnTo>
                  <a:lnTo>
                    <a:pt x="698" y="210"/>
                  </a:lnTo>
                  <a:cubicBezTo>
                    <a:pt x="698" y="196"/>
                    <a:pt x="684" y="182"/>
                    <a:pt x="670" y="168"/>
                  </a:cubicBezTo>
                  <a:cubicBezTo>
                    <a:pt x="656" y="154"/>
                    <a:pt x="642" y="140"/>
                    <a:pt x="629" y="126"/>
                  </a:cubicBezTo>
                  <a:lnTo>
                    <a:pt x="629" y="126"/>
                  </a:lnTo>
                  <a:cubicBezTo>
                    <a:pt x="642" y="140"/>
                    <a:pt x="656" y="154"/>
                    <a:pt x="670" y="182"/>
                  </a:cubicBezTo>
                  <a:lnTo>
                    <a:pt x="698" y="224"/>
                  </a:lnTo>
                  <a:cubicBezTo>
                    <a:pt x="698" y="237"/>
                    <a:pt x="698" y="251"/>
                    <a:pt x="698" y="265"/>
                  </a:cubicBezTo>
                  <a:cubicBezTo>
                    <a:pt x="712" y="293"/>
                    <a:pt x="698" y="307"/>
                    <a:pt x="698" y="335"/>
                  </a:cubicBezTo>
                  <a:cubicBezTo>
                    <a:pt x="698" y="349"/>
                    <a:pt x="698" y="377"/>
                    <a:pt x="698" y="391"/>
                  </a:cubicBezTo>
                  <a:cubicBezTo>
                    <a:pt x="684" y="447"/>
                    <a:pt x="656" y="489"/>
                    <a:pt x="614" y="530"/>
                  </a:cubicBezTo>
                  <a:cubicBezTo>
                    <a:pt x="614" y="530"/>
                    <a:pt x="600" y="544"/>
                    <a:pt x="600" y="558"/>
                  </a:cubicBezTo>
                  <a:lnTo>
                    <a:pt x="558" y="572"/>
                  </a:lnTo>
                  <a:cubicBezTo>
                    <a:pt x="531" y="586"/>
                    <a:pt x="517" y="600"/>
                    <a:pt x="489" y="614"/>
                  </a:cubicBezTo>
                  <a:cubicBezTo>
                    <a:pt x="461" y="621"/>
                    <a:pt x="433" y="625"/>
                    <a:pt x="405" y="625"/>
                  </a:cubicBezTo>
                  <a:cubicBezTo>
                    <a:pt x="377" y="625"/>
                    <a:pt x="349" y="621"/>
                    <a:pt x="321" y="614"/>
                  </a:cubicBezTo>
                  <a:cubicBezTo>
                    <a:pt x="279" y="600"/>
                    <a:pt x="224" y="572"/>
                    <a:pt x="182" y="530"/>
                  </a:cubicBezTo>
                  <a:cubicBezTo>
                    <a:pt x="168" y="503"/>
                    <a:pt x="154" y="489"/>
                    <a:pt x="140" y="461"/>
                  </a:cubicBezTo>
                  <a:cubicBezTo>
                    <a:pt x="126" y="433"/>
                    <a:pt x="112" y="419"/>
                    <a:pt x="112" y="391"/>
                  </a:cubicBezTo>
                  <a:cubicBezTo>
                    <a:pt x="98" y="335"/>
                    <a:pt x="98" y="279"/>
                    <a:pt x="112" y="224"/>
                  </a:cubicBezTo>
                  <a:cubicBezTo>
                    <a:pt x="140" y="126"/>
                    <a:pt x="210" y="56"/>
                    <a:pt x="321" y="14"/>
                  </a:cubicBezTo>
                  <a:lnTo>
                    <a:pt x="447" y="14"/>
                  </a:lnTo>
                  <a:lnTo>
                    <a:pt x="503" y="28"/>
                  </a:lnTo>
                  <a:lnTo>
                    <a:pt x="544" y="42"/>
                  </a:lnTo>
                  <a:lnTo>
                    <a:pt x="503" y="14"/>
                  </a:lnTo>
                  <a:lnTo>
                    <a:pt x="447"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 name="Google Shape;423;p5"/>
            <p:cNvSpPr/>
            <p:nvPr/>
          </p:nvSpPr>
          <p:spPr>
            <a:xfrm>
              <a:off x="5777088" y="5089155"/>
              <a:ext cx="50585" cy="49498"/>
            </a:xfrm>
            <a:custGeom>
              <a:avLst/>
              <a:gdLst/>
              <a:ahLst/>
              <a:cxnLst/>
              <a:rect l="l" t="t" r="r" b="b"/>
              <a:pathLst>
                <a:path w="699" h="684" extrusionOk="0">
                  <a:moveTo>
                    <a:pt x="280" y="0"/>
                  </a:moveTo>
                  <a:cubicBezTo>
                    <a:pt x="224" y="0"/>
                    <a:pt x="168" y="28"/>
                    <a:pt x="126" y="56"/>
                  </a:cubicBezTo>
                  <a:lnTo>
                    <a:pt x="71" y="112"/>
                  </a:lnTo>
                  <a:lnTo>
                    <a:pt x="43" y="154"/>
                  </a:lnTo>
                  <a:lnTo>
                    <a:pt x="15" y="210"/>
                  </a:lnTo>
                  <a:lnTo>
                    <a:pt x="43" y="168"/>
                  </a:lnTo>
                  <a:cubicBezTo>
                    <a:pt x="57" y="154"/>
                    <a:pt x="71" y="126"/>
                    <a:pt x="84" y="112"/>
                  </a:cubicBezTo>
                  <a:cubicBezTo>
                    <a:pt x="98" y="98"/>
                    <a:pt x="126" y="84"/>
                    <a:pt x="140" y="70"/>
                  </a:cubicBezTo>
                  <a:cubicBezTo>
                    <a:pt x="182" y="56"/>
                    <a:pt x="238" y="42"/>
                    <a:pt x="280" y="42"/>
                  </a:cubicBezTo>
                  <a:lnTo>
                    <a:pt x="363" y="42"/>
                  </a:lnTo>
                  <a:cubicBezTo>
                    <a:pt x="391" y="42"/>
                    <a:pt x="419" y="56"/>
                    <a:pt x="433" y="70"/>
                  </a:cubicBezTo>
                  <a:cubicBezTo>
                    <a:pt x="531" y="126"/>
                    <a:pt x="601" y="224"/>
                    <a:pt x="601" y="335"/>
                  </a:cubicBezTo>
                  <a:cubicBezTo>
                    <a:pt x="601" y="391"/>
                    <a:pt x="587" y="447"/>
                    <a:pt x="559" y="489"/>
                  </a:cubicBezTo>
                  <a:cubicBezTo>
                    <a:pt x="531" y="531"/>
                    <a:pt x="489" y="572"/>
                    <a:pt x="433" y="600"/>
                  </a:cubicBezTo>
                  <a:cubicBezTo>
                    <a:pt x="391" y="628"/>
                    <a:pt x="336" y="642"/>
                    <a:pt x="280" y="642"/>
                  </a:cubicBezTo>
                  <a:cubicBezTo>
                    <a:pt x="238" y="628"/>
                    <a:pt x="182" y="614"/>
                    <a:pt x="140" y="600"/>
                  </a:cubicBezTo>
                  <a:cubicBezTo>
                    <a:pt x="126" y="586"/>
                    <a:pt x="112" y="572"/>
                    <a:pt x="98" y="558"/>
                  </a:cubicBezTo>
                  <a:cubicBezTo>
                    <a:pt x="71" y="544"/>
                    <a:pt x="71" y="531"/>
                    <a:pt x="57" y="517"/>
                  </a:cubicBezTo>
                  <a:lnTo>
                    <a:pt x="29" y="461"/>
                  </a:lnTo>
                  <a:cubicBezTo>
                    <a:pt x="29" y="447"/>
                    <a:pt x="15" y="433"/>
                    <a:pt x="15" y="419"/>
                  </a:cubicBezTo>
                  <a:cubicBezTo>
                    <a:pt x="1" y="405"/>
                    <a:pt x="1" y="377"/>
                    <a:pt x="1" y="363"/>
                  </a:cubicBezTo>
                  <a:cubicBezTo>
                    <a:pt x="1" y="377"/>
                    <a:pt x="1" y="405"/>
                    <a:pt x="1" y="419"/>
                  </a:cubicBezTo>
                  <a:cubicBezTo>
                    <a:pt x="15" y="433"/>
                    <a:pt x="15" y="447"/>
                    <a:pt x="15" y="461"/>
                  </a:cubicBezTo>
                  <a:lnTo>
                    <a:pt x="43" y="517"/>
                  </a:lnTo>
                  <a:cubicBezTo>
                    <a:pt x="57" y="531"/>
                    <a:pt x="71" y="544"/>
                    <a:pt x="84" y="572"/>
                  </a:cubicBezTo>
                  <a:lnTo>
                    <a:pt x="140" y="614"/>
                  </a:lnTo>
                  <a:cubicBezTo>
                    <a:pt x="182" y="642"/>
                    <a:pt x="224" y="670"/>
                    <a:pt x="280" y="684"/>
                  </a:cubicBezTo>
                  <a:cubicBezTo>
                    <a:pt x="349" y="684"/>
                    <a:pt x="405" y="684"/>
                    <a:pt x="475" y="670"/>
                  </a:cubicBezTo>
                  <a:cubicBezTo>
                    <a:pt x="531" y="642"/>
                    <a:pt x="587" y="600"/>
                    <a:pt x="628" y="544"/>
                  </a:cubicBezTo>
                  <a:cubicBezTo>
                    <a:pt x="670" y="475"/>
                    <a:pt x="698" y="405"/>
                    <a:pt x="698" y="335"/>
                  </a:cubicBezTo>
                  <a:cubicBezTo>
                    <a:pt x="698" y="293"/>
                    <a:pt x="684" y="266"/>
                    <a:pt x="684" y="224"/>
                  </a:cubicBezTo>
                  <a:cubicBezTo>
                    <a:pt x="670" y="196"/>
                    <a:pt x="656" y="168"/>
                    <a:pt x="628" y="140"/>
                  </a:cubicBezTo>
                  <a:cubicBezTo>
                    <a:pt x="573" y="56"/>
                    <a:pt x="475" y="0"/>
                    <a:pt x="377"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 name="Google Shape;424;p5"/>
            <p:cNvSpPr/>
            <p:nvPr/>
          </p:nvSpPr>
          <p:spPr>
            <a:xfrm>
              <a:off x="5535892" y="4745923"/>
              <a:ext cx="71716" cy="106087"/>
            </a:xfrm>
            <a:custGeom>
              <a:avLst/>
              <a:gdLst/>
              <a:ahLst/>
              <a:cxnLst/>
              <a:rect l="l" t="t" r="r" b="b"/>
              <a:pathLst>
                <a:path w="991" h="1466" extrusionOk="0">
                  <a:moveTo>
                    <a:pt x="990" y="1"/>
                  </a:moveTo>
                  <a:lnTo>
                    <a:pt x="753" y="15"/>
                  </a:lnTo>
                  <a:lnTo>
                    <a:pt x="516" y="29"/>
                  </a:lnTo>
                  <a:lnTo>
                    <a:pt x="42" y="57"/>
                  </a:lnTo>
                  <a:lnTo>
                    <a:pt x="0" y="57"/>
                  </a:lnTo>
                  <a:lnTo>
                    <a:pt x="0" y="99"/>
                  </a:lnTo>
                  <a:cubicBezTo>
                    <a:pt x="14" y="531"/>
                    <a:pt x="42" y="977"/>
                    <a:pt x="70" y="1424"/>
                  </a:cubicBezTo>
                  <a:lnTo>
                    <a:pt x="70" y="1466"/>
                  </a:lnTo>
                  <a:lnTo>
                    <a:pt x="112" y="1466"/>
                  </a:lnTo>
                  <a:lnTo>
                    <a:pt x="558" y="1438"/>
                  </a:lnTo>
                  <a:lnTo>
                    <a:pt x="781" y="1424"/>
                  </a:lnTo>
                  <a:lnTo>
                    <a:pt x="990" y="1410"/>
                  </a:lnTo>
                  <a:cubicBezTo>
                    <a:pt x="921" y="1410"/>
                    <a:pt x="851" y="1410"/>
                    <a:pt x="781" y="1396"/>
                  </a:cubicBezTo>
                  <a:lnTo>
                    <a:pt x="153" y="1396"/>
                  </a:lnTo>
                  <a:cubicBezTo>
                    <a:pt x="140" y="977"/>
                    <a:pt x="112" y="559"/>
                    <a:pt x="84" y="140"/>
                  </a:cubicBezTo>
                  <a:lnTo>
                    <a:pt x="530" y="85"/>
                  </a:lnTo>
                  <a:lnTo>
                    <a:pt x="767" y="43"/>
                  </a:lnTo>
                  <a:lnTo>
                    <a:pt x="990"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 name="Google Shape;425;p5"/>
            <p:cNvSpPr/>
            <p:nvPr/>
          </p:nvSpPr>
          <p:spPr>
            <a:xfrm>
              <a:off x="5674183" y="4738903"/>
              <a:ext cx="72729" cy="105002"/>
            </a:xfrm>
            <a:custGeom>
              <a:avLst/>
              <a:gdLst/>
              <a:ahLst/>
              <a:cxnLst/>
              <a:rect l="l" t="t" r="r" b="b"/>
              <a:pathLst>
                <a:path w="1005" h="1451" extrusionOk="0">
                  <a:moveTo>
                    <a:pt x="893" y="0"/>
                  </a:moveTo>
                  <a:lnTo>
                    <a:pt x="446" y="28"/>
                  </a:lnTo>
                  <a:lnTo>
                    <a:pt x="223" y="42"/>
                  </a:lnTo>
                  <a:lnTo>
                    <a:pt x="0" y="56"/>
                  </a:lnTo>
                  <a:lnTo>
                    <a:pt x="223" y="70"/>
                  </a:lnTo>
                  <a:lnTo>
                    <a:pt x="851" y="70"/>
                  </a:lnTo>
                  <a:cubicBezTo>
                    <a:pt x="851" y="489"/>
                    <a:pt x="879" y="907"/>
                    <a:pt x="907" y="1325"/>
                  </a:cubicBezTo>
                  <a:lnTo>
                    <a:pt x="474" y="1381"/>
                  </a:lnTo>
                  <a:lnTo>
                    <a:pt x="237" y="1409"/>
                  </a:lnTo>
                  <a:lnTo>
                    <a:pt x="0" y="1451"/>
                  </a:lnTo>
                  <a:lnTo>
                    <a:pt x="237" y="1451"/>
                  </a:lnTo>
                  <a:lnTo>
                    <a:pt x="488" y="1437"/>
                  </a:lnTo>
                  <a:lnTo>
                    <a:pt x="962" y="1409"/>
                  </a:lnTo>
                  <a:lnTo>
                    <a:pt x="1004" y="1409"/>
                  </a:lnTo>
                  <a:lnTo>
                    <a:pt x="1004" y="1381"/>
                  </a:lnTo>
                  <a:cubicBezTo>
                    <a:pt x="990" y="935"/>
                    <a:pt x="962" y="489"/>
                    <a:pt x="935" y="42"/>
                  </a:cubicBezTo>
                  <a:lnTo>
                    <a:pt x="935"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 name="Google Shape;426;p5"/>
            <p:cNvSpPr/>
            <p:nvPr/>
          </p:nvSpPr>
          <p:spPr>
            <a:xfrm>
              <a:off x="5574246" y="4753015"/>
              <a:ext cx="45447" cy="70701"/>
            </a:xfrm>
            <a:custGeom>
              <a:avLst/>
              <a:gdLst/>
              <a:ahLst/>
              <a:cxnLst/>
              <a:rect l="l" t="t" r="r" b="b"/>
              <a:pathLst>
                <a:path w="628" h="977" extrusionOk="0">
                  <a:moveTo>
                    <a:pt x="628" y="1"/>
                  </a:moveTo>
                  <a:lnTo>
                    <a:pt x="628" y="1"/>
                  </a:lnTo>
                  <a:cubicBezTo>
                    <a:pt x="558" y="42"/>
                    <a:pt x="488" y="84"/>
                    <a:pt x="405" y="126"/>
                  </a:cubicBezTo>
                  <a:cubicBezTo>
                    <a:pt x="405" y="238"/>
                    <a:pt x="391" y="335"/>
                    <a:pt x="391" y="405"/>
                  </a:cubicBezTo>
                  <a:lnTo>
                    <a:pt x="335" y="321"/>
                  </a:lnTo>
                  <a:cubicBezTo>
                    <a:pt x="279" y="238"/>
                    <a:pt x="223" y="154"/>
                    <a:pt x="181" y="70"/>
                  </a:cubicBezTo>
                  <a:lnTo>
                    <a:pt x="0" y="168"/>
                  </a:lnTo>
                  <a:lnTo>
                    <a:pt x="0" y="573"/>
                  </a:lnTo>
                  <a:lnTo>
                    <a:pt x="0" y="865"/>
                  </a:lnTo>
                  <a:cubicBezTo>
                    <a:pt x="84" y="824"/>
                    <a:pt x="154" y="782"/>
                    <a:pt x="195" y="754"/>
                  </a:cubicBezTo>
                  <a:lnTo>
                    <a:pt x="195" y="628"/>
                  </a:lnTo>
                  <a:lnTo>
                    <a:pt x="195" y="489"/>
                  </a:lnTo>
                  <a:cubicBezTo>
                    <a:pt x="293" y="642"/>
                    <a:pt x="377" y="810"/>
                    <a:pt x="460" y="977"/>
                  </a:cubicBezTo>
                  <a:cubicBezTo>
                    <a:pt x="502" y="935"/>
                    <a:pt x="544" y="907"/>
                    <a:pt x="600" y="893"/>
                  </a:cubicBezTo>
                  <a:lnTo>
                    <a:pt x="614" y="154"/>
                  </a:lnTo>
                  <a:cubicBezTo>
                    <a:pt x="614" y="98"/>
                    <a:pt x="614" y="42"/>
                    <a:pt x="628"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 name="Google Shape;427;p5"/>
            <p:cNvSpPr/>
            <p:nvPr/>
          </p:nvSpPr>
          <p:spPr>
            <a:xfrm>
              <a:off x="5624685" y="4768790"/>
              <a:ext cx="42480" cy="48919"/>
            </a:xfrm>
            <a:custGeom>
              <a:avLst/>
              <a:gdLst/>
              <a:ahLst/>
              <a:cxnLst/>
              <a:rect l="l" t="t" r="r" b="b"/>
              <a:pathLst>
                <a:path w="587" h="676" extrusionOk="0">
                  <a:moveTo>
                    <a:pt x="363" y="215"/>
                  </a:moveTo>
                  <a:cubicBezTo>
                    <a:pt x="391" y="215"/>
                    <a:pt x="405" y="229"/>
                    <a:pt x="405" y="271"/>
                  </a:cubicBezTo>
                  <a:cubicBezTo>
                    <a:pt x="419" y="327"/>
                    <a:pt x="391" y="368"/>
                    <a:pt x="363" y="410"/>
                  </a:cubicBezTo>
                  <a:cubicBezTo>
                    <a:pt x="335" y="438"/>
                    <a:pt x="293" y="466"/>
                    <a:pt x="252" y="480"/>
                  </a:cubicBezTo>
                  <a:cubicBezTo>
                    <a:pt x="210" y="480"/>
                    <a:pt x="182" y="466"/>
                    <a:pt x="182" y="424"/>
                  </a:cubicBezTo>
                  <a:cubicBezTo>
                    <a:pt x="182" y="382"/>
                    <a:pt x="196" y="355"/>
                    <a:pt x="210" y="327"/>
                  </a:cubicBezTo>
                  <a:cubicBezTo>
                    <a:pt x="238" y="271"/>
                    <a:pt x="293" y="229"/>
                    <a:pt x="363" y="215"/>
                  </a:cubicBezTo>
                  <a:close/>
                  <a:moveTo>
                    <a:pt x="340" y="0"/>
                  </a:moveTo>
                  <a:cubicBezTo>
                    <a:pt x="311" y="0"/>
                    <a:pt x="281" y="10"/>
                    <a:pt x="252" y="20"/>
                  </a:cubicBezTo>
                  <a:cubicBezTo>
                    <a:pt x="196" y="48"/>
                    <a:pt x="154" y="89"/>
                    <a:pt x="112" y="131"/>
                  </a:cubicBezTo>
                  <a:cubicBezTo>
                    <a:pt x="98" y="145"/>
                    <a:pt x="84" y="173"/>
                    <a:pt x="70" y="187"/>
                  </a:cubicBezTo>
                  <a:cubicBezTo>
                    <a:pt x="56" y="229"/>
                    <a:pt x="42" y="257"/>
                    <a:pt x="28" y="299"/>
                  </a:cubicBezTo>
                  <a:cubicBezTo>
                    <a:pt x="1" y="355"/>
                    <a:pt x="1" y="410"/>
                    <a:pt x="1" y="466"/>
                  </a:cubicBezTo>
                  <a:cubicBezTo>
                    <a:pt x="1" y="508"/>
                    <a:pt x="14" y="550"/>
                    <a:pt x="42" y="592"/>
                  </a:cubicBezTo>
                  <a:cubicBezTo>
                    <a:pt x="84" y="633"/>
                    <a:pt x="126" y="661"/>
                    <a:pt x="182" y="675"/>
                  </a:cubicBezTo>
                  <a:cubicBezTo>
                    <a:pt x="224" y="661"/>
                    <a:pt x="266" y="647"/>
                    <a:pt x="293" y="633"/>
                  </a:cubicBezTo>
                  <a:cubicBezTo>
                    <a:pt x="349" y="606"/>
                    <a:pt x="391" y="578"/>
                    <a:pt x="433" y="550"/>
                  </a:cubicBezTo>
                  <a:cubicBezTo>
                    <a:pt x="489" y="494"/>
                    <a:pt x="531" y="452"/>
                    <a:pt x="558" y="382"/>
                  </a:cubicBezTo>
                  <a:cubicBezTo>
                    <a:pt x="572" y="355"/>
                    <a:pt x="586" y="327"/>
                    <a:pt x="586" y="285"/>
                  </a:cubicBezTo>
                  <a:cubicBezTo>
                    <a:pt x="586" y="257"/>
                    <a:pt x="572" y="215"/>
                    <a:pt x="572" y="187"/>
                  </a:cubicBezTo>
                  <a:cubicBezTo>
                    <a:pt x="558" y="131"/>
                    <a:pt x="531" y="76"/>
                    <a:pt x="489" y="34"/>
                  </a:cubicBezTo>
                  <a:cubicBezTo>
                    <a:pt x="461" y="20"/>
                    <a:pt x="419" y="6"/>
                    <a:pt x="377" y="6"/>
                  </a:cubicBezTo>
                  <a:cubicBezTo>
                    <a:pt x="365" y="2"/>
                    <a:pt x="353" y="0"/>
                    <a:pt x="340"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 name="Google Shape;428;p5"/>
            <p:cNvSpPr/>
            <p:nvPr/>
          </p:nvSpPr>
          <p:spPr>
            <a:xfrm>
              <a:off x="5672157" y="4793105"/>
              <a:ext cx="29309" cy="36110"/>
            </a:xfrm>
            <a:custGeom>
              <a:avLst/>
              <a:gdLst/>
              <a:ahLst/>
              <a:cxnLst/>
              <a:rect l="l" t="t" r="r" b="b"/>
              <a:pathLst>
                <a:path w="405" h="499" extrusionOk="0">
                  <a:moveTo>
                    <a:pt x="235" y="1"/>
                  </a:moveTo>
                  <a:cubicBezTo>
                    <a:pt x="166" y="1"/>
                    <a:pt x="99" y="26"/>
                    <a:pt x="42" y="60"/>
                  </a:cubicBezTo>
                  <a:cubicBezTo>
                    <a:pt x="42" y="102"/>
                    <a:pt x="56" y="144"/>
                    <a:pt x="84" y="172"/>
                  </a:cubicBezTo>
                  <a:cubicBezTo>
                    <a:pt x="140" y="144"/>
                    <a:pt x="167" y="130"/>
                    <a:pt x="195" y="130"/>
                  </a:cubicBezTo>
                  <a:cubicBezTo>
                    <a:pt x="209" y="144"/>
                    <a:pt x="209" y="172"/>
                    <a:pt x="195" y="186"/>
                  </a:cubicBezTo>
                  <a:cubicBezTo>
                    <a:pt x="181" y="200"/>
                    <a:pt x="154" y="200"/>
                    <a:pt x="126" y="200"/>
                  </a:cubicBezTo>
                  <a:cubicBezTo>
                    <a:pt x="112" y="228"/>
                    <a:pt x="112" y="256"/>
                    <a:pt x="126" y="284"/>
                  </a:cubicBezTo>
                  <a:cubicBezTo>
                    <a:pt x="195" y="284"/>
                    <a:pt x="223" y="297"/>
                    <a:pt x="237" y="325"/>
                  </a:cubicBezTo>
                  <a:cubicBezTo>
                    <a:pt x="237" y="356"/>
                    <a:pt x="223" y="378"/>
                    <a:pt x="189" y="378"/>
                  </a:cubicBezTo>
                  <a:cubicBezTo>
                    <a:pt x="175" y="378"/>
                    <a:pt x="159" y="375"/>
                    <a:pt x="140" y="367"/>
                  </a:cubicBezTo>
                  <a:cubicBezTo>
                    <a:pt x="112" y="353"/>
                    <a:pt x="84" y="339"/>
                    <a:pt x="70" y="297"/>
                  </a:cubicBezTo>
                  <a:cubicBezTo>
                    <a:pt x="42" y="325"/>
                    <a:pt x="14" y="353"/>
                    <a:pt x="0" y="381"/>
                  </a:cubicBezTo>
                  <a:cubicBezTo>
                    <a:pt x="42" y="451"/>
                    <a:pt x="112" y="479"/>
                    <a:pt x="181" y="493"/>
                  </a:cubicBezTo>
                  <a:cubicBezTo>
                    <a:pt x="196" y="496"/>
                    <a:pt x="210" y="498"/>
                    <a:pt x="224" y="498"/>
                  </a:cubicBezTo>
                  <a:cubicBezTo>
                    <a:pt x="261" y="498"/>
                    <a:pt x="294" y="485"/>
                    <a:pt x="335" y="465"/>
                  </a:cubicBezTo>
                  <a:cubicBezTo>
                    <a:pt x="377" y="423"/>
                    <a:pt x="405" y="353"/>
                    <a:pt x="377" y="284"/>
                  </a:cubicBezTo>
                  <a:cubicBezTo>
                    <a:pt x="349" y="256"/>
                    <a:pt x="335" y="242"/>
                    <a:pt x="307" y="228"/>
                  </a:cubicBezTo>
                  <a:cubicBezTo>
                    <a:pt x="335" y="214"/>
                    <a:pt x="363" y="172"/>
                    <a:pt x="377" y="144"/>
                  </a:cubicBezTo>
                  <a:cubicBezTo>
                    <a:pt x="391" y="60"/>
                    <a:pt x="349" y="19"/>
                    <a:pt x="279" y="5"/>
                  </a:cubicBezTo>
                  <a:cubicBezTo>
                    <a:pt x="264" y="2"/>
                    <a:pt x="249" y="1"/>
                    <a:pt x="235"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29" name="Google Shape;429;p5"/>
          <p:cNvGrpSpPr/>
          <p:nvPr/>
        </p:nvGrpSpPr>
        <p:grpSpPr>
          <a:xfrm>
            <a:off x="7967976" y="3899486"/>
            <a:ext cx="1322388" cy="942549"/>
            <a:chOff x="1447164" y="1023861"/>
            <a:chExt cx="1322388" cy="942549"/>
          </a:xfrm>
        </p:grpSpPr>
        <p:sp>
          <p:nvSpPr>
            <p:cNvPr id="430" name="Google Shape;430;p5"/>
            <p:cNvSpPr/>
            <p:nvPr/>
          </p:nvSpPr>
          <p:spPr>
            <a:xfrm>
              <a:off x="1873898" y="1263027"/>
              <a:ext cx="126727" cy="173619"/>
            </a:xfrm>
            <a:custGeom>
              <a:avLst/>
              <a:gdLst/>
              <a:ahLst/>
              <a:cxnLst/>
              <a:rect l="l" t="t" r="r" b="b"/>
              <a:pathLst>
                <a:path w="754" h="1033" extrusionOk="0">
                  <a:moveTo>
                    <a:pt x="572" y="0"/>
                  </a:moveTo>
                  <a:cubicBezTo>
                    <a:pt x="377" y="70"/>
                    <a:pt x="195" y="112"/>
                    <a:pt x="0" y="140"/>
                  </a:cubicBezTo>
                  <a:lnTo>
                    <a:pt x="84" y="684"/>
                  </a:lnTo>
                  <a:cubicBezTo>
                    <a:pt x="126" y="642"/>
                    <a:pt x="181" y="600"/>
                    <a:pt x="237" y="586"/>
                  </a:cubicBezTo>
                  <a:cubicBezTo>
                    <a:pt x="276" y="579"/>
                    <a:pt x="310" y="576"/>
                    <a:pt x="339" y="576"/>
                  </a:cubicBezTo>
                  <a:cubicBezTo>
                    <a:pt x="428" y="576"/>
                    <a:pt x="478" y="607"/>
                    <a:pt x="488" y="670"/>
                  </a:cubicBezTo>
                  <a:cubicBezTo>
                    <a:pt x="498" y="741"/>
                    <a:pt x="464" y="760"/>
                    <a:pt x="413" y="760"/>
                  </a:cubicBezTo>
                  <a:cubicBezTo>
                    <a:pt x="394" y="760"/>
                    <a:pt x="372" y="757"/>
                    <a:pt x="349" y="753"/>
                  </a:cubicBezTo>
                  <a:cubicBezTo>
                    <a:pt x="293" y="739"/>
                    <a:pt x="251" y="712"/>
                    <a:pt x="209" y="684"/>
                  </a:cubicBezTo>
                  <a:cubicBezTo>
                    <a:pt x="167" y="753"/>
                    <a:pt x="112" y="809"/>
                    <a:pt x="56" y="865"/>
                  </a:cubicBezTo>
                  <a:cubicBezTo>
                    <a:pt x="154" y="963"/>
                    <a:pt x="293" y="1018"/>
                    <a:pt x="432" y="1032"/>
                  </a:cubicBezTo>
                  <a:cubicBezTo>
                    <a:pt x="516" y="1032"/>
                    <a:pt x="586" y="990"/>
                    <a:pt x="656" y="935"/>
                  </a:cubicBezTo>
                  <a:cubicBezTo>
                    <a:pt x="725" y="837"/>
                    <a:pt x="753" y="739"/>
                    <a:pt x="753" y="628"/>
                  </a:cubicBezTo>
                  <a:cubicBezTo>
                    <a:pt x="739" y="544"/>
                    <a:pt x="711" y="474"/>
                    <a:pt x="642" y="419"/>
                  </a:cubicBezTo>
                  <a:cubicBezTo>
                    <a:pt x="581" y="370"/>
                    <a:pt x="500" y="332"/>
                    <a:pt x="406" y="332"/>
                  </a:cubicBezTo>
                  <a:cubicBezTo>
                    <a:pt x="392" y="332"/>
                    <a:pt x="377" y="333"/>
                    <a:pt x="363" y="335"/>
                  </a:cubicBezTo>
                  <a:cubicBezTo>
                    <a:pt x="335" y="335"/>
                    <a:pt x="293" y="335"/>
                    <a:pt x="265" y="349"/>
                  </a:cubicBezTo>
                  <a:lnTo>
                    <a:pt x="251" y="307"/>
                  </a:lnTo>
                  <a:cubicBezTo>
                    <a:pt x="377" y="279"/>
                    <a:pt x="502" y="265"/>
                    <a:pt x="628" y="265"/>
                  </a:cubicBezTo>
                  <a:cubicBezTo>
                    <a:pt x="600" y="181"/>
                    <a:pt x="586" y="98"/>
                    <a:pt x="57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 name="Google Shape;431;p5"/>
            <p:cNvSpPr/>
            <p:nvPr/>
          </p:nvSpPr>
          <p:spPr>
            <a:xfrm>
              <a:off x="1447164" y="1117645"/>
              <a:ext cx="178325" cy="270261"/>
            </a:xfrm>
            <a:custGeom>
              <a:avLst/>
              <a:gdLst/>
              <a:ahLst/>
              <a:cxnLst/>
              <a:rect l="l" t="t" r="r" b="b"/>
              <a:pathLst>
                <a:path w="1061" h="1608" extrusionOk="0">
                  <a:moveTo>
                    <a:pt x="823" y="0"/>
                  </a:moveTo>
                  <a:cubicBezTo>
                    <a:pt x="768" y="14"/>
                    <a:pt x="712" y="42"/>
                    <a:pt x="656" y="70"/>
                  </a:cubicBezTo>
                  <a:cubicBezTo>
                    <a:pt x="572" y="126"/>
                    <a:pt x="489" y="182"/>
                    <a:pt x="419" y="251"/>
                  </a:cubicBezTo>
                  <a:cubicBezTo>
                    <a:pt x="321" y="349"/>
                    <a:pt x="224" y="461"/>
                    <a:pt x="154" y="586"/>
                  </a:cubicBezTo>
                  <a:cubicBezTo>
                    <a:pt x="112" y="656"/>
                    <a:pt x="70" y="754"/>
                    <a:pt x="42" y="837"/>
                  </a:cubicBezTo>
                  <a:cubicBezTo>
                    <a:pt x="0" y="991"/>
                    <a:pt x="0" y="1158"/>
                    <a:pt x="42" y="1311"/>
                  </a:cubicBezTo>
                  <a:cubicBezTo>
                    <a:pt x="56" y="1367"/>
                    <a:pt x="84" y="1423"/>
                    <a:pt x="126" y="1465"/>
                  </a:cubicBezTo>
                  <a:cubicBezTo>
                    <a:pt x="154" y="1493"/>
                    <a:pt x="182" y="1521"/>
                    <a:pt x="210" y="1535"/>
                  </a:cubicBezTo>
                  <a:cubicBezTo>
                    <a:pt x="302" y="1581"/>
                    <a:pt x="395" y="1608"/>
                    <a:pt x="487" y="1608"/>
                  </a:cubicBezTo>
                  <a:cubicBezTo>
                    <a:pt x="506" y="1608"/>
                    <a:pt x="525" y="1607"/>
                    <a:pt x="544" y="1604"/>
                  </a:cubicBezTo>
                  <a:cubicBezTo>
                    <a:pt x="656" y="1590"/>
                    <a:pt x="754" y="1549"/>
                    <a:pt x="851" y="1493"/>
                  </a:cubicBezTo>
                  <a:cubicBezTo>
                    <a:pt x="921" y="1437"/>
                    <a:pt x="1005" y="1381"/>
                    <a:pt x="1061" y="1311"/>
                  </a:cubicBezTo>
                  <a:lnTo>
                    <a:pt x="879" y="977"/>
                  </a:lnTo>
                  <a:cubicBezTo>
                    <a:pt x="865" y="1005"/>
                    <a:pt x="851" y="1019"/>
                    <a:pt x="837" y="1046"/>
                  </a:cubicBezTo>
                  <a:cubicBezTo>
                    <a:pt x="782" y="1116"/>
                    <a:pt x="698" y="1172"/>
                    <a:pt x="600" y="1200"/>
                  </a:cubicBezTo>
                  <a:lnTo>
                    <a:pt x="530" y="1200"/>
                  </a:lnTo>
                  <a:cubicBezTo>
                    <a:pt x="447" y="1158"/>
                    <a:pt x="419" y="1074"/>
                    <a:pt x="447" y="921"/>
                  </a:cubicBezTo>
                  <a:cubicBezTo>
                    <a:pt x="475" y="837"/>
                    <a:pt x="530" y="754"/>
                    <a:pt x="600" y="684"/>
                  </a:cubicBezTo>
                  <a:cubicBezTo>
                    <a:pt x="670" y="628"/>
                    <a:pt x="754" y="586"/>
                    <a:pt x="837" y="572"/>
                  </a:cubicBezTo>
                  <a:lnTo>
                    <a:pt x="823"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 name="Google Shape;432;p5"/>
            <p:cNvSpPr/>
            <p:nvPr/>
          </p:nvSpPr>
          <p:spPr>
            <a:xfrm>
              <a:off x="1653388" y="1023861"/>
              <a:ext cx="162022" cy="328414"/>
            </a:xfrm>
            <a:custGeom>
              <a:avLst/>
              <a:gdLst/>
              <a:ahLst/>
              <a:cxnLst/>
              <a:rect l="l" t="t" r="r" b="b"/>
              <a:pathLst>
                <a:path w="964" h="1954" extrusionOk="0">
                  <a:moveTo>
                    <a:pt x="364" y="0"/>
                  </a:moveTo>
                  <a:cubicBezTo>
                    <a:pt x="238" y="70"/>
                    <a:pt x="126" y="126"/>
                    <a:pt x="1" y="182"/>
                  </a:cubicBezTo>
                  <a:cubicBezTo>
                    <a:pt x="57" y="726"/>
                    <a:pt x="99" y="1325"/>
                    <a:pt x="126" y="1939"/>
                  </a:cubicBezTo>
                  <a:lnTo>
                    <a:pt x="294" y="1856"/>
                  </a:lnTo>
                  <a:lnTo>
                    <a:pt x="475" y="1744"/>
                  </a:lnTo>
                  <a:cubicBezTo>
                    <a:pt x="447" y="1521"/>
                    <a:pt x="433" y="1381"/>
                    <a:pt x="433" y="1339"/>
                  </a:cubicBezTo>
                  <a:lnTo>
                    <a:pt x="615" y="1242"/>
                  </a:lnTo>
                  <a:cubicBezTo>
                    <a:pt x="629" y="1591"/>
                    <a:pt x="643" y="1814"/>
                    <a:pt x="670" y="1953"/>
                  </a:cubicBezTo>
                  <a:cubicBezTo>
                    <a:pt x="712" y="1911"/>
                    <a:pt x="754" y="1883"/>
                    <a:pt x="810" y="1842"/>
                  </a:cubicBezTo>
                  <a:cubicBezTo>
                    <a:pt x="852" y="1814"/>
                    <a:pt x="894" y="1772"/>
                    <a:pt x="935" y="1744"/>
                  </a:cubicBezTo>
                  <a:lnTo>
                    <a:pt x="963" y="1730"/>
                  </a:lnTo>
                  <a:cubicBezTo>
                    <a:pt x="935" y="1381"/>
                    <a:pt x="908" y="795"/>
                    <a:pt x="894" y="0"/>
                  </a:cubicBezTo>
                  <a:cubicBezTo>
                    <a:pt x="782" y="70"/>
                    <a:pt x="656" y="140"/>
                    <a:pt x="531" y="196"/>
                  </a:cubicBezTo>
                  <a:cubicBezTo>
                    <a:pt x="559" y="461"/>
                    <a:pt x="587" y="684"/>
                    <a:pt x="587" y="823"/>
                  </a:cubicBezTo>
                  <a:lnTo>
                    <a:pt x="503" y="893"/>
                  </a:lnTo>
                  <a:cubicBezTo>
                    <a:pt x="475" y="907"/>
                    <a:pt x="447" y="921"/>
                    <a:pt x="419" y="949"/>
                  </a:cubicBezTo>
                  <a:cubicBezTo>
                    <a:pt x="391" y="628"/>
                    <a:pt x="378" y="321"/>
                    <a:pt x="364"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 name="Google Shape;433;p5"/>
            <p:cNvSpPr/>
            <p:nvPr/>
          </p:nvSpPr>
          <p:spPr>
            <a:xfrm>
              <a:off x="2401306" y="1455134"/>
              <a:ext cx="178325" cy="268076"/>
            </a:xfrm>
            <a:custGeom>
              <a:avLst/>
              <a:gdLst/>
              <a:ahLst/>
              <a:cxnLst/>
              <a:rect l="l" t="t" r="r" b="b"/>
              <a:pathLst>
                <a:path w="1061" h="1595" extrusionOk="0">
                  <a:moveTo>
                    <a:pt x="823" y="1"/>
                  </a:moveTo>
                  <a:cubicBezTo>
                    <a:pt x="768" y="15"/>
                    <a:pt x="712" y="43"/>
                    <a:pt x="656" y="71"/>
                  </a:cubicBezTo>
                  <a:cubicBezTo>
                    <a:pt x="572" y="126"/>
                    <a:pt x="503" y="182"/>
                    <a:pt x="419" y="252"/>
                  </a:cubicBezTo>
                  <a:cubicBezTo>
                    <a:pt x="321" y="350"/>
                    <a:pt x="238" y="461"/>
                    <a:pt x="168" y="573"/>
                  </a:cubicBezTo>
                  <a:cubicBezTo>
                    <a:pt x="112" y="657"/>
                    <a:pt x="70" y="740"/>
                    <a:pt x="56" y="838"/>
                  </a:cubicBezTo>
                  <a:cubicBezTo>
                    <a:pt x="1" y="991"/>
                    <a:pt x="1" y="1159"/>
                    <a:pt x="56" y="1312"/>
                  </a:cubicBezTo>
                  <a:cubicBezTo>
                    <a:pt x="70" y="1354"/>
                    <a:pt x="98" y="1410"/>
                    <a:pt x="126" y="1452"/>
                  </a:cubicBezTo>
                  <a:cubicBezTo>
                    <a:pt x="154" y="1479"/>
                    <a:pt x="182" y="1507"/>
                    <a:pt x="210" y="1521"/>
                  </a:cubicBezTo>
                  <a:cubicBezTo>
                    <a:pt x="302" y="1568"/>
                    <a:pt x="395" y="1595"/>
                    <a:pt x="487" y="1595"/>
                  </a:cubicBezTo>
                  <a:cubicBezTo>
                    <a:pt x="506" y="1595"/>
                    <a:pt x="525" y="1593"/>
                    <a:pt x="545" y="1591"/>
                  </a:cubicBezTo>
                  <a:cubicBezTo>
                    <a:pt x="656" y="1577"/>
                    <a:pt x="754" y="1535"/>
                    <a:pt x="837" y="1479"/>
                  </a:cubicBezTo>
                  <a:cubicBezTo>
                    <a:pt x="921" y="1438"/>
                    <a:pt x="1005" y="1382"/>
                    <a:pt x="1061" y="1312"/>
                  </a:cubicBezTo>
                  <a:lnTo>
                    <a:pt x="879" y="977"/>
                  </a:lnTo>
                  <a:cubicBezTo>
                    <a:pt x="879" y="977"/>
                    <a:pt x="865" y="1005"/>
                    <a:pt x="837" y="1047"/>
                  </a:cubicBezTo>
                  <a:cubicBezTo>
                    <a:pt x="782" y="1117"/>
                    <a:pt x="698" y="1173"/>
                    <a:pt x="600" y="1201"/>
                  </a:cubicBezTo>
                  <a:lnTo>
                    <a:pt x="545" y="1201"/>
                  </a:lnTo>
                  <a:cubicBezTo>
                    <a:pt x="447" y="1159"/>
                    <a:pt x="419" y="1061"/>
                    <a:pt x="447" y="922"/>
                  </a:cubicBezTo>
                  <a:cubicBezTo>
                    <a:pt x="489" y="838"/>
                    <a:pt x="531" y="754"/>
                    <a:pt x="600" y="684"/>
                  </a:cubicBezTo>
                  <a:cubicBezTo>
                    <a:pt x="670" y="629"/>
                    <a:pt x="754" y="587"/>
                    <a:pt x="837" y="573"/>
                  </a:cubicBezTo>
                  <a:lnTo>
                    <a:pt x="823"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 name="Google Shape;434;p5"/>
            <p:cNvSpPr/>
            <p:nvPr/>
          </p:nvSpPr>
          <p:spPr>
            <a:xfrm>
              <a:off x="2607530" y="1361349"/>
              <a:ext cx="162022" cy="328414"/>
            </a:xfrm>
            <a:custGeom>
              <a:avLst/>
              <a:gdLst/>
              <a:ahLst/>
              <a:cxnLst/>
              <a:rect l="l" t="t" r="r" b="b"/>
              <a:pathLst>
                <a:path w="964" h="1954" extrusionOk="0">
                  <a:moveTo>
                    <a:pt x="364" y="1"/>
                  </a:moveTo>
                  <a:cubicBezTo>
                    <a:pt x="252" y="71"/>
                    <a:pt x="127" y="127"/>
                    <a:pt x="1" y="168"/>
                  </a:cubicBezTo>
                  <a:cubicBezTo>
                    <a:pt x="57" y="726"/>
                    <a:pt x="99" y="1326"/>
                    <a:pt x="140" y="1940"/>
                  </a:cubicBezTo>
                  <a:lnTo>
                    <a:pt x="294" y="1856"/>
                  </a:lnTo>
                  <a:lnTo>
                    <a:pt x="461" y="1745"/>
                  </a:lnTo>
                  <a:cubicBezTo>
                    <a:pt x="447" y="1521"/>
                    <a:pt x="433" y="1382"/>
                    <a:pt x="433" y="1340"/>
                  </a:cubicBezTo>
                  <a:lnTo>
                    <a:pt x="615" y="1228"/>
                  </a:lnTo>
                  <a:cubicBezTo>
                    <a:pt x="629" y="1577"/>
                    <a:pt x="643" y="1814"/>
                    <a:pt x="671" y="1954"/>
                  </a:cubicBezTo>
                  <a:cubicBezTo>
                    <a:pt x="712" y="1926"/>
                    <a:pt x="754" y="1884"/>
                    <a:pt x="810" y="1842"/>
                  </a:cubicBezTo>
                  <a:cubicBezTo>
                    <a:pt x="852" y="1814"/>
                    <a:pt x="894" y="1772"/>
                    <a:pt x="949" y="1745"/>
                  </a:cubicBezTo>
                  <a:lnTo>
                    <a:pt x="963" y="1731"/>
                  </a:lnTo>
                  <a:cubicBezTo>
                    <a:pt x="936" y="1382"/>
                    <a:pt x="908" y="810"/>
                    <a:pt x="894" y="1"/>
                  </a:cubicBezTo>
                  <a:cubicBezTo>
                    <a:pt x="782" y="71"/>
                    <a:pt x="671" y="140"/>
                    <a:pt x="545" y="182"/>
                  </a:cubicBezTo>
                  <a:cubicBezTo>
                    <a:pt x="573" y="461"/>
                    <a:pt x="587" y="671"/>
                    <a:pt x="587" y="824"/>
                  </a:cubicBezTo>
                  <a:lnTo>
                    <a:pt x="503" y="894"/>
                  </a:lnTo>
                  <a:cubicBezTo>
                    <a:pt x="503" y="894"/>
                    <a:pt x="475" y="908"/>
                    <a:pt x="419" y="936"/>
                  </a:cubicBezTo>
                  <a:cubicBezTo>
                    <a:pt x="392" y="629"/>
                    <a:pt x="378" y="308"/>
                    <a:pt x="364"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 name="Google Shape;435;p5"/>
            <p:cNvSpPr/>
            <p:nvPr/>
          </p:nvSpPr>
          <p:spPr>
            <a:xfrm>
              <a:off x="1925328" y="1773126"/>
              <a:ext cx="157316" cy="193283"/>
            </a:xfrm>
            <a:custGeom>
              <a:avLst/>
              <a:gdLst/>
              <a:ahLst/>
              <a:cxnLst/>
              <a:rect l="l" t="t" r="r" b="b"/>
              <a:pathLst>
                <a:path w="936" h="1150" extrusionOk="0">
                  <a:moveTo>
                    <a:pt x="506" y="0"/>
                  </a:moveTo>
                  <a:cubicBezTo>
                    <a:pt x="486" y="0"/>
                    <a:pt x="466" y="2"/>
                    <a:pt x="447" y="6"/>
                  </a:cubicBezTo>
                  <a:cubicBezTo>
                    <a:pt x="266" y="6"/>
                    <a:pt x="99" y="118"/>
                    <a:pt x="29" y="285"/>
                  </a:cubicBezTo>
                  <a:cubicBezTo>
                    <a:pt x="1" y="383"/>
                    <a:pt x="1" y="480"/>
                    <a:pt x="57" y="578"/>
                  </a:cubicBezTo>
                  <a:cubicBezTo>
                    <a:pt x="137" y="543"/>
                    <a:pt x="217" y="518"/>
                    <a:pt x="306" y="518"/>
                  </a:cubicBezTo>
                  <a:cubicBezTo>
                    <a:pt x="325" y="518"/>
                    <a:pt x="344" y="520"/>
                    <a:pt x="364" y="522"/>
                  </a:cubicBezTo>
                  <a:cubicBezTo>
                    <a:pt x="364" y="494"/>
                    <a:pt x="364" y="466"/>
                    <a:pt x="350" y="438"/>
                  </a:cubicBezTo>
                  <a:cubicBezTo>
                    <a:pt x="336" y="396"/>
                    <a:pt x="364" y="341"/>
                    <a:pt x="392" y="327"/>
                  </a:cubicBezTo>
                  <a:cubicBezTo>
                    <a:pt x="461" y="327"/>
                    <a:pt x="475" y="355"/>
                    <a:pt x="489" y="396"/>
                  </a:cubicBezTo>
                  <a:cubicBezTo>
                    <a:pt x="489" y="424"/>
                    <a:pt x="475" y="438"/>
                    <a:pt x="475" y="466"/>
                  </a:cubicBezTo>
                  <a:cubicBezTo>
                    <a:pt x="405" y="592"/>
                    <a:pt x="308" y="717"/>
                    <a:pt x="196" y="829"/>
                  </a:cubicBezTo>
                  <a:cubicBezTo>
                    <a:pt x="113" y="899"/>
                    <a:pt x="71" y="1038"/>
                    <a:pt x="113" y="1150"/>
                  </a:cubicBezTo>
                  <a:cubicBezTo>
                    <a:pt x="176" y="1102"/>
                    <a:pt x="280" y="1077"/>
                    <a:pt x="421" y="1077"/>
                  </a:cubicBezTo>
                  <a:cubicBezTo>
                    <a:pt x="529" y="1077"/>
                    <a:pt x="659" y="1092"/>
                    <a:pt x="810" y="1122"/>
                  </a:cubicBezTo>
                  <a:cubicBezTo>
                    <a:pt x="824" y="1010"/>
                    <a:pt x="866" y="899"/>
                    <a:pt x="936" y="815"/>
                  </a:cubicBezTo>
                  <a:cubicBezTo>
                    <a:pt x="854" y="795"/>
                    <a:pt x="765" y="782"/>
                    <a:pt x="673" y="782"/>
                  </a:cubicBezTo>
                  <a:cubicBezTo>
                    <a:pt x="640" y="782"/>
                    <a:pt x="606" y="783"/>
                    <a:pt x="573" y="787"/>
                  </a:cubicBezTo>
                  <a:cubicBezTo>
                    <a:pt x="726" y="675"/>
                    <a:pt x="824" y="508"/>
                    <a:pt x="852" y="327"/>
                  </a:cubicBezTo>
                  <a:cubicBezTo>
                    <a:pt x="852" y="201"/>
                    <a:pt x="782" y="90"/>
                    <a:pt x="670" y="34"/>
                  </a:cubicBezTo>
                  <a:cubicBezTo>
                    <a:pt x="619" y="13"/>
                    <a:pt x="561" y="0"/>
                    <a:pt x="506"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 name="Google Shape;436;p5"/>
            <p:cNvSpPr/>
            <p:nvPr/>
          </p:nvSpPr>
          <p:spPr>
            <a:xfrm>
              <a:off x="1510527" y="1661526"/>
              <a:ext cx="180678" cy="268076"/>
            </a:xfrm>
            <a:custGeom>
              <a:avLst/>
              <a:gdLst/>
              <a:ahLst/>
              <a:cxnLst/>
              <a:rect l="l" t="t" r="r" b="b"/>
              <a:pathLst>
                <a:path w="1075" h="1595" extrusionOk="0">
                  <a:moveTo>
                    <a:pt x="823" y="0"/>
                  </a:moveTo>
                  <a:cubicBezTo>
                    <a:pt x="767" y="14"/>
                    <a:pt x="711" y="42"/>
                    <a:pt x="656" y="70"/>
                  </a:cubicBezTo>
                  <a:cubicBezTo>
                    <a:pt x="572" y="126"/>
                    <a:pt x="488" y="182"/>
                    <a:pt x="419" y="251"/>
                  </a:cubicBezTo>
                  <a:cubicBezTo>
                    <a:pt x="321" y="349"/>
                    <a:pt x="237" y="461"/>
                    <a:pt x="153" y="586"/>
                  </a:cubicBezTo>
                  <a:cubicBezTo>
                    <a:pt x="112" y="656"/>
                    <a:pt x="70" y="754"/>
                    <a:pt x="42" y="837"/>
                  </a:cubicBezTo>
                  <a:cubicBezTo>
                    <a:pt x="0" y="991"/>
                    <a:pt x="0" y="1158"/>
                    <a:pt x="42" y="1312"/>
                  </a:cubicBezTo>
                  <a:cubicBezTo>
                    <a:pt x="70" y="1353"/>
                    <a:pt x="98" y="1409"/>
                    <a:pt x="126" y="1451"/>
                  </a:cubicBezTo>
                  <a:cubicBezTo>
                    <a:pt x="153" y="1479"/>
                    <a:pt x="181" y="1507"/>
                    <a:pt x="209" y="1521"/>
                  </a:cubicBezTo>
                  <a:cubicBezTo>
                    <a:pt x="302" y="1567"/>
                    <a:pt x="394" y="1594"/>
                    <a:pt x="487" y="1594"/>
                  </a:cubicBezTo>
                  <a:cubicBezTo>
                    <a:pt x="506" y="1594"/>
                    <a:pt x="525" y="1593"/>
                    <a:pt x="544" y="1591"/>
                  </a:cubicBezTo>
                  <a:cubicBezTo>
                    <a:pt x="656" y="1577"/>
                    <a:pt x="753" y="1535"/>
                    <a:pt x="851" y="1479"/>
                  </a:cubicBezTo>
                  <a:cubicBezTo>
                    <a:pt x="921" y="1437"/>
                    <a:pt x="1004" y="1381"/>
                    <a:pt x="1074" y="1312"/>
                  </a:cubicBezTo>
                  <a:lnTo>
                    <a:pt x="879" y="977"/>
                  </a:lnTo>
                  <a:cubicBezTo>
                    <a:pt x="879" y="977"/>
                    <a:pt x="865" y="1005"/>
                    <a:pt x="837" y="1047"/>
                  </a:cubicBezTo>
                  <a:cubicBezTo>
                    <a:pt x="781" y="1116"/>
                    <a:pt x="697" y="1172"/>
                    <a:pt x="600" y="1200"/>
                  </a:cubicBezTo>
                  <a:lnTo>
                    <a:pt x="544" y="1200"/>
                  </a:lnTo>
                  <a:cubicBezTo>
                    <a:pt x="460" y="1158"/>
                    <a:pt x="419" y="1060"/>
                    <a:pt x="446" y="921"/>
                  </a:cubicBezTo>
                  <a:cubicBezTo>
                    <a:pt x="488" y="837"/>
                    <a:pt x="544" y="754"/>
                    <a:pt x="600" y="684"/>
                  </a:cubicBezTo>
                  <a:cubicBezTo>
                    <a:pt x="670" y="628"/>
                    <a:pt x="753" y="586"/>
                    <a:pt x="851" y="572"/>
                  </a:cubicBezTo>
                  <a:lnTo>
                    <a:pt x="823"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 name="Google Shape;437;p5"/>
            <p:cNvSpPr/>
            <p:nvPr/>
          </p:nvSpPr>
          <p:spPr>
            <a:xfrm>
              <a:off x="1716751" y="1567742"/>
              <a:ext cx="161854" cy="330767"/>
            </a:xfrm>
            <a:custGeom>
              <a:avLst/>
              <a:gdLst/>
              <a:ahLst/>
              <a:cxnLst/>
              <a:rect l="l" t="t" r="r" b="b"/>
              <a:pathLst>
                <a:path w="963" h="1968" extrusionOk="0">
                  <a:moveTo>
                    <a:pt x="363" y="0"/>
                  </a:moveTo>
                  <a:cubicBezTo>
                    <a:pt x="238" y="70"/>
                    <a:pt x="126" y="126"/>
                    <a:pt x="1" y="182"/>
                  </a:cubicBezTo>
                  <a:cubicBezTo>
                    <a:pt x="56" y="740"/>
                    <a:pt x="98" y="1326"/>
                    <a:pt x="126" y="1939"/>
                  </a:cubicBezTo>
                  <a:lnTo>
                    <a:pt x="293" y="1856"/>
                  </a:lnTo>
                  <a:lnTo>
                    <a:pt x="461" y="1744"/>
                  </a:lnTo>
                  <a:cubicBezTo>
                    <a:pt x="447" y="1521"/>
                    <a:pt x="433" y="1381"/>
                    <a:pt x="433" y="1340"/>
                  </a:cubicBezTo>
                  <a:lnTo>
                    <a:pt x="600" y="1242"/>
                  </a:lnTo>
                  <a:cubicBezTo>
                    <a:pt x="628" y="1591"/>
                    <a:pt x="642" y="1828"/>
                    <a:pt x="670" y="1967"/>
                  </a:cubicBezTo>
                  <a:cubicBezTo>
                    <a:pt x="712" y="1925"/>
                    <a:pt x="754" y="1884"/>
                    <a:pt x="796" y="1856"/>
                  </a:cubicBezTo>
                  <a:cubicBezTo>
                    <a:pt x="837" y="1828"/>
                    <a:pt x="879" y="1786"/>
                    <a:pt x="935" y="1744"/>
                  </a:cubicBezTo>
                  <a:lnTo>
                    <a:pt x="963" y="1730"/>
                  </a:lnTo>
                  <a:cubicBezTo>
                    <a:pt x="935" y="1381"/>
                    <a:pt x="907" y="809"/>
                    <a:pt x="893" y="0"/>
                  </a:cubicBezTo>
                  <a:cubicBezTo>
                    <a:pt x="782" y="70"/>
                    <a:pt x="656" y="140"/>
                    <a:pt x="531" y="196"/>
                  </a:cubicBezTo>
                  <a:cubicBezTo>
                    <a:pt x="558" y="461"/>
                    <a:pt x="586" y="684"/>
                    <a:pt x="586" y="837"/>
                  </a:cubicBezTo>
                  <a:cubicBezTo>
                    <a:pt x="558" y="851"/>
                    <a:pt x="531" y="879"/>
                    <a:pt x="503" y="893"/>
                  </a:cubicBezTo>
                  <a:lnTo>
                    <a:pt x="419" y="949"/>
                  </a:lnTo>
                  <a:cubicBezTo>
                    <a:pt x="391" y="628"/>
                    <a:pt x="363" y="321"/>
                    <a:pt x="363"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 name="Google Shape;438;p5"/>
            <p:cNvSpPr/>
            <p:nvPr/>
          </p:nvSpPr>
          <p:spPr>
            <a:xfrm>
              <a:off x="2075416" y="1394292"/>
              <a:ext cx="260344" cy="152442"/>
            </a:xfrm>
            <a:custGeom>
              <a:avLst/>
              <a:gdLst/>
              <a:ahLst/>
              <a:cxnLst/>
              <a:rect l="l" t="t" r="r" b="b"/>
              <a:pathLst>
                <a:path w="1549" h="907" extrusionOk="0">
                  <a:moveTo>
                    <a:pt x="1" y="0"/>
                  </a:moveTo>
                  <a:cubicBezTo>
                    <a:pt x="29" y="14"/>
                    <a:pt x="43" y="28"/>
                    <a:pt x="56" y="42"/>
                  </a:cubicBezTo>
                  <a:cubicBezTo>
                    <a:pt x="112" y="70"/>
                    <a:pt x="168" y="112"/>
                    <a:pt x="238" y="168"/>
                  </a:cubicBezTo>
                  <a:cubicBezTo>
                    <a:pt x="377" y="265"/>
                    <a:pt x="559" y="377"/>
                    <a:pt x="754" y="488"/>
                  </a:cubicBezTo>
                  <a:cubicBezTo>
                    <a:pt x="963" y="614"/>
                    <a:pt x="1144" y="712"/>
                    <a:pt x="1298" y="781"/>
                  </a:cubicBezTo>
                  <a:cubicBezTo>
                    <a:pt x="1368" y="823"/>
                    <a:pt x="1437" y="851"/>
                    <a:pt x="1479" y="865"/>
                  </a:cubicBezTo>
                  <a:lnTo>
                    <a:pt x="1549" y="907"/>
                  </a:lnTo>
                  <a:lnTo>
                    <a:pt x="1493" y="851"/>
                  </a:lnTo>
                  <a:cubicBezTo>
                    <a:pt x="1451" y="823"/>
                    <a:pt x="1396" y="781"/>
                    <a:pt x="1326" y="740"/>
                  </a:cubicBezTo>
                  <a:cubicBezTo>
                    <a:pt x="1186" y="642"/>
                    <a:pt x="991" y="516"/>
                    <a:pt x="796" y="405"/>
                  </a:cubicBezTo>
                  <a:cubicBezTo>
                    <a:pt x="600" y="293"/>
                    <a:pt x="405" y="196"/>
                    <a:pt x="252" y="112"/>
                  </a:cubicBezTo>
                  <a:cubicBezTo>
                    <a:pt x="182" y="84"/>
                    <a:pt x="112" y="56"/>
                    <a:pt x="70" y="28"/>
                  </a:cubicBezTo>
                  <a:lnTo>
                    <a:pt x="1"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 name="Google Shape;439;p5"/>
            <p:cNvSpPr/>
            <p:nvPr/>
          </p:nvSpPr>
          <p:spPr>
            <a:xfrm>
              <a:off x="2108189" y="1708418"/>
              <a:ext cx="269924" cy="131433"/>
            </a:xfrm>
            <a:custGeom>
              <a:avLst/>
              <a:gdLst/>
              <a:ahLst/>
              <a:cxnLst/>
              <a:rect l="l" t="t" r="r" b="b"/>
              <a:pathLst>
                <a:path w="1606" h="782" extrusionOk="0">
                  <a:moveTo>
                    <a:pt x="1605" y="0"/>
                  </a:moveTo>
                  <a:lnTo>
                    <a:pt x="1535" y="28"/>
                  </a:lnTo>
                  <a:cubicBezTo>
                    <a:pt x="1479" y="42"/>
                    <a:pt x="1424" y="70"/>
                    <a:pt x="1340" y="98"/>
                  </a:cubicBezTo>
                  <a:cubicBezTo>
                    <a:pt x="1187" y="154"/>
                    <a:pt x="977" y="251"/>
                    <a:pt x="782" y="349"/>
                  </a:cubicBezTo>
                  <a:cubicBezTo>
                    <a:pt x="573" y="447"/>
                    <a:pt x="378" y="544"/>
                    <a:pt x="238" y="628"/>
                  </a:cubicBezTo>
                  <a:cubicBezTo>
                    <a:pt x="168" y="670"/>
                    <a:pt x="99" y="712"/>
                    <a:pt x="57" y="740"/>
                  </a:cubicBezTo>
                  <a:lnTo>
                    <a:pt x="1" y="781"/>
                  </a:lnTo>
                  <a:lnTo>
                    <a:pt x="71" y="754"/>
                  </a:lnTo>
                  <a:cubicBezTo>
                    <a:pt x="113" y="740"/>
                    <a:pt x="182" y="712"/>
                    <a:pt x="266" y="684"/>
                  </a:cubicBezTo>
                  <a:cubicBezTo>
                    <a:pt x="419" y="614"/>
                    <a:pt x="615" y="530"/>
                    <a:pt x="824" y="433"/>
                  </a:cubicBezTo>
                  <a:cubicBezTo>
                    <a:pt x="1019" y="335"/>
                    <a:pt x="1214" y="238"/>
                    <a:pt x="1368" y="140"/>
                  </a:cubicBezTo>
                  <a:cubicBezTo>
                    <a:pt x="1438" y="98"/>
                    <a:pt x="1493" y="70"/>
                    <a:pt x="1535" y="42"/>
                  </a:cubicBezTo>
                  <a:lnTo>
                    <a:pt x="1605"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40" name="Google Shape;440;p5"/>
          <p:cNvGrpSpPr/>
          <p:nvPr/>
        </p:nvGrpSpPr>
        <p:grpSpPr>
          <a:xfrm>
            <a:off x="-51177" y="3862295"/>
            <a:ext cx="1532541" cy="1092327"/>
            <a:chOff x="5724623" y="4011117"/>
            <a:chExt cx="569379" cy="405828"/>
          </a:xfrm>
        </p:grpSpPr>
        <p:sp>
          <p:nvSpPr>
            <p:cNvPr id="441" name="Google Shape;441;p5"/>
            <p:cNvSpPr/>
            <p:nvPr/>
          </p:nvSpPr>
          <p:spPr>
            <a:xfrm>
              <a:off x="5908361" y="4114094"/>
              <a:ext cx="54565" cy="74753"/>
            </a:xfrm>
            <a:custGeom>
              <a:avLst/>
              <a:gdLst/>
              <a:ahLst/>
              <a:cxnLst/>
              <a:rect l="l" t="t" r="r" b="b"/>
              <a:pathLst>
                <a:path w="754" h="1033" extrusionOk="0">
                  <a:moveTo>
                    <a:pt x="572" y="0"/>
                  </a:moveTo>
                  <a:cubicBezTo>
                    <a:pt x="377" y="70"/>
                    <a:pt x="195" y="112"/>
                    <a:pt x="0" y="140"/>
                  </a:cubicBezTo>
                  <a:lnTo>
                    <a:pt x="84" y="684"/>
                  </a:lnTo>
                  <a:cubicBezTo>
                    <a:pt x="126" y="642"/>
                    <a:pt x="181" y="600"/>
                    <a:pt x="237" y="586"/>
                  </a:cubicBezTo>
                  <a:cubicBezTo>
                    <a:pt x="276" y="579"/>
                    <a:pt x="310" y="576"/>
                    <a:pt x="339" y="576"/>
                  </a:cubicBezTo>
                  <a:cubicBezTo>
                    <a:pt x="428" y="576"/>
                    <a:pt x="478" y="607"/>
                    <a:pt x="488" y="670"/>
                  </a:cubicBezTo>
                  <a:cubicBezTo>
                    <a:pt x="498" y="741"/>
                    <a:pt x="464" y="760"/>
                    <a:pt x="413" y="760"/>
                  </a:cubicBezTo>
                  <a:cubicBezTo>
                    <a:pt x="394" y="760"/>
                    <a:pt x="372" y="757"/>
                    <a:pt x="349" y="753"/>
                  </a:cubicBezTo>
                  <a:cubicBezTo>
                    <a:pt x="293" y="739"/>
                    <a:pt x="251" y="712"/>
                    <a:pt x="209" y="684"/>
                  </a:cubicBezTo>
                  <a:cubicBezTo>
                    <a:pt x="167" y="753"/>
                    <a:pt x="112" y="809"/>
                    <a:pt x="56" y="865"/>
                  </a:cubicBezTo>
                  <a:cubicBezTo>
                    <a:pt x="154" y="963"/>
                    <a:pt x="293" y="1018"/>
                    <a:pt x="432" y="1032"/>
                  </a:cubicBezTo>
                  <a:cubicBezTo>
                    <a:pt x="516" y="1032"/>
                    <a:pt x="586" y="990"/>
                    <a:pt x="656" y="935"/>
                  </a:cubicBezTo>
                  <a:cubicBezTo>
                    <a:pt x="725" y="837"/>
                    <a:pt x="753" y="739"/>
                    <a:pt x="753" y="628"/>
                  </a:cubicBezTo>
                  <a:cubicBezTo>
                    <a:pt x="739" y="544"/>
                    <a:pt x="711" y="474"/>
                    <a:pt x="642" y="419"/>
                  </a:cubicBezTo>
                  <a:cubicBezTo>
                    <a:pt x="581" y="370"/>
                    <a:pt x="500" y="332"/>
                    <a:pt x="406" y="332"/>
                  </a:cubicBezTo>
                  <a:cubicBezTo>
                    <a:pt x="392" y="332"/>
                    <a:pt x="377" y="333"/>
                    <a:pt x="363" y="335"/>
                  </a:cubicBezTo>
                  <a:cubicBezTo>
                    <a:pt x="335" y="335"/>
                    <a:pt x="293" y="335"/>
                    <a:pt x="265" y="349"/>
                  </a:cubicBezTo>
                  <a:lnTo>
                    <a:pt x="251" y="307"/>
                  </a:lnTo>
                  <a:cubicBezTo>
                    <a:pt x="377" y="279"/>
                    <a:pt x="502" y="265"/>
                    <a:pt x="628" y="265"/>
                  </a:cubicBezTo>
                  <a:cubicBezTo>
                    <a:pt x="600" y="181"/>
                    <a:pt x="586" y="98"/>
                    <a:pt x="572"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 name="Google Shape;442;p5"/>
            <p:cNvSpPr/>
            <p:nvPr/>
          </p:nvSpPr>
          <p:spPr>
            <a:xfrm>
              <a:off x="5724623" y="4051497"/>
              <a:ext cx="76782" cy="116363"/>
            </a:xfrm>
            <a:custGeom>
              <a:avLst/>
              <a:gdLst/>
              <a:ahLst/>
              <a:cxnLst/>
              <a:rect l="l" t="t" r="r" b="b"/>
              <a:pathLst>
                <a:path w="1061" h="1608" extrusionOk="0">
                  <a:moveTo>
                    <a:pt x="823" y="0"/>
                  </a:moveTo>
                  <a:cubicBezTo>
                    <a:pt x="768" y="14"/>
                    <a:pt x="712" y="42"/>
                    <a:pt x="656" y="70"/>
                  </a:cubicBezTo>
                  <a:cubicBezTo>
                    <a:pt x="572" y="126"/>
                    <a:pt x="489" y="182"/>
                    <a:pt x="419" y="251"/>
                  </a:cubicBezTo>
                  <a:cubicBezTo>
                    <a:pt x="321" y="349"/>
                    <a:pt x="224" y="461"/>
                    <a:pt x="154" y="586"/>
                  </a:cubicBezTo>
                  <a:cubicBezTo>
                    <a:pt x="112" y="656"/>
                    <a:pt x="70" y="754"/>
                    <a:pt x="42" y="837"/>
                  </a:cubicBezTo>
                  <a:cubicBezTo>
                    <a:pt x="0" y="991"/>
                    <a:pt x="0" y="1158"/>
                    <a:pt x="42" y="1311"/>
                  </a:cubicBezTo>
                  <a:cubicBezTo>
                    <a:pt x="56" y="1367"/>
                    <a:pt x="84" y="1423"/>
                    <a:pt x="126" y="1465"/>
                  </a:cubicBezTo>
                  <a:cubicBezTo>
                    <a:pt x="154" y="1493"/>
                    <a:pt x="182" y="1521"/>
                    <a:pt x="210" y="1535"/>
                  </a:cubicBezTo>
                  <a:cubicBezTo>
                    <a:pt x="302" y="1581"/>
                    <a:pt x="395" y="1608"/>
                    <a:pt x="487" y="1608"/>
                  </a:cubicBezTo>
                  <a:cubicBezTo>
                    <a:pt x="506" y="1608"/>
                    <a:pt x="525" y="1607"/>
                    <a:pt x="544" y="1604"/>
                  </a:cubicBezTo>
                  <a:cubicBezTo>
                    <a:pt x="656" y="1590"/>
                    <a:pt x="754" y="1549"/>
                    <a:pt x="851" y="1493"/>
                  </a:cubicBezTo>
                  <a:cubicBezTo>
                    <a:pt x="921" y="1437"/>
                    <a:pt x="1005" y="1381"/>
                    <a:pt x="1061" y="1311"/>
                  </a:cubicBezTo>
                  <a:lnTo>
                    <a:pt x="879" y="977"/>
                  </a:lnTo>
                  <a:cubicBezTo>
                    <a:pt x="865" y="1005"/>
                    <a:pt x="851" y="1019"/>
                    <a:pt x="837" y="1046"/>
                  </a:cubicBezTo>
                  <a:cubicBezTo>
                    <a:pt x="782" y="1116"/>
                    <a:pt x="698" y="1172"/>
                    <a:pt x="600" y="1200"/>
                  </a:cubicBezTo>
                  <a:lnTo>
                    <a:pt x="530" y="1200"/>
                  </a:lnTo>
                  <a:cubicBezTo>
                    <a:pt x="447" y="1158"/>
                    <a:pt x="419" y="1074"/>
                    <a:pt x="447" y="921"/>
                  </a:cubicBezTo>
                  <a:cubicBezTo>
                    <a:pt x="475" y="837"/>
                    <a:pt x="530" y="754"/>
                    <a:pt x="600" y="684"/>
                  </a:cubicBezTo>
                  <a:cubicBezTo>
                    <a:pt x="670" y="628"/>
                    <a:pt x="754" y="586"/>
                    <a:pt x="837" y="572"/>
                  </a:cubicBezTo>
                  <a:lnTo>
                    <a:pt x="823"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 name="Google Shape;443;p5"/>
            <p:cNvSpPr/>
            <p:nvPr/>
          </p:nvSpPr>
          <p:spPr>
            <a:xfrm>
              <a:off x="5813416" y="4011117"/>
              <a:ext cx="69762" cy="141401"/>
            </a:xfrm>
            <a:custGeom>
              <a:avLst/>
              <a:gdLst/>
              <a:ahLst/>
              <a:cxnLst/>
              <a:rect l="l" t="t" r="r" b="b"/>
              <a:pathLst>
                <a:path w="964" h="1954" extrusionOk="0">
                  <a:moveTo>
                    <a:pt x="364" y="0"/>
                  </a:moveTo>
                  <a:cubicBezTo>
                    <a:pt x="238" y="70"/>
                    <a:pt x="126" y="126"/>
                    <a:pt x="1" y="182"/>
                  </a:cubicBezTo>
                  <a:cubicBezTo>
                    <a:pt x="57" y="726"/>
                    <a:pt x="99" y="1325"/>
                    <a:pt x="126" y="1939"/>
                  </a:cubicBezTo>
                  <a:lnTo>
                    <a:pt x="294" y="1856"/>
                  </a:lnTo>
                  <a:lnTo>
                    <a:pt x="475" y="1744"/>
                  </a:lnTo>
                  <a:cubicBezTo>
                    <a:pt x="447" y="1521"/>
                    <a:pt x="433" y="1381"/>
                    <a:pt x="433" y="1339"/>
                  </a:cubicBezTo>
                  <a:lnTo>
                    <a:pt x="615" y="1242"/>
                  </a:lnTo>
                  <a:cubicBezTo>
                    <a:pt x="629" y="1591"/>
                    <a:pt x="643" y="1814"/>
                    <a:pt x="670" y="1953"/>
                  </a:cubicBezTo>
                  <a:cubicBezTo>
                    <a:pt x="712" y="1911"/>
                    <a:pt x="754" y="1883"/>
                    <a:pt x="810" y="1842"/>
                  </a:cubicBezTo>
                  <a:cubicBezTo>
                    <a:pt x="852" y="1814"/>
                    <a:pt x="894" y="1772"/>
                    <a:pt x="935" y="1744"/>
                  </a:cubicBezTo>
                  <a:lnTo>
                    <a:pt x="963" y="1730"/>
                  </a:lnTo>
                  <a:cubicBezTo>
                    <a:pt x="935" y="1381"/>
                    <a:pt x="908" y="795"/>
                    <a:pt x="894" y="0"/>
                  </a:cubicBezTo>
                  <a:cubicBezTo>
                    <a:pt x="782" y="70"/>
                    <a:pt x="656" y="140"/>
                    <a:pt x="531" y="196"/>
                  </a:cubicBezTo>
                  <a:cubicBezTo>
                    <a:pt x="559" y="461"/>
                    <a:pt x="587" y="684"/>
                    <a:pt x="587" y="823"/>
                  </a:cubicBezTo>
                  <a:lnTo>
                    <a:pt x="503" y="893"/>
                  </a:lnTo>
                  <a:cubicBezTo>
                    <a:pt x="475" y="907"/>
                    <a:pt x="447" y="921"/>
                    <a:pt x="419" y="949"/>
                  </a:cubicBezTo>
                  <a:cubicBezTo>
                    <a:pt x="391" y="628"/>
                    <a:pt x="378" y="321"/>
                    <a:pt x="364"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 name="Google Shape;444;p5"/>
            <p:cNvSpPr/>
            <p:nvPr/>
          </p:nvSpPr>
          <p:spPr>
            <a:xfrm>
              <a:off x="6135446" y="4196808"/>
              <a:ext cx="76782" cy="115422"/>
            </a:xfrm>
            <a:custGeom>
              <a:avLst/>
              <a:gdLst/>
              <a:ahLst/>
              <a:cxnLst/>
              <a:rect l="l" t="t" r="r" b="b"/>
              <a:pathLst>
                <a:path w="1061" h="1595" extrusionOk="0">
                  <a:moveTo>
                    <a:pt x="823" y="1"/>
                  </a:moveTo>
                  <a:cubicBezTo>
                    <a:pt x="768" y="15"/>
                    <a:pt x="712" y="43"/>
                    <a:pt x="656" y="71"/>
                  </a:cubicBezTo>
                  <a:cubicBezTo>
                    <a:pt x="572" y="126"/>
                    <a:pt x="503" y="182"/>
                    <a:pt x="419" y="252"/>
                  </a:cubicBezTo>
                  <a:cubicBezTo>
                    <a:pt x="321" y="350"/>
                    <a:pt x="238" y="461"/>
                    <a:pt x="168" y="573"/>
                  </a:cubicBezTo>
                  <a:cubicBezTo>
                    <a:pt x="112" y="657"/>
                    <a:pt x="70" y="740"/>
                    <a:pt x="56" y="838"/>
                  </a:cubicBezTo>
                  <a:cubicBezTo>
                    <a:pt x="1" y="991"/>
                    <a:pt x="1" y="1159"/>
                    <a:pt x="56" y="1312"/>
                  </a:cubicBezTo>
                  <a:cubicBezTo>
                    <a:pt x="70" y="1354"/>
                    <a:pt x="98" y="1410"/>
                    <a:pt x="126" y="1452"/>
                  </a:cubicBezTo>
                  <a:cubicBezTo>
                    <a:pt x="154" y="1479"/>
                    <a:pt x="182" y="1507"/>
                    <a:pt x="210" y="1521"/>
                  </a:cubicBezTo>
                  <a:cubicBezTo>
                    <a:pt x="302" y="1568"/>
                    <a:pt x="395" y="1595"/>
                    <a:pt x="487" y="1595"/>
                  </a:cubicBezTo>
                  <a:cubicBezTo>
                    <a:pt x="506" y="1595"/>
                    <a:pt x="525" y="1593"/>
                    <a:pt x="545" y="1591"/>
                  </a:cubicBezTo>
                  <a:cubicBezTo>
                    <a:pt x="656" y="1577"/>
                    <a:pt x="754" y="1535"/>
                    <a:pt x="837" y="1479"/>
                  </a:cubicBezTo>
                  <a:cubicBezTo>
                    <a:pt x="921" y="1438"/>
                    <a:pt x="1005" y="1382"/>
                    <a:pt x="1061" y="1312"/>
                  </a:cubicBezTo>
                  <a:lnTo>
                    <a:pt x="879" y="977"/>
                  </a:lnTo>
                  <a:cubicBezTo>
                    <a:pt x="879" y="977"/>
                    <a:pt x="865" y="1005"/>
                    <a:pt x="837" y="1047"/>
                  </a:cubicBezTo>
                  <a:cubicBezTo>
                    <a:pt x="782" y="1117"/>
                    <a:pt x="698" y="1173"/>
                    <a:pt x="600" y="1201"/>
                  </a:cubicBezTo>
                  <a:lnTo>
                    <a:pt x="545" y="1201"/>
                  </a:lnTo>
                  <a:cubicBezTo>
                    <a:pt x="447" y="1159"/>
                    <a:pt x="419" y="1061"/>
                    <a:pt x="447" y="922"/>
                  </a:cubicBezTo>
                  <a:cubicBezTo>
                    <a:pt x="489" y="838"/>
                    <a:pt x="531" y="754"/>
                    <a:pt x="600" y="684"/>
                  </a:cubicBezTo>
                  <a:cubicBezTo>
                    <a:pt x="670" y="629"/>
                    <a:pt x="754" y="587"/>
                    <a:pt x="837" y="573"/>
                  </a:cubicBezTo>
                  <a:lnTo>
                    <a:pt x="823"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 name="Google Shape;445;p5"/>
            <p:cNvSpPr/>
            <p:nvPr/>
          </p:nvSpPr>
          <p:spPr>
            <a:xfrm>
              <a:off x="6224239" y="4156428"/>
              <a:ext cx="69762" cy="141401"/>
            </a:xfrm>
            <a:custGeom>
              <a:avLst/>
              <a:gdLst/>
              <a:ahLst/>
              <a:cxnLst/>
              <a:rect l="l" t="t" r="r" b="b"/>
              <a:pathLst>
                <a:path w="964" h="1954" extrusionOk="0">
                  <a:moveTo>
                    <a:pt x="364" y="1"/>
                  </a:moveTo>
                  <a:cubicBezTo>
                    <a:pt x="252" y="71"/>
                    <a:pt x="127" y="127"/>
                    <a:pt x="1" y="168"/>
                  </a:cubicBezTo>
                  <a:cubicBezTo>
                    <a:pt x="57" y="726"/>
                    <a:pt x="99" y="1326"/>
                    <a:pt x="140" y="1940"/>
                  </a:cubicBezTo>
                  <a:lnTo>
                    <a:pt x="294" y="1856"/>
                  </a:lnTo>
                  <a:lnTo>
                    <a:pt x="461" y="1745"/>
                  </a:lnTo>
                  <a:cubicBezTo>
                    <a:pt x="447" y="1521"/>
                    <a:pt x="433" y="1382"/>
                    <a:pt x="433" y="1340"/>
                  </a:cubicBezTo>
                  <a:lnTo>
                    <a:pt x="615" y="1228"/>
                  </a:lnTo>
                  <a:cubicBezTo>
                    <a:pt x="629" y="1577"/>
                    <a:pt x="643" y="1814"/>
                    <a:pt x="671" y="1954"/>
                  </a:cubicBezTo>
                  <a:cubicBezTo>
                    <a:pt x="712" y="1926"/>
                    <a:pt x="754" y="1884"/>
                    <a:pt x="810" y="1842"/>
                  </a:cubicBezTo>
                  <a:cubicBezTo>
                    <a:pt x="852" y="1814"/>
                    <a:pt x="894" y="1772"/>
                    <a:pt x="949" y="1745"/>
                  </a:cubicBezTo>
                  <a:lnTo>
                    <a:pt x="963" y="1731"/>
                  </a:lnTo>
                  <a:cubicBezTo>
                    <a:pt x="936" y="1382"/>
                    <a:pt x="908" y="810"/>
                    <a:pt x="894" y="1"/>
                  </a:cubicBezTo>
                  <a:cubicBezTo>
                    <a:pt x="782" y="71"/>
                    <a:pt x="671" y="140"/>
                    <a:pt x="545" y="182"/>
                  </a:cubicBezTo>
                  <a:cubicBezTo>
                    <a:pt x="573" y="461"/>
                    <a:pt x="587" y="671"/>
                    <a:pt x="587" y="824"/>
                  </a:cubicBezTo>
                  <a:lnTo>
                    <a:pt x="503" y="894"/>
                  </a:lnTo>
                  <a:cubicBezTo>
                    <a:pt x="503" y="894"/>
                    <a:pt x="475" y="908"/>
                    <a:pt x="419" y="936"/>
                  </a:cubicBezTo>
                  <a:cubicBezTo>
                    <a:pt x="392" y="629"/>
                    <a:pt x="378" y="308"/>
                    <a:pt x="364"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 name="Google Shape;446;p5"/>
            <p:cNvSpPr/>
            <p:nvPr/>
          </p:nvSpPr>
          <p:spPr>
            <a:xfrm>
              <a:off x="5930505" y="4333725"/>
              <a:ext cx="67736" cy="83220"/>
            </a:xfrm>
            <a:custGeom>
              <a:avLst/>
              <a:gdLst/>
              <a:ahLst/>
              <a:cxnLst/>
              <a:rect l="l" t="t" r="r" b="b"/>
              <a:pathLst>
                <a:path w="936" h="1150" extrusionOk="0">
                  <a:moveTo>
                    <a:pt x="506" y="0"/>
                  </a:moveTo>
                  <a:cubicBezTo>
                    <a:pt x="486" y="0"/>
                    <a:pt x="466" y="2"/>
                    <a:pt x="447" y="6"/>
                  </a:cubicBezTo>
                  <a:cubicBezTo>
                    <a:pt x="266" y="6"/>
                    <a:pt x="99" y="118"/>
                    <a:pt x="29" y="285"/>
                  </a:cubicBezTo>
                  <a:cubicBezTo>
                    <a:pt x="1" y="383"/>
                    <a:pt x="1" y="480"/>
                    <a:pt x="57" y="578"/>
                  </a:cubicBezTo>
                  <a:cubicBezTo>
                    <a:pt x="137" y="543"/>
                    <a:pt x="217" y="518"/>
                    <a:pt x="306" y="518"/>
                  </a:cubicBezTo>
                  <a:cubicBezTo>
                    <a:pt x="325" y="518"/>
                    <a:pt x="344" y="520"/>
                    <a:pt x="364" y="522"/>
                  </a:cubicBezTo>
                  <a:cubicBezTo>
                    <a:pt x="364" y="494"/>
                    <a:pt x="364" y="466"/>
                    <a:pt x="350" y="438"/>
                  </a:cubicBezTo>
                  <a:cubicBezTo>
                    <a:pt x="336" y="396"/>
                    <a:pt x="364" y="341"/>
                    <a:pt x="392" y="327"/>
                  </a:cubicBezTo>
                  <a:cubicBezTo>
                    <a:pt x="461" y="327"/>
                    <a:pt x="475" y="355"/>
                    <a:pt x="489" y="396"/>
                  </a:cubicBezTo>
                  <a:cubicBezTo>
                    <a:pt x="489" y="424"/>
                    <a:pt x="475" y="438"/>
                    <a:pt x="475" y="466"/>
                  </a:cubicBezTo>
                  <a:cubicBezTo>
                    <a:pt x="405" y="592"/>
                    <a:pt x="308" y="717"/>
                    <a:pt x="196" y="829"/>
                  </a:cubicBezTo>
                  <a:cubicBezTo>
                    <a:pt x="113" y="899"/>
                    <a:pt x="71" y="1038"/>
                    <a:pt x="113" y="1150"/>
                  </a:cubicBezTo>
                  <a:cubicBezTo>
                    <a:pt x="176" y="1102"/>
                    <a:pt x="280" y="1077"/>
                    <a:pt x="421" y="1077"/>
                  </a:cubicBezTo>
                  <a:cubicBezTo>
                    <a:pt x="529" y="1077"/>
                    <a:pt x="659" y="1092"/>
                    <a:pt x="810" y="1122"/>
                  </a:cubicBezTo>
                  <a:cubicBezTo>
                    <a:pt x="824" y="1010"/>
                    <a:pt x="866" y="899"/>
                    <a:pt x="936" y="815"/>
                  </a:cubicBezTo>
                  <a:cubicBezTo>
                    <a:pt x="854" y="795"/>
                    <a:pt x="765" y="782"/>
                    <a:pt x="673" y="782"/>
                  </a:cubicBezTo>
                  <a:cubicBezTo>
                    <a:pt x="640" y="782"/>
                    <a:pt x="606" y="783"/>
                    <a:pt x="573" y="787"/>
                  </a:cubicBezTo>
                  <a:cubicBezTo>
                    <a:pt x="726" y="675"/>
                    <a:pt x="824" y="508"/>
                    <a:pt x="852" y="327"/>
                  </a:cubicBezTo>
                  <a:cubicBezTo>
                    <a:pt x="852" y="201"/>
                    <a:pt x="782" y="90"/>
                    <a:pt x="670" y="34"/>
                  </a:cubicBezTo>
                  <a:cubicBezTo>
                    <a:pt x="619" y="13"/>
                    <a:pt x="561" y="0"/>
                    <a:pt x="506"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 name="Google Shape;447;p5"/>
            <p:cNvSpPr/>
            <p:nvPr/>
          </p:nvSpPr>
          <p:spPr>
            <a:xfrm>
              <a:off x="5751905" y="4285674"/>
              <a:ext cx="77795" cy="115422"/>
            </a:xfrm>
            <a:custGeom>
              <a:avLst/>
              <a:gdLst/>
              <a:ahLst/>
              <a:cxnLst/>
              <a:rect l="l" t="t" r="r" b="b"/>
              <a:pathLst>
                <a:path w="1075" h="1595" extrusionOk="0">
                  <a:moveTo>
                    <a:pt x="823" y="0"/>
                  </a:moveTo>
                  <a:cubicBezTo>
                    <a:pt x="767" y="14"/>
                    <a:pt x="711" y="42"/>
                    <a:pt x="656" y="70"/>
                  </a:cubicBezTo>
                  <a:cubicBezTo>
                    <a:pt x="572" y="126"/>
                    <a:pt x="488" y="182"/>
                    <a:pt x="419" y="251"/>
                  </a:cubicBezTo>
                  <a:cubicBezTo>
                    <a:pt x="321" y="349"/>
                    <a:pt x="237" y="461"/>
                    <a:pt x="153" y="586"/>
                  </a:cubicBezTo>
                  <a:cubicBezTo>
                    <a:pt x="112" y="656"/>
                    <a:pt x="70" y="754"/>
                    <a:pt x="42" y="837"/>
                  </a:cubicBezTo>
                  <a:cubicBezTo>
                    <a:pt x="0" y="991"/>
                    <a:pt x="0" y="1158"/>
                    <a:pt x="42" y="1312"/>
                  </a:cubicBezTo>
                  <a:cubicBezTo>
                    <a:pt x="70" y="1353"/>
                    <a:pt x="98" y="1409"/>
                    <a:pt x="126" y="1451"/>
                  </a:cubicBezTo>
                  <a:cubicBezTo>
                    <a:pt x="153" y="1479"/>
                    <a:pt x="181" y="1507"/>
                    <a:pt x="209" y="1521"/>
                  </a:cubicBezTo>
                  <a:cubicBezTo>
                    <a:pt x="302" y="1567"/>
                    <a:pt x="394" y="1594"/>
                    <a:pt x="487" y="1594"/>
                  </a:cubicBezTo>
                  <a:cubicBezTo>
                    <a:pt x="506" y="1594"/>
                    <a:pt x="525" y="1593"/>
                    <a:pt x="544" y="1591"/>
                  </a:cubicBezTo>
                  <a:cubicBezTo>
                    <a:pt x="656" y="1577"/>
                    <a:pt x="753" y="1535"/>
                    <a:pt x="851" y="1479"/>
                  </a:cubicBezTo>
                  <a:cubicBezTo>
                    <a:pt x="921" y="1437"/>
                    <a:pt x="1004" y="1381"/>
                    <a:pt x="1074" y="1312"/>
                  </a:cubicBezTo>
                  <a:lnTo>
                    <a:pt x="879" y="977"/>
                  </a:lnTo>
                  <a:cubicBezTo>
                    <a:pt x="879" y="977"/>
                    <a:pt x="865" y="1005"/>
                    <a:pt x="837" y="1047"/>
                  </a:cubicBezTo>
                  <a:cubicBezTo>
                    <a:pt x="781" y="1116"/>
                    <a:pt x="697" y="1172"/>
                    <a:pt x="600" y="1200"/>
                  </a:cubicBezTo>
                  <a:lnTo>
                    <a:pt x="544" y="1200"/>
                  </a:lnTo>
                  <a:cubicBezTo>
                    <a:pt x="460" y="1158"/>
                    <a:pt x="419" y="1060"/>
                    <a:pt x="446" y="921"/>
                  </a:cubicBezTo>
                  <a:cubicBezTo>
                    <a:pt x="488" y="837"/>
                    <a:pt x="544" y="754"/>
                    <a:pt x="600" y="684"/>
                  </a:cubicBezTo>
                  <a:cubicBezTo>
                    <a:pt x="670" y="628"/>
                    <a:pt x="753" y="586"/>
                    <a:pt x="851" y="572"/>
                  </a:cubicBezTo>
                  <a:lnTo>
                    <a:pt x="823"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 name="Google Shape;448;p5"/>
            <p:cNvSpPr/>
            <p:nvPr/>
          </p:nvSpPr>
          <p:spPr>
            <a:xfrm>
              <a:off x="5840698" y="4245294"/>
              <a:ext cx="69690" cy="142414"/>
            </a:xfrm>
            <a:custGeom>
              <a:avLst/>
              <a:gdLst/>
              <a:ahLst/>
              <a:cxnLst/>
              <a:rect l="l" t="t" r="r" b="b"/>
              <a:pathLst>
                <a:path w="963" h="1968" extrusionOk="0">
                  <a:moveTo>
                    <a:pt x="363" y="0"/>
                  </a:moveTo>
                  <a:cubicBezTo>
                    <a:pt x="238" y="70"/>
                    <a:pt x="126" y="126"/>
                    <a:pt x="1" y="182"/>
                  </a:cubicBezTo>
                  <a:cubicBezTo>
                    <a:pt x="56" y="740"/>
                    <a:pt x="98" y="1326"/>
                    <a:pt x="126" y="1939"/>
                  </a:cubicBezTo>
                  <a:lnTo>
                    <a:pt x="293" y="1856"/>
                  </a:lnTo>
                  <a:lnTo>
                    <a:pt x="461" y="1744"/>
                  </a:lnTo>
                  <a:cubicBezTo>
                    <a:pt x="447" y="1521"/>
                    <a:pt x="433" y="1381"/>
                    <a:pt x="433" y="1340"/>
                  </a:cubicBezTo>
                  <a:lnTo>
                    <a:pt x="600" y="1242"/>
                  </a:lnTo>
                  <a:cubicBezTo>
                    <a:pt x="628" y="1591"/>
                    <a:pt x="642" y="1828"/>
                    <a:pt x="670" y="1967"/>
                  </a:cubicBezTo>
                  <a:cubicBezTo>
                    <a:pt x="712" y="1925"/>
                    <a:pt x="754" y="1884"/>
                    <a:pt x="796" y="1856"/>
                  </a:cubicBezTo>
                  <a:cubicBezTo>
                    <a:pt x="837" y="1828"/>
                    <a:pt x="879" y="1786"/>
                    <a:pt x="935" y="1744"/>
                  </a:cubicBezTo>
                  <a:lnTo>
                    <a:pt x="963" y="1730"/>
                  </a:lnTo>
                  <a:cubicBezTo>
                    <a:pt x="935" y="1381"/>
                    <a:pt x="907" y="809"/>
                    <a:pt x="893" y="0"/>
                  </a:cubicBezTo>
                  <a:cubicBezTo>
                    <a:pt x="782" y="70"/>
                    <a:pt x="656" y="140"/>
                    <a:pt x="531" y="196"/>
                  </a:cubicBezTo>
                  <a:cubicBezTo>
                    <a:pt x="558" y="461"/>
                    <a:pt x="586" y="684"/>
                    <a:pt x="586" y="837"/>
                  </a:cubicBezTo>
                  <a:cubicBezTo>
                    <a:pt x="558" y="851"/>
                    <a:pt x="531" y="879"/>
                    <a:pt x="503" y="893"/>
                  </a:cubicBezTo>
                  <a:lnTo>
                    <a:pt x="419" y="949"/>
                  </a:lnTo>
                  <a:cubicBezTo>
                    <a:pt x="391" y="628"/>
                    <a:pt x="363" y="321"/>
                    <a:pt x="363"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 name="Google Shape;449;p5"/>
            <p:cNvSpPr/>
            <p:nvPr/>
          </p:nvSpPr>
          <p:spPr>
            <a:xfrm>
              <a:off x="5995128" y="4170612"/>
              <a:ext cx="112097" cy="65635"/>
            </a:xfrm>
            <a:custGeom>
              <a:avLst/>
              <a:gdLst/>
              <a:ahLst/>
              <a:cxnLst/>
              <a:rect l="l" t="t" r="r" b="b"/>
              <a:pathLst>
                <a:path w="1549" h="907" extrusionOk="0">
                  <a:moveTo>
                    <a:pt x="1" y="0"/>
                  </a:moveTo>
                  <a:cubicBezTo>
                    <a:pt x="29" y="14"/>
                    <a:pt x="43" y="28"/>
                    <a:pt x="56" y="42"/>
                  </a:cubicBezTo>
                  <a:cubicBezTo>
                    <a:pt x="112" y="70"/>
                    <a:pt x="168" y="112"/>
                    <a:pt x="238" y="168"/>
                  </a:cubicBezTo>
                  <a:cubicBezTo>
                    <a:pt x="377" y="265"/>
                    <a:pt x="559" y="377"/>
                    <a:pt x="754" y="488"/>
                  </a:cubicBezTo>
                  <a:cubicBezTo>
                    <a:pt x="963" y="614"/>
                    <a:pt x="1144" y="712"/>
                    <a:pt x="1298" y="781"/>
                  </a:cubicBezTo>
                  <a:cubicBezTo>
                    <a:pt x="1368" y="823"/>
                    <a:pt x="1437" y="851"/>
                    <a:pt x="1479" y="865"/>
                  </a:cubicBezTo>
                  <a:lnTo>
                    <a:pt x="1549" y="907"/>
                  </a:lnTo>
                  <a:lnTo>
                    <a:pt x="1493" y="851"/>
                  </a:lnTo>
                  <a:cubicBezTo>
                    <a:pt x="1451" y="823"/>
                    <a:pt x="1396" y="781"/>
                    <a:pt x="1326" y="740"/>
                  </a:cubicBezTo>
                  <a:cubicBezTo>
                    <a:pt x="1186" y="642"/>
                    <a:pt x="991" y="516"/>
                    <a:pt x="796" y="405"/>
                  </a:cubicBezTo>
                  <a:cubicBezTo>
                    <a:pt x="600" y="293"/>
                    <a:pt x="405" y="196"/>
                    <a:pt x="252" y="112"/>
                  </a:cubicBezTo>
                  <a:cubicBezTo>
                    <a:pt x="182" y="84"/>
                    <a:pt x="112" y="56"/>
                    <a:pt x="70" y="28"/>
                  </a:cubicBezTo>
                  <a:lnTo>
                    <a:pt x="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 name="Google Shape;450;p5"/>
            <p:cNvSpPr/>
            <p:nvPr/>
          </p:nvSpPr>
          <p:spPr>
            <a:xfrm>
              <a:off x="6009239" y="4305864"/>
              <a:ext cx="116222" cy="56589"/>
            </a:xfrm>
            <a:custGeom>
              <a:avLst/>
              <a:gdLst/>
              <a:ahLst/>
              <a:cxnLst/>
              <a:rect l="l" t="t" r="r" b="b"/>
              <a:pathLst>
                <a:path w="1606" h="782" extrusionOk="0">
                  <a:moveTo>
                    <a:pt x="1605" y="0"/>
                  </a:moveTo>
                  <a:lnTo>
                    <a:pt x="1535" y="28"/>
                  </a:lnTo>
                  <a:cubicBezTo>
                    <a:pt x="1479" y="42"/>
                    <a:pt x="1424" y="70"/>
                    <a:pt x="1340" y="98"/>
                  </a:cubicBezTo>
                  <a:cubicBezTo>
                    <a:pt x="1187" y="154"/>
                    <a:pt x="977" y="251"/>
                    <a:pt x="782" y="349"/>
                  </a:cubicBezTo>
                  <a:cubicBezTo>
                    <a:pt x="573" y="447"/>
                    <a:pt x="378" y="544"/>
                    <a:pt x="238" y="628"/>
                  </a:cubicBezTo>
                  <a:cubicBezTo>
                    <a:pt x="168" y="670"/>
                    <a:pt x="99" y="712"/>
                    <a:pt x="57" y="740"/>
                  </a:cubicBezTo>
                  <a:lnTo>
                    <a:pt x="1" y="781"/>
                  </a:lnTo>
                  <a:lnTo>
                    <a:pt x="71" y="754"/>
                  </a:lnTo>
                  <a:cubicBezTo>
                    <a:pt x="113" y="740"/>
                    <a:pt x="182" y="712"/>
                    <a:pt x="266" y="684"/>
                  </a:cubicBezTo>
                  <a:cubicBezTo>
                    <a:pt x="419" y="614"/>
                    <a:pt x="615" y="530"/>
                    <a:pt x="824" y="433"/>
                  </a:cubicBezTo>
                  <a:cubicBezTo>
                    <a:pt x="1019" y="335"/>
                    <a:pt x="1214" y="238"/>
                    <a:pt x="1368" y="140"/>
                  </a:cubicBezTo>
                  <a:cubicBezTo>
                    <a:pt x="1438" y="98"/>
                    <a:pt x="1493" y="70"/>
                    <a:pt x="1535" y="42"/>
                  </a:cubicBezTo>
                  <a:lnTo>
                    <a:pt x="1605"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51" name="Google Shape;451;p5"/>
          <p:cNvGrpSpPr/>
          <p:nvPr/>
        </p:nvGrpSpPr>
        <p:grpSpPr>
          <a:xfrm>
            <a:off x="6008472" y="-540970"/>
            <a:ext cx="1861135" cy="1075967"/>
            <a:chOff x="5535892" y="4738903"/>
            <a:chExt cx="691461" cy="399750"/>
          </a:xfrm>
        </p:grpSpPr>
        <p:sp>
          <p:nvSpPr>
            <p:cNvPr id="452" name="Google Shape;452;p5"/>
            <p:cNvSpPr/>
            <p:nvPr/>
          </p:nvSpPr>
          <p:spPr>
            <a:xfrm>
              <a:off x="5775062" y="4791369"/>
              <a:ext cx="108117" cy="69760"/>
            </a:xfrm>
            <a:custGeom>
              <a:avLst/>
              <a:gdLst/>
              <a:ahLst/>
              <a:cxnLst/>
              <a:rect l="l" t="t" r="r" b="b"/>
              <a:pathLst>
                <a:path w="1494" h="964" extrusionOk="0">
                  <a:moveTo>
                    <a:pt x="1" y="1"/>
                  </a:moveTo>
                  <a:lnTo>
                    <a:pt x="57" y="43"/>
                  </a:lnTo>
                  <a:cubicBezTo>
                    <a:pt x="99" y="70"/>
                    <a:pt x="154" y="126"/>
                    <a:pt x="224" y="168"/>
                  </a:cubicBezTo>
                  <a:cubicBezTo>
                    <a:pt x="350" y="266"/>
                    <a:pt x="531" y="391"/>
                    <a:pt x="726" y="517"/>
                  </a:cubicBezTo>
                  <a:cubicBezTo>
                    <a:pt x="908" y="642"/>
                    <a:pt x="1103" y="754"/>
                    <a:pt x="1242" y="824"/>
                  </a:cubicBezTo>
                  <a:cubicBezTo>
                    <a:pt x="1326" y="865"/>
                    <a:pt x="1382" y="907"/>
                    <a:pt x="1424" y="921"/>
                  </a:cubicBezTo>
                  <a:cubicBezTo>
                    <a:pt x="1465" y="949"/>
                    <a:pt x="1493" y="963"/>
                    <a:pt x="1493" y="963"/>
                  </a:cubicBezTo>
                  <a:lnTo>
                    <a:pt x="1438" y="907"/>
                  </a:lnTo>
                  <a:cubicBezTo>
                    <a:pt x="1396" y="879"/>
                    <a:pt x="1340" y="838"/>
                    <a:pt x="1270" y="782"/>
                  </a:cubicBezTo>
                  <a:cubicBezTo>
                    <a:pt x="1131" y="684"/>
                    <a:pt x="949" y="559"/>
                    <a:pt x="768" y="433"/>
                  </a:cubicBezTo>
                  <a:cubicBezTo>
                    <a:pt x="573" y="308"/>
                    <a:pt x="391" y="196"/>
                    <a:pt x="238" y="126"/>
                  </a:cubicBezTo>
                  <a:cubicBezTo>
                    <a:pt x="168" y="84"/>
                    <a:pt x="99" y="56"/>
                    <a:pt x="71" y="29"/>
                  </a:cubicBezTo>
                  <a:cubicBezTo>
                    <a:pt x="29" y="15"/>
                    <a:pt x="1" y="1"/>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 name="Google Shape;453;p5"/>
            <p:cNvSpPr/>
            <p:nvPr/>
          </p:nvSpPr>
          <p:spPr>
            <a:xfrm>
              <a:off x="6109177" y="5007382"/>
              <a:ext cx="74828" cy="60642"/>
            </a:xfrm>
            <a:custGeom>
              <a:avLst/>
              <a:gdLst/>
              <a:ahLst/>
              <a:cxnLst/>
              <a:rect l="l" t="t" r="r" b="b"/>
              <a:pathLst>
                <a:path w="1034" h="838" extrusionOk="0">
                  <a:moveTo>
                    <a:pt x="1" y="1"/>
                  </a:moveTo>
                  <a:lnTo>
                    <a:pt x="1" y="1"/>
                  </a:lnTo>
                  <a:cubicBezTo>
                    <a:pt x="43" y="56"/>
                    <a:pt x="85" y="98"/>
                    <a:pt x="140" y="154"/>
                  </a:cubicBezTo>
                  <a:cubicBezTo>
                    <a:pt x="238" y="238"/>
                    <a:pt x="364" y="349"/>
                    <a:pt x="489" y="461"/>
                  </a:cubicBezTo>
                  <a:cubicBezTo>
                    <a:pt x="629" y="559"/>
                    <a:pt x="754" y="670"/>
                    <a:pt x="866" y="726"/>
                  </a:cubicBezTo>
                  <a:cubicBezTo>
                    <a:pt x="963" y="796"/>
                    <a:pt x="1033" y="838"/>
                    <a:pt x="1033" y="838"/>
                  </a:cubicBezTo>
                  <a:cubicBezTo>
                    <a:pt x="991" y="796"/>
                    <a:pt x="949" y="740"/>
                    <a:pt x="894" y="684"/>
                  </a:cubicBezTo>
                  <a:cubicBezTo>
                    <a:pt x="796" y="600"/>
                    <a:pt x="670" y="489"/>
                    <a:pt x="545" y="377"/>
                  </a:cubicBezTo>
                  <a:cubicBezTo>
                    <a:pt x="419" y="280"/>
                    <a:pt x="308" y="196"/>
                    <a:pt x="168" y="112"/>
                  </a:cubicBezTo>
                  <a:cubicBezTo>
                    <a:pt x="71" y="43"/>
                    <a:pt x="1" y="1"/>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 name="Google Shape;454;p5"/>
            <p:cNvSpPr/>
            <p:nvPr/>
          </p:nvSpPr>
          <p:spPr>
            <a:xfrm>
              <a:off x="6097092" y="5028585"/>
              <a:ext cx="75769" cy="61655"/>
            </a:xfrm>
            <a:custGeom>
              <a:avLst/>
              <a:gdLst/>
              <a:ahLst/>
              <a:cxnLst/>
              <a:rect l="l" t="t" r="r" b="b"/>
              <a:pathLst>
                <a:path w="1047" h="852" extrusionOk="0">
                  <a:moveTo>
                    <a:pt x="0" y="1"/>
                  </a:moveTo>
                  <a:lnTo>
                    <a:pt x="0" y="1"/>
                  </a:lnTo>
                  <a:cubicBezTo>
                    <a:pt x="42" y="56"/>
                    <a:pt x="98" y="112"/>
                    <a:pt x="140" y="168"/>
                  </a:cubicBezTo>
                  <a:cubicBezTo>
                    <a:pt x="238" y="252"/>
                    <a:pt x="363" y="363"/>
                    <a:pt x="489" y="475"/>
                  </a:cubicBezTo>
                  <a:cubicBezTo>
                    <a:pt x="628" y="572"/>
                    <a:pt x="754" y="670"/>
                    <a:pt x="865" y="740"/>
                  </a:cubicBezTo>
                  <a:cubicBezTo>
                    <a:pt x="977" y="810"/>
                    <a:pt x="1047" y="851"/>
                    <a:pt x="1047" y="851"/>
                  </a:cubicBezTo>
                  <a:cubicBezTo>
                    <a:pt x="1047" y="851"/>
                    <a:pt x="991" y="782"/>
                    <a:pt x="893" y="698"/>
                  </a:cubicBezTo>
                  <a:cubicBezTo>
                    <a:pt x="782" y="586"/>
                    <a:pt x="670" y="489"/>
                    <a:pt x="544" y="391"/>
                  </a:cubicBezTo>
                  <a:cubicBezTo>
                    <a:pt x="419" y="280"/>
                    <a:pt x="279" y="182"/>
                    <a:pt x="168" y="112"/>
                  </a:cubicBezTo>
                  <a:cubicBezTo>
                    <a:pt x="70" y="42"/>
                    <a:pt x="1" y="1"/>
                    <a:pt x="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 name="Google Shape;455;p5"/>
            <p:cNvSpPr/>
            <p:nvPr/>
          </p:nvSpPr>
          <p:spPr>
            <a:xfrm>
              <a:off x="5829626" y="5020480"/>
              <a:ext cx="60572" cy="75839"/>
            </a:xfrm>
            <a:custGeom>
              <a:avLst/>
              <a:gdLst/>
              <a:ahLst/>
              <a:cxnLst/>
              <a:rect l="l" t="t" r="r" b="b"/>
              <a:pathLst>
                <a:path w="837" h="1048" extrusionOk="0">
                  <a:moveTo>
                    <a:pt x="837" y="1"/>
                  </a:moveTo>
                  <a:lnTo>
                    <a:pt x="837" y="1"/>
                  </a:lnTo>
                  <a:cubicBezTo>
                    <a:pt x="781" y="43"/>
                    <a:pt x="739" y="99"/>
                    <a:pt x="684" y="140"/>
                  </a:cubicBezTo>
                  <a:cubicBezTo>
                    <a:pt x="600" y="238"/>
                    <a:pt x="488" y="364"/>
                    <a:pt x="377" y="489"/>
                  </a:cubicBezTo>
                  <a:cubicBezTo>
                    <a:pt x="279" y="629"/>
                    <a:pt x="181" y="754"/>
                    <a:pt x="112" y="866"/>
                  </a:cubicBezTo>
                  <a:cubicBezTo>
                    <a:pt x="42" y="977"/>
                    <a:pt x="0" y="1047"/>
                    <a:pt x="0" y="1047"/>
                  </a:cubicBezTo>
                  <a:cubicBezTo>
                    <a:pt x="56" y="991"/>
                    <a:pt x="98" y="949"/>
                    <a:pt x="154" y="894"/>
                  </a:cubicBezTo>
                  <a:cubicBezTo>
                    <a:pt x="237" y="810"/>
                    <a:pt x="349" y="684"/>
                    <a:pt x="460" y="545"/>
                  </a:cubicBezTo>
                  <a:cubicBezTo>
                    <a:pt x="558" y="433"/>
                    <a:pt x="642" y="308"/>
                    <a:pt x="725" y="182"/>
                  </a:cubicBezTo>
                  <a:cubicBezTo>
                    <a:pt x="809" y="71"/>
                    <a:pt x="837" y="1"/>
                    <a:pt x="837"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 name="Google Shape;456;p5"/>
            <p:cNvSpPr/>
            <p:nvPr/>
          </p:nvSpPr>
          <p:spPr>
            <a:xfrm>
              <a:off x="5807410" y="5008395"/>
              <a:ext cx="61657" cy="75766"/>
            </a:xfrm>
            <a:custGeom>
              <a:avLst/>
              <a:gdLst/>
              <a:ahLst/>
              <a:cxnLst/>
              <a:rect l="l" t="t" r="r" b="b"/>
              <a:pathLst>
                <a:path w="852" h="1047" extrusionOk="0">
                  <a:moveTo>
                    <a:pt x="851" y="1"/>
                  </a:moveTo>
                  <a:lnTo>
                    <a:pt x="851" y="1"/>
                  </a:lnTo>
                  <a:cubicBezTo>
                    <a:pt x="851" y="1"/>
                    <a:pt x="781" y="56"/>
                    <a:pt x="698" y="140"/>
                  </a:cubicBezTo>
                  <a:cubicBezTo>
                    <a:pt x="600" y="238"/>
                    <a:pt x="488" y="363"/>
                    <a:pt x="391" y="489"/>
                  </a:cubicBezTo>
                  <a:cubicBezTo>
                    <a:pt x="279" y="628"/>
                    <a:pt x="182" y="754"/>
                    <a:pt x="112" y="865"/>
                  </a:cubicBezTo>
                  <a:cubicBezTo>
                    <a:pt x="42" y="977"/>
                    <a:pt x="0" y="1047"/>
                    <a:pt x="0" y="1047"/>
                  </a:cubicBezTo>
                  <a:cubicBezTo>
                    <a:pt x="56" y="991"/>
                    <a:pt x="112" y="949"/>
                    <a:pt x="154" y="893"/>
                  </a:cubicBezTo>
                  <a:cubicBezTo>
                    <a:pt x="251" y="810"/>
                    <a:pt x="363" y="684"/>
                    <a:pt x="461" y="545"/>
                  </a:cubicBezTo>
                  <a:cubicBezTo>
                    <a:pt x="572" y="419"/>
                    <a:pt x="670" y="280"/>
                    <a:pt x="739" y="168"/>
                  </a:cubicBezTo>
                  <a:cubicBezTo>
                    <a:pt x="809" y="70"/>
                    <a:pt x="851" y="1"/>
                    <a:pt x="85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 name="Google Shape;457;p5"/>
            <p:cNvSpPr/>
            <p:nvPr/>
          </p:nvSpPr>
          <p:spPr>
            <a:xfrm>
              <a:off x="5901269" y="5001303"/>
              <a:ext cx="95959" cy="86910"/>
            </a:xfrm>
            <a:custGeom>
              <a:avLst/>
              <a:gdLst/>
              <a:ahLst/>
              <a:cxnLst/>
              <a:rect l="l" t="t" r="r" b="b"/>
              <a:pathLst>
                <a:path w="1326" h="1201" extrusionOk="0">
                  <a:moveTo>
                    <a:pt x="0" y="1"/>
                  </a:moveTo>
                  <a:lnTo>
                    <a:pt x="56" y="71"/>
                  </a:lnTo>
                  <a:cubicBezTo>
                    <a:pt x="84" y="99"/>
                    <a:pt x="126" y="154"/>
                    <a:pt x="182" y="210"/>
                  </a:cubicBezTo>
                  <a:cubicBezTo>
                    <a:pt x="307" y="336"/>
                    <a:pt x="461" y="489"/>
                    <a:pt x="628" y="643"/>
                  </a:cubicBezTo>
                  <a:cubicBezTo>
                    <a:pt x="796" y="782"/>
                    <a:pt x="977" y="922"/>
                    <a:pt x="1102" y="1033"/>
                  </a:cubicBezTo>
                  <a:cubicBezTo>
                    <a:pt x="1172" y="1089"/>
                    <a:pt x="1228" y="1117"/>
                    <a:pt x="1270" y="1145"/>
                  </a:cubicBezTo>
                  <a:cubicBezTo>
                    <a:pt x="1312" y="1187"/>
                    <a:pt x="1326" y="1201"/>
                    <a:pt x="1326" y="1201"/>
                  </a:cubicBezTo>
                  <a:lnTo>
                    <a:pt x="1284" y="1131"/>
                  </a:lnTo>
                  <a:cubicBezTo>
                    <a:pt x="1242" y="1103"/>
                    <a:pt x="1200" y="1047"/>
                    <a:pt x="1144" y="991"/>
                  </a:cubicBezTo>
                  <a:cubicBezTo>
                    <a:pt x="1033" y="866"/>
                    <a:pt x="865" y="712"/>
                    <a:pt x="698" y="559"/>
                  </a:cubicBezTo>
                  <a:cubicBezTo>
                    <a:pt x="530" y="419"/>
                    <a:pt x="363" y="280"/>
                    <a:pt x="224" y="168"/>
                  </a:cubicBezTo>
                  <a:cubicBezTo>
                    <a:pt x="168" y="113"/>
                    <a:pt x="98" y="85"/>
                    <a:pt x="56" y="57"/>
                  </a:cubicBezTo>
                  <a:cubicBezTo>
                    <a:pt x="28" y="15"/>
                    <a:pt x="0" y="1"/>
                    <a:pt x="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 name="Google Shape;458;p5"/>
            <p:cNvSpPr/>
            <p:nvPr/>
          </p:nvSpPr>
          <p:spPr>
            <a:xfrm>
              <a:off x="5894177" y="4783336"/>
              <a:ext cx="95959" cy="85825"/>
            </a:xfrm>
            <a:custGeom>
              <a:avLst/>
              <a:gdLst/>
              <a:ahLst/>
              <a:cxnLst/>
              <a:rect l="l" t="t" r="r" b="b"/>
              <a:pathLst>
                <a:path w="1326" h="1186" extrusionOk="0">
                  <a:moveTo>
                    <a:pt x="1326" y="0"/>
                  </a:moveTo>
                  <a:cubicBezTo>
                    <a:pt x="1326" y="0"/>
                    <a:pt x="1298" y="14"/>
                    <a:pt x="1270" y="42"/>
                  </a:cubicBezTo>
                  <a:cubicBezTo>
                    <a:pt x="1228" y="70"/>
                    <a:pt x="1172" y="112"/>
                    <a:pt x="1103" y="154"/>
                  </a:cubicBezTo>
                  <a:cubicBezTo>
                    <a:pt x="963" y="265"/>
                    <a:pt x="796" y="405"/>
                    <a:pt x="628" y="544"/>
                  </a:cubicBezTo>
                  <a:cubicBezTo>
                    <a:pt x="461" y="697"/>
                    <a:pt x="308" y="851"/>
                    <a:pt x="182" y="976"/>
                  </a:cubicBezTo>
                  <a:cubicBezTo>
                    <a:pt x="126" y="1032"/>
                    <a:pt x="84" y="1088"/>
                    <a:pt x="43" y="1130"/>
                  </a:cubicBezTo>
                  <a:lnTo>
                    <a:pt x="1" y="1186"/>
                  </a:lnTo>
                  <a:cubicBezTo>
                    <a:pt x="1" y="1186"/>
                    <a:pt x="15" y="1172"/>
                    <a:pt x="57" y="1144"/>
                  </a:cubicBezTo>
                  <a:cubicBezTo>
                    <a:pt x="98" y="1102"/>
                    <a:pt x="154" y="1074"/>
                    <a:pt x="224" y="1018"/>
                  </a:cubicBezTo>
                  <a:cubicBezTo>
                    <a:pt x="363" y="907"/>
                    <a:pt x="531" y="767"/>
                    <a:pt x="698" y="628"/>
                  </a:cubicBezTo>
                  <a:cubicBezTo>
                    <a:pt x="866" y="474"/>
                    <a:pt x="1019" y="321"/>
                    <a:pt x="1145" y="195"/>
                  </a:cubicBezTo>
                  <a:cubicBezTo>
                    <a:pt x="1200" y="140"/>
                    <a:pt x="1242" y="84"/>
                    <a:pt x="1270" y="56"/>
                  </a:cubicBezTo>
                  <a:lnTo>
                    <a:pt x="1326"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 name="Google Shape;459;p5"/>
            <p:cNvSpPr/>
            <p:nvPr/>
          </p:nvSpPr>
          <p:spPr>
            <a:xfrm>
              <a:off x="5995128" y="4783336"/>
              <a:ext cx="95959" cy="85825"/>
            </a:xfrm>
            <a:custGeom>
              <a:avLst/>
              <a:gdLst/>
              <a:ahLst/>
              <a:cxnLst/>
              <a:rect l="l" t="t" r="r" b="b"/>
              <a:pathLst>
                <a:path w="1326" h="1186" extrusionOk="0">
                  <a:moveTo>
                    <a:pt x="1" y="0"/>
                  </a:moveTo>
                  <a:lnTo>
                    <a:pt x="56" y="56"/>
                  </a:lnTo>
                  <a:cubicBezTo>
                    <a:pt x="84" y="84"/>
                    <a:pt x="126" y="140"/>
                    <a:pt x="196" y="195"/>
                  </a:cubicBezTo>
                  <a:cubicBezTo>
                    <a:pt x="308" y="321"/>
                    <a:pt x="461" y="474"/>
                    <a:pt x="628" y="628"/>
                  </a:cubicBezTo>
                  <a:cubicBezTo>
                    <a:pt x="796" y="781"/>
                    <a:pt x="977" y="921"/>
                    <a:pt x="1103" y="1018"/>
                  </a:cubicBezTo>
                  <a:cubicBezTo>
                    <a:pt x="1172" y="1074"/>
                    <a:pt x="1228" y="1116"/>
                    <a:pt x="1270" y="1144"/>
                  </a:cubicBezTo>
                  <a:cubicBezTo>
                    <a:pt x="1284" y="1158"/>
                    <a:pt x="1312" y="1172"/>
                    <a:pt x="1326" y="1186"/>
                  </a:cubicBezTo>
                  <a:lnTo>
                    <a:pt x="1284" y="1130"/>
                  </a:lnTo>
                  <a:cubicBezTo>
                    <a:pt x="1242" y="1088"/>
                    <a:pt x="1200" y="1032"/>
                    <a:pt x="1144" y="976"/>
                  </a:cubicBezTo>
                  <a:cubicBezTo>
                    <a:pt x="1019" y="851"/>
                    <a:pt x="865" y="697"/>
                    <a:pt x="698" y="544"/>
                  </a:cubicBezTo>
                  <a:cubicBezTo>
                    <a:pt x="531" y="405"/>
                    <a:pt x="363" y="265"/>
                    <a:pt x="224" y="154"/>
                  </a:cubicBezTo>
                  <a:cubicBezTo>
                    <a:pt x="154" y="112"/>
                    <a:pt x="98" y="70"/>
                    <a:pt x="70" y="42"/>
                  </a:cubicBezTo>
                  <a:cubicBezTo>
                    <a:pt x="43" y="28"/>
                    <a:pt x="15" y="0"/>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 name="Google Shape;460;p5"/>
            <p:cNvSpPr/>
            <p:nvPr/>
          </p:nvSpPr>
          <p:spPr>
            <a:xfrm>
              <a:off x="5999180" y="4872129"/>
              <a:ext cx="97986" cy="216082"/>
            </a:xfrm>
            <a:custGeom>
              <a:avLst/>
              <a:gdLst/>
              <a:ahLst/>
              <a:cxnLst/>
              <a:rect l="l" t="t" r="r" b="b"/>
              <a:pathLst>
                <a:path w="1354" h="2986" extrusionOk="0">
                  <a:moveTo>
                    <a:pt x="1270" y="1"/>
                  </a:moveTo>
                  <a:lnTo>
                    <a:pt x="1270" y="84"/>
                  </a:lnTo>
                  <a:cubicBezTo>
                    <a:pt x="1270" y="140"/>
                    <a:pt x="1270" y="210"/>
                    <a:pt x="1256" y="293"/>
                  </a:cubicBezTo>
                  <a:cubicBezTo>
                    <a:pt x="1256" y="461"/>
                    <a:pt x="1242" y="684"/>
                    <a:pt x="1256" y="907"/>
                  </a:cubicBezTo>
                  <a:cubicBezTo>
                    <a:pt x="1270" y="1130"/>
                    <a:pt x="1284" y="1354"/>
                    <a:pt x="1298" y="1521"/>
                  </a:cubicBezTo>
                  <a:cubicBezTo>
                    <a:pt x="1298" y="1605"/>
                    <a:pt x="1312" y="1660"/>
                    <a:pt x="1312" y="1716"/>
                  </a:cubicBezTo>
                  <a:cubicBezTo>
                    <a:pt x="1326" y="1772"/>
                    <a:pt x="1326" y="1786"/>
                    <a:pt x="1326" y="1800"/>
                  </a:cubicBezTo>
                  <a:lnTo>
                    <a:pt x="1326" y="1716"/>
                  </a:lnTo>
                  <a:cubicBezTo>
                    <a:pt x="1326" y="1674"/>
                    <a:pt x="1340" y="1591"/>
                    <a:pt x="1340" y="1507"/>
                  </a:cubicBezTo>
                  <a:cubicBezTo>
                    <a:pt x="1353" y="1340"/>
                    <a:pt x="1353" y="1116"/>
                    <a:pt x="1353" y="893"/>
                  </a:cubicBezTo>
                  <a:cubicBezTo>
                    <a:pt x="1340" y="670"/>
                    <a:pt x="1326" y="461"/>
                    <a:pt x="1312" y="280"/>
                  </a:cubicBezTo>
                  <a:cubicBezTo>
                    <a:pt x="1312" y="196"/>
                    <a:pt x="1298" y="126"/>
                    <a:pt x="1284" y="84"/>
                  </a:cubicBezTo>
                  <a:cubicBezTo>
                    <a:pt x="1284" y="28"/>
                    <a:pt x="1270" y="1"/>
                    <a:pt x="1270" y="1"/>
                  </a:cubicBezTo>
                  <a:close/>
                  <a:moveTo>
                    <a:pt x="1326" y="1800"/>
                  </a:moveTo>
                  <a:cubicBezTo>
                    <a:pt x="1312" y="1800"/>
                    <a:pt x="1284" y="1814"/>
                    <a:pt x="1270" y="1842"/>
                  </a:cubicBezTo>
                  <a:cubicBezTo>
                    <a:pt x="1228" y="1870"/>
                    <a:pt x="1172" y="1912"/>
                    <a:pt x="1102" y="1953"/>
                  </a:cubicBezTo>
                  <a:cubicBezTo>
                    <a:pt x="963" y="2065"/>
                    <a:pt x="796" y="2204"/>
                    <a:pt x="628" y="2344"/>
                  </a:cubicBezTo>
                  <a:cubicBezTo>
                    <a:pt x="461" y="2497"/>
                    <a:pt x="307" y="2651"/>
                    <a:pt x="182" y="2776"/>
                  </a:cubicBezTo>
                  <a:cubicBezTo>
                    <a:pt x="126" y="2832"/>
                    <a:pt x="84" y="2888"/>
                    <a:pt x="42" y="2930"/>
                  </a:cubicBezTo>
                  <a:lnTo>
                    <a:pt x="0" y="2986"/>
                  </a:lnTo>
                  <a:cubicBezTo>
                    <a:pt x="14" y="2972"/>
                    <a:pt x="42" y="2958"/>
                    <a:pt x="56" y="2944"/>
                  </a:cubicBezTo>
                  <a:cubicBezTo>
                    <a:pt x="98" y="2902"/>
                    <a:pt x="154" y="2874"/>
                    <a:pt x="224" y="2818"/>
                  </a:cubicBezTo>
                  <a:cubicBezTo>
                    <a:pt x="363" y="2721"/>
                    <a:pt x="530" y="2567"/>
                    <a:pt x="698" y="2428"/>
                  </a:cubicBezTo>
                  <a:cubicBezTo>
                    <a:pt x="865" y="2274"/>
                    <a:pt x="1019" y="2121"/>
                    <a:pt x="1144" y="1995"/>
                  </a:cubicBezTo>
                  <a:cubicBezTo>
                    <a:pt x="1200" y="1939"/>
                    <a:pt x="1242" y="1884"/>
                    <a:pt x="1284" y="1856"/>
                  </a:cubicBezTo>
                  <a:lnTo>
                    <a:pt x="1326" y="180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 name="Google Shape;461;p5"/>
            <p:cNvSpPr/>
            <p:nvPr/>
          </p:nvSpPr>
          <p:spPr>
            <a:xfrm>
              <a:off x="5891138" y="4866051"/>
              <a:ext cx="7164" cy="129316"/>
            </a:xfrm>
            <a:custGeom>
              <a:avLst/>
              <a:gdLst/>
              <a:ahLst/>
              <a:cxnLst/>
              <a:rect l="l" t="t" r="r" b="b"/>
              <a:pathLst>
                <a:path w="99" h="1787" extrusionOk="0">
                  <a:moveTo>
                    <a:pt x="29" y="1"/>
                  </a:moveTo>
                  <a:cubicBezTo>
                    <a:pt x="15" y="29"/>
                    <a:pt x="15" y="57"/>
                    <a:pt x="29" y="71"/>
                  </a:cubicBezTo>
                  <a:cubicBezTo>
                    <a:pt x="29" y="29"/>
                    <a:pt x="29" y="1"/>
                    <a:pt x="29" y="1"/>
                  </a:cubicBezTo>
                  <a:close/>
                  <a:moveTo>
                    <a:pt x="29" y="71"/>
                  </a:moveTo>
                  <a:cubicBezTo>
                    <a:pt x="29" y="126"/>
                    <a:pt x="15" y="196"/>
                    <a:pt x="1" y="280"/>
                  </a:cubicBezTo>
                  <a:cubicBezTo>
                    <a:pt x="1" y="447"/>
                    <a:pt x="1" y="670"/>
                    <a:pt x="1" y="894"/>
                  </a:cubicBezTo>
                  <a:cubicBezTo>
                    <a:pt x="15" y="1117"/>
                    <a:pt x="29" y="1340"/>
                    <a:pt x="43" y="1507"/>
                  </a:cubicBezTo>
                  <a:cubicBezTo>
                    <a:pt x="43" y="1591"/>
                    <a:pt x="57" y="1661"/>
                    <a:pt x="57" y="1717"/>
                  </a:cubicBezTo>
                  <a:cubicBezTo>
                    <a:pt x="71" y="1758"/>
                    <a:pt x="71" y="1786"/>
                    <a:pt x="71" y="1786"/>
                  </a:cubicBezTo>
                  <a:lnTo>
                    <a:pt x="71" y="1717"/>
                  </a:lnTo>
                  <a:cubicBezTo>
                    <a:pt x="71" y="1661"/>
                    <a:pt x="85" y="1591"/>
                    <a:pt x="85" y="1507"/>
                  </a:cubicBezTo>
                  <a:cubicBezTo>
                    <a:pt x="99" y="1326"/>
                    <a:pt x="99" y="1117"/>
                    <a:pt x="99" y="894"/>
                  </a:cubicBezTo>
                  <a:cubicBezTo>
                    <a:pt x="99" y="670"/>
                    <a:pt x="71" y="447"/>
                    <a:pt x="57" y="280"/>
                  </a:cubicBezTo>
                  <a:cubicBezTo>
                    <a:pt x="57" y="196"/>
                    <a:pt x="43" y="126"/>
                    <a:pt x="29" y="7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 name="Google Shape;462;p5"/>
            <p:cNvSpPr/>
            <p:nvPr/>
          </p:nvSpPr>
          <p:spPr>
            <a:xfrm>
              <a:off x="5921459" y="4861057"/>
              <a:ext cx="148426" cy="144368"/>
            </a:xfrm>
            <a:custGeom>
              <a:avLst/>
              <a:gdLst/>
              <a:ahLst/>
              <a:cxnLst/>
              <a:rect l="l" t="t" r="r" b="b"/>
              <a:pathLst>
                <a:path w="2051" h="1995" extrusionOk="0">
                  <a:moveTo>
                    <a:pt x="382" y="1784"/>
                  </a:moveTo>
                  <a:lnTo>
                    <a:pt x="382" y="1784"/>
                  </a:lnTo>
                  <a:cubicBezTo>
                    <a:pt x="406" y="1805"/>
                    <a:pt x="433" y="1824"/>
                    <a:pt x="461" y="1841"/>
                  </a:cubicBezTo>
                  <a:cubicBezTo>
                    <a:pt x="433" y="1823"/>
                    <a:pt x="407" y="1804"/>
                    <a:pt x="382" y="1784"/>
                  </a:cubicBezTo>
                  <a:close/>
                  <a:moveTo>
                    <a:pt x="991" y="0"/>
                  </a:moveTo>
                  <a:cubicBezTo>
                    <a:pt x="893" y="0"/>
                    <a:pt x="795" y="28"/>
                    <a:pt x="698" y="42"/>
                  </a:cubicBezTo>
                  <a:cubicBezTo>
                    <a:pt x="600" y="84"/>
                    <a:pt x="517" y="126"/>
                    <a:pt x="433" y="181"/>
                  </a:cubicBezTo>
                  <a:cubicBezTo>
                    <a:pt x="349" y="237"/>
                    <a:pt x="279" y="307"/>
                    <a:pt x="224" y="377"/>
                  </a:cubicBezTo>
                  <a:cubicBezTo>
                    <a:pt x="154" y="446"/>
                    <a:pt x="112" y="530"/>
                    <a:pt x="70" y="614"/>
                  </a:cubicBezTo>
                  <a:cubicBezTo>
                    <a:pt x="42" y="698"/>
                    <a:pt x="14" y="795"/>
                    <a:pt x="0" y="879"/>
                  </a:cubicBezTo>
                  <a:cubicBezTo>
                    <a:pt x="0" y="921"/>
                    <a:pt x="0" y="963"/>
                    <a:pt x="0" y="1018"/>
                  </a:cubicBezTo>
                  <a:cubicBezTo>
                    <a:pt x="0" y="1060"/>
                    <a:pt x="0" y="1102"/>
                    <a:pt x="0" y="1144"/>
                  </a:cubicBezTo>
                  <a:cubicBezTo>
                    <a:pt x="38" y="1392"/>
                    <a:pt x="175" y="1619"/>
                    <a:pt x="382" y="1784"/>
                  </a:cubicBezTo>
                  <a:lnTo>
                    <a:pt x="382" y="1784"/>
                  </a:lnTo>
                  <a:cubicBezTo>
                    <a:pt x="308" y="1722"/>
                    <a:pt x="248" y="1646"/>
                    <a:pt x="196" y="1562"/>
                  </a:cubicBezTo>
                  <a:cubicBezTo>
                    <a:pt x="112" y="1437"/>
                    <a:pt x="56" y="1283"/>
                    <a:pt x="42" y="1144"/>
                  </a:cubicBezTo>
                  <a:lnTo>
                    <a:pt x="42" y="1018"/>
                  </a:lnTo>
                  <a:cubicBezTo>
                    <a:pt x="42" y="977"/>
                    <a:pt x="42" y="935"/>
                    <a:pt x="56" y="893"/>
                  </a:cubicBezTo>
                  <a:cubicBezTo>
                    <a:pt x="70" y="809"/>
                    <a:pt x="98" y="725"/>
                    <a:pt x="140" y="656"/>
                  </a:cubicBezTo>
                  <a:cubicBezTo>
                    <a:pt x="210" y="488"/>
                    <a:pt x="335" y="349"/>
                    <a:pt x="489" y="251"/>
                  </a:cubicBezTo>
                  <a:cubicBezTo>
                    <a:pt x="558" y="209"/>
                    <a:pt x="642" y="167"/>
                    <a:pt x="740" y="140"/>
                  </a:cubicBezTo>
                  <a:cubicBezTo>
                    <a:pt x="823" y="126"/>
                    <a:pt x="907" y="112"/>
                    <a:pt x="1005" y="112"/>
                  </a:cubicBezTo>
                  <a:cubicBezTo>
                    <a:pt x="1088" y="112"/>
                    <a:pt x="1186" y="126"/>
                    <a:pt x="1270" y="140"/>
                  </a:cubicBezTo>
                  <a:cubicBezTo>
                    <a:pt x="1353" y="167"/>
                    <a:pt x="1437" y="209"/>
                    <a:pt x="1507" y="265"/>
                  </a:cubicBezTo>
                  <a:cubicBezTo>
                    <a:pt x="1660" y="349"/>
                    <a:pt x="1786" y="488"/>
                    <a:pt x="1856" y="656"/>
                  </a:cubicBezTo>
                  <a:cubicBezTo>
                    <a:pt x="1925" y="809"/>
                    <a:pt x="1967" y="977"/>
                    <a:pt x="1953" y="1144"/>
                  </a:cubicBezTo>
                  <a:cubicBezTo>
                    <a:pt x="1925" y="1283"/>
                    <a:pt x="1883" y="1437"/>
                    <a:pt x="1800" y="1562"/>
                  </a:cubicBezTo>
                  <a:cubicBezTo>
                    <a:pt x="1730" y="1674"/>
                    <a:pt x="1646" y="1772"/>
                    <a:pt x="1535" y="1841"/>
                  </a:cubicBezTo>
                  <a:cubicBezTo>
                    <a:pt x="1646" y="1772"/>
                    <a:pt x="1744" y="1674"/>
                    <a:pt x="1828" y="1562"/>
                  </a:cubicBezTo>
                  <a:cubicBezTo>
                    <a:pt x="2023" y="1283"/>
                    <a:pt x="2051" y="921"/>
                    <a:pt x="1925" y="614"/>
                  </a:cubicBezTo>
                  <a:cubicBezTo>
                    <a:pt x="1856" y="433"/>
                    <a:pt x="1730" y="279"/>
                    <a:pt x="1577" y="167"/>
                  </a:cubicBezTo>
                  <a:lnTo>
                    <a:pt x="1563" y="181"/>
                  </a:lnTo>
                  <a:cubicBezTo>
                    <a:pt x="1479" y="126"/>
                    <a:pt x="1381" y="84"/>
                    <a:pt x="1284" y="42"/>
                  </a:cubicBezTo>
                  <a:cubicBezTo>
                    <a:pt x="1200" y="28"/>
                    <a:pt x="1088" y="0"/>
                    <a:pt x="991" y="0"/>
                  </a:cubicBezTo>
                  <a:close/>
                  <a:moveTo>
                    <a:pt x="461" y="1841"/>
                  </a:moveTo>
                  <a:lnTo>
                    <a:pt x="461" y="1841"/>
                  </a:lnTo>
                  <a:cubicBezTo>
                    <a:pt x="544" y="1897"/>
                    <a:pt x="642" y="1939"/>
                    <a:pt x="740" y="1967"/>
                  </a:cubicBezTo>
                  <a:cubicBezTo>
                    <a:pt x="768" y="1981"/>
                    <a:pt x="809" y="1995"/>
                    <a:pt x="837" y="1995"/>
                  </a:cubicBezTo>
                  <a:lnTo>
                    <a:pt x="921" y="1995"/>
                  </a:lnTo>
                  <a:cubicBezTo>
                    <a:pt x="893" y="1995"/>
                    <a:pt x="865" y="1981"/>
                    <a:pt x="837" y="1981"/>
                  </a:cubicBezTo>
                  <a:cubicBezTo>
                    <a:pt x="809" y="1981"/>
                    <a:pt x="768" y="1967"/>
                    <a:pt x="726" y="1953"/>
                  </a:cubicBezTo>
                  <a:cubicBezTo>
                    <a:pt x="628" y="1925"/>
                    <a:pt x="544" y="1883"/>
                    <a:pt x="461" y="1841"/>
                  </a:cubicBezTo>
                  <a:close/>
                  <a:moveTo>
                    <a:pt x="1535" y="1841"/>
                  </a:moveTo>
                  <a:cubicBezTo>
                    <a:pt x="1451" y="1897"/>
                    <a:pt x="1353" y="1925"/>
                    <a:pt x="1270" y="1953"/>
                  </a:cubicBezTo>
                  <a:cubicBezTo>
                    <a:pt x="1228" y="1967"/>
                    <a:pt x="1186" y="1981"/>
                    <a:pt x="1158" y="1981"/>
                  </a:cubicBezTo>
                  <a:cubicBezTo>
                    <a:pt x="1130" y="1981"/>
                    <a:pt x="1102" y="1995"/>
                    <a:pt x="1074" y="1995"/>
                  </a:cubicBezTo>
                  <a:lnTo>
                    <a:pt x="1158" y="1995"/>
                  </a:lnTo>
                  <a:cubicBezTo>
                    <a:pt x="1186" y="1981"/>
                    <a:pt x="1228" y="1981"/>
                    <a:pt x="1270" y="1967"/>
                  </a:cubicBezTo>
                  <a:cubicBezTo>
                    <a:pt x="1353" y="1939"/>
                    <a:pt x="1451" y="1897"/>
                    <a:pt x="1535" y="184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 name="Google Shape;463;p5"/>
            <p:cNvSpPr/>
            <p:nvPr/>
          </p:nvSpPr>
          <p:spPr>
            <a:xfrm>
              <a:off x="6175826" y="5072005"/>
              <a:ext cx="51526" cy="50511"/>
            </a:xfrm>
            <a:custGeom>
              <a:avLst/>
              <a:gdLst/>
              <a:ahLst/>
              <a:cxnLst/>
              <a:rect l="l" t="t" r="r" b="b"/>
              <a:pathLst>
                <a:path w="712" h="698" extrusionOk="0">
                  <a:moveTo>
                    <a:pt x="545" y="43"/>
                  </a:moveTo>
                  <a:cubicBezTo>
                    <a:pt x="559" y="56"/>
                    <a:pt x="573" y="70"/>
                    <a:pt x="586" y="84"/>
                  </a:cubicBezTo>
                  <a:lnTo>
                    <a:pt x="614" y="98"/>
                  </a:lnTo>
                  <a:lnTo>
                    <a:pt x="600" y="84"/>
                  </a:lnTo>
                  <a:cubicBezTo>
                    <a:pt x="573" y="70"/>
                    <a:pt x="559" y="56"/>
                    <a:pt x="545" y="43"/>
                  </a:cubicBezTo>
                  <a:close/>
                  <a:moveTo>
                    <a:pt x="307" y="0"/>
                  </a:moveTo>
                  <a:cubicBezTo>
                    <a:pt x="252" y="0"/>
                    <a:pt x="210" y="28"/>
                    <a:pt x="168" y="56"/>
                  </a:cubicBezTo>
                  <a:cubicBezTo>
                    <a:pt x="112" y="84"/>
                    <a:pt x="70" y="140"/>
                    <a:pt x="42" y="196"/>
                  </a:cubicBezTo>
                  <a:cubicBezTo>
                    <a:pt x="0" y="293"/>
                    <a:pt x="0" y="405"/>
                    <a:pt x="56" y="503"/>
                  </a:cubicBezTo>
                  <a:cubicBezTo>
                    <a:pt x="70" y="544"/>
                    <a:pt x="84" y="572"/>
                    <a:pt x="112" y="586"/>
                  </a:cubicBezTo>
                  <a:cubicBezTo>
                    <a:pt x="168" y="642"/>
                    <a:pt x="238" y="684"/>
                    <a:pt x="307" y="698"/>
                  </a:cubicBezTo>
                  <a:cubicBezTo>
                    <a:pt x="377" y="698"/>
                    <a:pt x="447" y="698"/>
                    <a:pt x="503" y="670"/>
                  </a:cubicBezTo>
                  <a:cubicBezTo>
                    <a:pt x="544" y="656"/>
                    <a:pt x="572" y="628"/>
                    <a:pt x="586" y="614"/>
                  </a:cubicBezTo>
                  <a:lnTo>
                    <a:pt x="628" y="586"/>
                  </a:lnTo>
                  <a:cubicBezTo>
                    <a:pt x="628" y="572"/>
                    <a:pt x="642" y="558"/>
                    <a:pt x="656" y="544"/>
                  </a:cubicBezTo>
                  <a:cubicBezTo>
                    <a:pt x="684" y="503"/>
                    <a:pt x="698" y="447"/>
                    <a:pt x="712" y="391"/>
                  </a:cubicBezTo>
                  <a:lnTo>
                    <a:pt x="712" y="321"/>
                  </a:lnTo>
                  <a:lnTo>
                    <a:pt x="712" y="251"/>
                  </a:lnTo>
                  <a:lnTo>
                    <a:pt x="698" y="210"/>
                  </a:lnTo>
                  <a:cubicBezTo>
                    <a:pt x="698" y="196"/>
                    <a:pt x="684" y="182"/>
                    <a:pt x="670" y="168"/>
                  </a:cubicBezTo>
                  <a:cubicBezTo>
                    <a:pt x="656" y="154"/>
                    <a:pt x="642" y="140"/>
                    <a:pt x="629" y="126"/>
                  </a:cubicBezTo>
                  <a:lnTo>
                    <a:pt x="629" y="126"/>
                  </a:lnTo>
                  <a:cubicBezTo>
                    <a:pt x="642" y="140"/>
                    <a:pt x="656" y="154"/>
                    <a:pt x="670" y="182"/>
                  </a:cubicBezTo>
                  <a:lnTo>
                    <a:pt x="698" y="224"/>
                  </a:lnTo>
                  <a:cubicBezTo>
                    <a:pt x="698" y="237"/>
                    <a:pt x="698" y="251"/>
                    <a:pt x="698" y="265"/>
                  </a:cubicBezTo>
                  <a:cubicBezTo>
                    <a:pt x="712" y="293"/>
                    <a:pt x="698" y="307"/>
                    <a:pt x="698" y="335"/>
                  </a:cubicBezTo>
                  <a:cubicBezTo>
                    <a:pt x="698" y="349"/>
                    <a:pt x="698" y="377"/>
                    <a:pt x="698" y="391"/>
                  </a:cubicBezTo>
                  <a:cubicBezTo>
                    <a:pt x="684" y="447"/>
                    <a:pt x="656" y="489"/>
                    <a:pt x="614" y="530"/>
                  </a:cubicBezTo>
                  <a:cubicBezTo>
                    <a:pt x="614" y="530"/>
                    <a:pt x="600" y="544"/>
                    <a:pt x="600" y="558"/>
                  </a:cubicBezTo>
                  <a:lnTo>
                    <a:pt x="558" y="572"/>
                  </a:lnTo>
                  <a:cubicBezTo>
                    <a:pt x="531" y="586"/>
                    <a:pt x="517" y="600"/>
                    <a:pt x="489" y="614"/>
                  </a:cubicBezTo>
                  <a:cubicBezTo>
                    <a:pt x="461" y="621"/>
                    <a:pt x="433" y="625"/>
                    <a:pt x="405" y="625"/>
                  </a:cubicBezTo>
                  <a:cubicBezTo>
                    <a:pt x="377" y="625"/>
                    <a:pt x="349" y="621"/>
                    <a:pt x="321" y="614"/>
                  </a:cubicBezTo>
                  <a:cubicBezTo>
                    <a:pt x="279" y="600"/>
                    <a:pt x="224" y="572"/>
                    <a:pt x="182" y="530"/>
                  </a:cubicBezTo>
                  <a:cubicBezTo>
                    <a:pt x="168" y="503"/>
                    <a:pt x="154" y="489"/>
                    <a:pt x="140" y="461"/>
                  </a:cubicBezTo>
                  <a:cubicBezTo>
                    <a:pt x="126" y="433"/>
                    <a:pt x="112" y="419"/>
                    <a:pt x="112" y="391"/>
                  </a:cubicBezTo>
                  <a:cubicBezTo>
                    <a:pt x="98" y="335"/>
                    <a:pt x="98" y="279"/>
                    <a:pt x="112" y="224"/>
                  </a:cubicBezTo>
                  <a:cubicBezTo>
                    <a:pt x="140" y="126"/>
                    <a:pt x="210" y="56"/>
                    <a:pt x="321" y="14"/>
                  </a:cubicBezTo>
                  <a:lnTo>
                    <a:pt x="447" y="14"/>
                  </a:lnTo>
                  <a:lnTo>
                    <a:pt x="503" y="28"/>
                  </a:lnTo>
                  <a:lnTo>
                    <a:pt x="544" y="42"/>
                  </a:lnTo>
                  <a:lnTo>
                    <a:pt x="503" y="14"/>
                  </a:lnTo>
                  <a:lnTo>
                    <a:pt x="447"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 name="Google Shape;464;p5"/>
            <p:cNvSpPr/>
            <p:nvPr/>
          </p:nvSpPr>
          <p:spPr>
            <a:xfrm>
              <a:off x="5777088" y="5089155"/>
              <a:ext cx="50585" cy="49498"/>
            </a:xfrm>
            <a:custGeom>
              <a:avLst/>
              <a:gdLst/>
              <a:ahLst/>
              <a:cxnLst/>
              <a:rect l="l" t="t" r="r" b="b"/>
              <a:pathLst>
                <a:path w="699" h="684" extrusionOk="0">
                  <a:moveTo>
                    <a:pt x="280" y="0"/>
                  </a:moveTo>
                  <a:cubicBezTo>
                    <a:pt x="224" y="0"/>
                    <a:pt x="168" y="28"/>
                    <a:pt x="126" y="56"/>
                  </a:cubicBezTo>
                  <a:lnTo>
                    <a:pt x="71" y="112"/>
                  </a:lnTo>
                  <a:lnTo>
                    <a:pt x="43" y="154"/>
                  </a:lnTo>
                  <a:lnTo>
                    <a:pt x="15" y="210"/>
                  </a:lnTo>
                  <a:lnTo>
                    <a:pt x="43" y="168"/>
                  </a:lnTo>
                  <a:cubicBezTo>
                    <a:pt x="57" y="154"/>
                    <a:pt x="71" y="126"/>
                    <a:pt x="84" y="112"/>
                  </a:cubicBezTo>
                  <a:cubicBezTo>
                    <a:pt x="98" y="98"/>
                    <a:pt x="126" y="84"/>
                    <a:pt x="140" y="70"/>
                  </a:cubicBezTo>
                  <a:cubicBezTo>
                    <a:pt x="182" y="56"/>
                    <a:pt x="238" y="42"/>
                    <a:pt x="280" y="42"/>
                  </a:cubicBezTo>
                  <a:lnTo>
                    <a:pt x="363" y="42"/>
                  </a:lnTo>
                  <a:cubicBezTo>
                    <a:pt x="391" y="42"/>
                    <a:pt x="419" y="56"/>
                    <a:pt x="433" y="70"/>
                  </a:cubicBezTo>
                  <a:cubicBezTo>
                    <a:pt x="531" y="126"/>
                    <a:pt x="601" y="224"/>
                    <a:pt x="601" y="335"/>
                  </a:cubicBezTo>
                  <a:cubicBezTo>
                    <a:pt x="601" y="391"/>
                    <a:pt x="587" y="447"/>
                    <a:pt x="559" y="489"/>
                  </a:cubicBezTo>
                  <a:cubicBezTo>
                    <a:pt x="531" y="531"/>
                    <a:pt x="489" y="572"/>
                    <a:pt x="433" y="600"/>
                  </a:cubicBezTo>
                  <a:cubicBezTo>
                    <a:pt x="391" y="628"/>
                    <a:pt x="336" y="642"/>
                    <a:pt x="280" y="642"/>
                  </a:cubicBezTo>
                  <a:cubicBezTo>
                    <a:pt x="238" y="628"/>
                    <a:pt x="182" y="614"/>
                    <a:pt x="140" y="600"/>
                  </a:cubicBezTo>
                  <a:cubicBezTo>
                    <a:pt x="126" y="586"/>
                    <a:pt x="112" y="572"/>
                    <a:pt x="98" y="558"/>
                  </a:cubicBezTo>
                  <a:cubicBezTo>
                    <a:pt x="71" y="544"/>
                    <a:pt x="71" y="531"/>
                    <a:pt x="57" y="517"/>
                  </a:cubicBezTo>
                  <a:lnTo>
                    <a:pt x="29" y="461"/>
                  </a:lnTo>
                  <a:cubicBezTo>
                    <a:pt x="29" y="447"/>
                    <a:pt x="15" y="433"/>
                    <a:pt x="15" y="419"/>
                  </a:cubicBezTo>
                  <a:cubicBezTo>
                    <a:pt x="1" y="405"/>
                    <a:pt x="1" y="377"/>
                    <a:pt x="1" y="363"/>
                  </a:cubicBezTo>
                  <a:cubicBezTo>
                    <a:pt x="1" y="377"/>
                    <a:pt x="1" y="405"/>
                    <a:pt x="1" y="419"/>
                  </a:cubicBezTo>
                  <a:cubicBezTo>
                    <a:pt x="15" y="433"/>
                    <a:pt x="15" y="447"/>
                    <a:pt x="15" y="461"/>
                  </a:cubicBezTo>
                  <a:lnTo>
                    <a:pt x="43" y="517"/>
                  </a:lnTo>
                  <a:cubicBezTo>
                    <a:pt x="57" y="531"/>
                    <a:pt x="71" y="544"/>
                    <a:pt x="84" y="572"/>
                  </a:cubicBezTo>
                  <a:lnTo>
                    <a:pt x="140" y="614"/>
                  </a:lnTo>
                  <a:cubicBezTo>
                    <a:pt x="182" y="642"/>
                    <a:pt x="224" y="670"/>
                    <a:pt x="280" y="684"/>
                  </a:cubicBezTo>
                  <a:cubicBezTo>
                    <a:pt x="349" y="684"/>
                    <a:pt x="405" y="684"/>
                    <a:pt x="475" y="670"/>
                  </a:cubicBezTo>
                  <a:cubicBezTo>
                    <a:pt x="531" y="642"/>
                    <a:pt x="587" y="600"/>
                    <a:pt x="628" y="544"/>
                  </a:cubicBezTo>
                  <a:cubicBezTo>
                    <a:pt x="670" y="475"/>
                    <a:pt x="698" y="405"/>
                    <a:pt x="698" y="335"/>
                  </a:cubicBezTo>
                  <a:cubicBezTo>
                    <a:pt x="698" y="293"/>
                    <a:pt x="684" y="266"/>
                    <a:pt x="684" y="224"/>
                  </a:cubicBezTo>
                  <a:cubicBezTo>
                    <a:pt x="670" y="196"/>
                    <a:pt x="656" y="168"/>
                    <a:pt x="628" y="140"/>
                  </a:cubicBezTo>
                  <a:cubicBezTo>
                    <a:pt x="573" y="56"/>
                    <a:pt x="475" y="0"/>
                    <a:pt x="377"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 name="Google Shape;465;p5"/>
            <p:cNvSpPr/>
            <p:nvPr/>
          </p:nvSpPr>
          <p:spPr>
            <a:xfrm>
              <a:off x="5535892" y="4745923"/>
              <a:ext cx="71716" cy="106087"/>
            </a:xfrm>
            <a:custGeom>
              <a:avLst/>
              <a:gdLst/>
              <a:ahLst/>
              <a:cxnLst/>
              <a:rect l="l" t="t" r="r" b="b"/>
              <a:pathLst>
                <a:path w="991" h="1466" extrusionOk="0">
                  <a:moveTo>
                    <a:pt x="990" y="1"/>
                  </a:moveTo>
                  <a:lnTo>
                    <a:pt x="753" y="15"/>
                  </a:lnTo>
                  <a:lnTo>
                    <a:pt x="516" y="29"/>
                  </a:lnTo>
                  <a:lnTo>
                    <a:pt x="42" y="57"/>
                  </a:lnTo>
                  <a:lnTo>
                    <a:pt x="0" y="57"/>
                  </a:lnTo>
                  <a:lnTo>
                    <a:pt x="0" y="99"/>
                  </a:lnTo>
                  <a:cubicBezTo>
                    <a:pt x="14" y="531"/>
                    <a:pt x="42" y="977"/>
                    <a:pt x="70" y="1424"/>
                  </a:cubicBezTo>
                  <a:lnTo>
                    <a:pt x="70" y="1466"/>
                  </a:lnTo>
                  <a:lnTo>
                    <a:pt x="112" y="1466"/>
                  </a:lnTo>
                  <a:lnTo>
                    <a:pt x="558" y="1438"/>
                  </a:lnTo>
                  <a:lnTo>
                    <a:pt x="781" y="1424"/>
                  </a:lnTo>
                  <a:lnTo>
                    <a:pt x="990" y="1410"/>
                  </a:lnTo>
                  <a:cubicBezTo>
                    <a:pt x="921" y="1410"/>
                    <a:pt x="851" y="1410"/>
                    <a:pt x="781" y="1396"/>
                  </a:cubicBezTo>
                  <a:lnTo>
                    <a:pt x="153" y="1396"/>
                  </a:lnTo>
                  <a:cubicBezTo>
                    <a:pt x="140" y="977"/>
                    <a:pt x="112" y="559"/>
                    <a:pt x="84" y="140"/>
                  </a:cubicBezTo>
                  <a:lnTo>
                    <a:pt x="530" y="85"/>
                  </a:lnTo>
                  <a:lnTo>
                    <a:pt x="767" y="43"/>
                  </a:lnTo>
                  <a:lnTo>
                    <a:pt x="990"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 name="Google Shape;466;p5"/>
            <p:cNvSpPr/>
            <p:nvPr/>
          </p:nvSpPr>
          <p:spPr>
            <a:xfrm>
              <a:off x="5674183" y="4738903"/>
              <a:ext cx="72729" cy="105002"/>
            </a:xfrm>
            <a:custGeom>
              <a:avLst/>
              <a:gdLst/>
              <a:ahLst/>
              <a:cxnLst/>
              <a:rect l="l" t="t" r="r" b="b"/>
              <a:pathLst>
                <a:path w="1005" h="1451" extrusionOk="0">
                  <a:moveTo>
                    <a:pt x="893" y="0"/>
                  </a:moveTo>
                  <a:lnTo>
                    <a:pt x="446" y="28"/>
                  </a:lnTo>
                  <a:lnTo>
                    <a:pt x="223" y="42"/>
                  </a:lnTo>
                  <a:lnTo>
                    <a:pt x="0" y="56"/>
                  </a:lnTo>
                  <a:lnTo>
                    <a:pt x="223" y="70"/>
                  </a:lnTo>
                  <a:lnTo>
                    <a:pt x="851" y="70"/>
                  </a:lnTo>
                  <a:cubicBezTo>
                    <a:pt x="851" y="489"/>
                    <a:pt x="879" y="907"/>
                    <a:pt x="907" y="1325"/>
                  </a:cubicBezTo>
                  <a:lnTo>
                    <a:pt x="474" y="1381"/>
                  </a:lnTo>
                  <a:lnTo>
                    <a:pt x="237" y="1409"/>
                  </a:lnTo>
                  <a:lnTo>
                    <a:pt x="0" y="1451"/>
                  </a:lnTo>
                  <a:lnTo>
                    <a:pt x="237" y="1451"/>
                  </a:lnTo>
                  <a:lnTo>
                    <a:pt x="488" y="1437"/>
                  </a:lnTo>
                  <a:lnTo>
                    <a:pt x="962" y="1409"/>
                  </a:lnTo>
                  <a:lnTo>
                    <a:pt x="1004" y="1409"/>
                  </a:lnTo>
                  <a:lnTo>
                    <a:pt x="1004" y="1381"/>
                  </a:lnTo>
                  <a:cubicBezTo>
                    <a:pt x="990" y="935"/>
                    <a:pt x="962" y="489"/>
                    <a:pt x="935" y="42"/>
                  </a:cubicBezTo>
                  <a:lnTo>
                    <a:pt x="935"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 name="Google Shape;467;p5"/>
            <p:cNvSpPr/>
            <p:nvPr/>
          </p:nvSpPr>
          <p:spPr>
            <a:xfrm>
              <a:off x="5574246" y="4753015"/>
              <a:ext cx="45447" cy="70701"/>
            </a:xfrm>
            <a:custGeom>
              <a:avLst/>
              <a:gdLst/>
              <a:ahLst/>
              <a:cxnLst/>
              <a:rect l="l" t="t" r="r" b="b"/>
              <a:pathLst>
                <a:path w="628" h="977" extrusionOk="0">
                  <a:moveTo>
                    <a:pt x="628" y="1"/>
                  </a:moveTo>
                  <a:lnTo>
                    <a:pt x="628" y="1"/>
                  </a:lnTo>
                  <a:cubicBezTo>
                    <a:pt x="558" y="42"/>
                    <a:pt x="488" y="84"/>
                    <a:pt x="405" y="126"/>
                  </a:cubicBezTo>
                  <a:cubicBezTo>
                    <a:pt x="405" y="238"/>
                    <a:pt x="391" y="335"/>
                    <a:pt x="391" y="405"/>
                  </a:cubicBezTo>
                  <a:lnTo>
                    <a:pt x="335" y="321"/>
                  </a:lnTo>
                  <a:cubicBezTo>
                    <a:pt x="279" y="238"/>
                    <a:pt x="223" y="154"/>
                    <a:pt x="181" y="70"/>
                  </a:cubicBezTo>
                  <a:lnTo>
                    <a:pt x="0" y="168"/>
                  </a:lnTo>
                  <a:lnTo>
                    <a:pt x="0" y="573"/>
                  </a:lnTo>
                  <a:lnTo>
                    <a:pt x="0" y="865"/>
                  </a:lnTo>
                  <a:cubicBezTo>
                    <a:pt x="84" y="824"/>
                    <a:pt x="154" y="782"/>
                    <a:pt x="195" y="754"/>
                  </a:cubicBezTo>
                  <a:lnTo>
                    <a:pt x="195" y="628"/>
                  </a:lnTo>
                  <a:lnTo>
                    <a:pt x="195" y="489"/>
                  </a:lnTo>
                  <a:cubicBezTo>
                    <a:pt x="293" y="642"/>
                    <a:pt x="377" y="810"/>
                    <a:pt x="460" y="977"/>
                  </a:cubicBezTo>
                  <a:cubicBezTo>
                    <a:pt x="502" y="935"/>
                    <a:pt x="544" y="907"/>
                    <a:pt x="600" y="893"/>
                  </a:cubicBezTo>
                  <a:lnTo>
                    <a:pt x="614" y="154"/>
                  </a:lnTo>
                  <a:cubicBezTo>
                    <a:pt x="614" y="98"/>
                    <a:pt x="614" y="42"/>
                    <a:pt x="628"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 name="Google Shape;468;p5"/>
            <p:cNvSpPr/>
            <p:nvPr/>
          </p:nvSpPr>
          <p:spPr>
            <a:xfrm>
              <a:off x="5624685" y="4768790"/>
              <a:ext cx="42480" cy="48919"/>
            </a:xfrm>
            <a:custGeom>
              <a:avLst/>
              <a:gdLst/>
              <a:ahLst/>
              <a:cxnLst/>
              <a:rect l="l" t="t" r="r" b="b"/>
              <a:pathLst>
                <a:path w="587" h="676" extrusionOk="0">
                  <a:moveTo>
                    <a:pt x="363" y="215"/>
                  </a:moveTo>
                  <a:cubicBezTo>
                    <a:pt x="391" y="215"/>
                    <a:pt x="405" y="229"/>
                    <a:pt x="405" y="271"/>
                  </a:cubicBezTo>
                  <a:cubicBezTo>
                    <a:pt x="419" y="327"/>
                    <a:pt x="391" y="368"/>
                    <a:pt x="363" y="410"/>
                  </a:cubicBezTo>
                  <a:cubicBezTo>
                    <a:pt x="335" y="438"/>
                    <a:pt x="293" y="466"/>
                    <a:pt x="252" y="480"/>
                  </a:cubicBezTo>
                  <a:cubicBezTo>
                    <a:pt x="210" y="480"/>
                    <a:pt x="182" y="466"/>
                    <a:pt x="182" y="424"/>
                  </a:cubicBezTo>
                  <a:cubicBezTo>
                    <a:pt x="182" y="382"/>
                    <a:pt x="196" y="355"/>
                    <a:pt x="210" y="327"/>
                  </a:cubicBezTo>
                  <a:cubicBezTo>
                    <a:pt x="238" y="271"/>
                    <a:pt x="293" y="229"/>
                    <a:pt x="363" y="215"/>
                  </a:cubicBezTo>
                  <a:close/>
                  <a:moveTo>
                    <a:pt x="340" y="0"/>
                  </a:moveTo>
                  <a:cubicBezTo>
                    <a:pt x="311" y="0"/>
                    <a:pt x="281" y="10"/>
                    <a:pt x="252" y="20"/>
                  </a:cubicBezTo>
                  <a:cubicBezTo>
                    <a:pt x="196" y="48"/>
                    <a:pt x="154" y="89"/>
                    <a:pt x="112" y="131"/>
                  </a:cubicBezTo>
                  <a:cubicBezTo>
                    <a:pt x="98" y="145"/>
                    <a:pt x="84" y="173"/>
                    <a:pt x="70" y="187"/>
                  </a:cubicBezTo>
                  <a:cubicBezTo>
                    <a:pt x="56" y="229"/>
                    <a:pt x="42" y="257"/>
                    <a:pt x="28" y="299"/>
                  </a:cubicBezTo>
                  <a:cubicBezTo>
                    <a:pt x="1" y="355"/>
                    <a:pt x="1" y="410"/>
                    <a:pt x="1" y="466"/>
                  </a:cubicBezTo>
                  <a:cubicBezTo>
                    <a:pt x="1" y="508"/>
                    <a:pt x="14" y="550"/>
                    <a:pt x="42" y="592"/>
                  </a:cubicBezTo>
                  <a:cubicBezTo>
                    <a:pt x="84" y="633"/>
                    <a:pt x="126" y="661"/>
                    <a:pt x="182" y="675"/>
                  </a:cubicBezTo>
                  <a:cubicBezTo>
                    <a:pt x="224" y="661"/>
                    <a:pt x="266" y="647"/>
                    <a:pt x="293" y="633"/>
                  </a:cubicBezTo>
                  <a:cubicBezTo>
                    <a:pt x="349" y="606"/>
                    <a:pt x="391" y="578"/>
                    <a:pt x="433" y="550"/>
                  </a:cubicBezTo>
                  <a:cubicBezTo>
                    <a:pt x="489" y="494"/>
                    <a:pt x="531" y="452"/>
                    <a:pt x="558" y="382"/>
                  </a:cubicBezTo>
                  <a:cubicBezTo>
                    <a:pt x="572" y="355"/>
                    <a:pt x="586" y="327"/>
                    <a:pt x="586" y="285"/>
                  </a:cubicBezTo>
                  <a:cubicBezTo>
                    <a:pt x="586" y="257"/>
                    <a:pt x="572" y="215"/>
                    <a:pt x="572" y="187"/>
                  </a:cubicBezTo>
                  <a:cubicBezTo>
                    <a:pt x="558" y="131"/>
                    <a:pt x="531" y="76"/>
                    <a:pt x="489" y="34"/>
                  </a:cubicBezTo>
                  <a:cubicBezTo>
                    <a:pt x="461" y="20"/>
                    <a:pt x="419" y="6"/>
                    <a:pt x="377" y="6"/>
                  </a:cubicBezTo>
                  <a:cubicBezTo>
                    <a:pt x="365" y="2"/>
                    <a:pt x="353" y="0"/>
                    <a:pt x="340"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 name="Google Shape;469;p5"/>
            <p:cNvSpPr/>
            <p:nvPr/>
          </p:nvSpPr>
          <p:spPr>
            <a:xfrm>
              <a:off x="5672157" y="4793105"/>
              <a:ext cx="29309" cy="36110"/>
            </a:xfrm>
            <a:custGeom>
              <a:avLst/>
              <a:gdLst/>
              <a:ahLst/>
              <a:cxnLst/>
              <a:rect l="l" t="t" r="r" b="b"/>
              <a:pathLst>
                <a:path w="405" h="499" extrusionOk="0">
                  <a:moveTo>
                    <a:pt x="235" y="1"/>
                  </a:moveTo>
                  <a:cubicBezTo>
                    <a:pt x="166" y="1"/>
                    <a:pt x="99" y="26"/>
                    <a:pt x="42" y="60"/>
                  </a:cubicBezTo>
                  <a:cubicBezTo>
                    <a:pt x="42" y="102"/>
                    <a:pt x="56" y="144"/>
                    <a:pt x="84" y="172"/>
                  </a:cubicBezTo>
                  <a:cubicBezTo>
                    <a:pt x="140" y="144"/>
                    <a:pt x="167" y="130"/>
                    <a:pt x="195" y="130"/>
                  </a:cubicBezTo>
                  <a:cubicBezTo>
                    <a:pt x="209" y="144"/>
                    <a:pt x="209" y="172"/>
                    <a:pt x="195" y="186"/>
                  </a:cubicBezTo>
                  <a:cubicBezTo>
                    <a:pt x="181" y="200"/>
                    <a:pt x="154" y="200"/>
                    <a:pt x="126" y="200"/>
                  </a:cubicBezTo>
                  <a:cubicBezTo>
                    <a:pt x="112" y="228"/>
                    <a:pt x="112" y="256"/>
                    <a:pt x="126" y="284"/>
                  </a:cubicBezTo>
                  <a:cubicBezTo>
                    <a:pt x="195" y="284"/>
                    <a:pt x="223" y="297"/>
                    <a:pt x="237" y="325"/>
                  </a:cubicBezTo>
                  <a:cubicBezTo>
                    <a:pt x="237" y="356"/>
                    <a:pt x="223" y="378"/>
                    <a:pt x="189" y="378"/>
                  </a:cubicBezTo>
                  <a:cubicBezTo>
                    <a:pt x="175" y="378"/>
                    <a:pt x="159" y="375"/>
                    <a:pt x="140" y="367"/>
                  </a:cubicBezTo>
                  <a:cubicBezTo>
                    <a:pt x="112" y="353"/>
                    <a:pt x="84" y="339"/>
                    <a:pt x="70" y="297"/>
                  </a:cubicBezTo>
                  <a:cubicBezTo>
                    <a:pt x="42" y="325"/>
                    <a:pt x="14" y="353"/>
                    <a:pt x="0" y="381"/>
                  </a:cubicBezTo>
                  <a:cubicBezTo>
                    <a:pt x="42" y="451"/>
                    <a:pt x="112" y="479"/>
                    <a:pt x="181" y="493"/>
                  </a:cubicBezTo>
                  <a:cubicBezTo>
                    <a:pt x="196" y="496"/>
                    <a:pt x="210" y="498"/>
                    <a:pt x="224" y="498"/>
                  </a:cubicBezTo>
                  <a:cubicBezTo>
                    <a:pt x="261" y="498"/>
                    <a:pt x="294" y="485"/>
                    <a:pt x="335" y="465"/>
                  </a:cubicBezTo>
                  <a:cubicBezTo>
                    <a:pt x="377" y="423"/>
                    <a:pt x="405" y="353"/>
                    <a:pt x="377" y="284"/>
                  </a:cubicBezTo>
                  <a:cubicBezTo>
                    <a:pt x="349" y="256"/>
                    <a:pt x="335" y="242"/>
                    <a:pt x="307" y="228"/>
                  </a:cubicBezTo>
                  <a:cubicBezTo>
                    <a:pt x="335" y="214"/>
                    <a:pt x="363" y="172"/>
                    <a:pt x="377" y="144"/>
                  </a:cubicBezTo>
                  <a:cubicBezTo>
                    <a:pt x="391" y="60"/>
                    <a:pt x="349" y="19"/>
                    <a:pt x="279" y="5"/>
                  </a:cubicBezTo>
                  <a:cubicBezTo>
                    <a:pt x="264" y="2"/>
                    <a:pt x="249" y="1"/>
                    <a:pt x="235"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70" name="Google Shape;470;p5"/>
          <p:cNvGrpSpPr/>
          <p:nvPr/>
        </p:nvGrpSpPr>
        <p:grpSpPr>
          <a:xfrm>
            <a:off x="234890" y="1951786"/>
            <a:ext cx="818527" cy="558875"/>
            <a:chOff x="314533" y="4706402"/>
            <a:chExt cx="347069" cy="236982"/>
          </a:xfrm>
        </p:grpSpPr>
        <p:sp>
          <p:nvSpPr>
            <p:cNvPr id="471" name="Google Shape;471;p5"/>
            <p:cNvSpPr/>
            <p:nvPr/>
          </p:nvSpPr>
          <p:spPr>
            <a:xfrm>
              <a:off x="314533" y="4706402"/>
              <a:ext cx="126727" cy="236982"/>
            </a:xfrm>
            <a:custGeom>
              <a:avLst/>
              <a:gdLst/>
              <a:ahLst/>
              <a:cxnLst/>
              <a:rect l="l" t="t" r="r" b="b"/>
              <a:pathLst>
                <a:path w="754" h="1410" extrusionOk="0">
                  <a:moveTo>
                    <a:pt x="377" y="1"/>
                  </a:moveTo>
                  <a:cubicBezTo>
                    <a:pt x="293" y="29"/>
                    <a:pt x="196" y="56"/>
                    <a:pt x="98" y="84"/>
                  </a:cubicBezTo>
                  <a:cubicBezTo>
                    <a:pt x="84" y="475"/>
                    <a:pt x="56" y="893"/>
                    <a:pt x="1" y="1340"/>
                  </a:cubicBezTo>
                  <a:lnTo>
                    <a:pt x="126" y="1298"/>
                  </a:lnTo>
                  <a:lnTo>
                    <a:pt x="252" y="1242"/>
                  </a:lnTo>
                  <a:cubicBezTo>
                    <a:pt x="266" y="1061"/>
                    <a:pt x="280" y="977"/>
                    <a:pt x="280" y="949"/>
                  </a:cubicBezTo>
                  <a:lnTo>
                    <a:pt x="419" y="893"/>
                  </a:lnTo>
                  <a:lnTo>
                    <a:pt x="419" y="893"/>
                  </a:lnTo>
                  <a:cubicBezTo>
                    <a:pt x="391" y="1130"/>
                    <a:pt x="377" y="1312"/>
                    <a:pt x="377" y="1409"/>
                  </a:cubicBezTo>
                  <a:cubicBezTo>
                    <a:pt x="419" y="1395"/>
                    <a:pt x="447" y="1368"/>
                    <a:pt x="489" y="1354"/>
                  </a:cubicBezTo>
                  <a:cubicBezTo>
                    <a:pt x="517" y="1326"/>
                    <a:pt x="558" y="1312"/>
                    <a:pt x="600" y="1298"/>
                  </a:cubicBezTo>
                  <a:lnTo>
                    <a:pt x="614" y="1298"/>
                  </a:lnTo>
                  <a:cubicBezTo>
                    <a:pt x="628" y="1047"/>
                    <a:pt x="670" y="642"/>
                    <a:pt x="754" y="70"/>
                  </a:cubicBezTo>
                  <a:lnTo>
                    <a:pt x="754" y="70"/>
                  </a:lnTo>
                  <a:cubicBezTo>
                    <a:pt x="670" y="112"/>
                    <a:pt x="572" y="140"/>
                    <a:pt x="489" y="154"/>
                  </a:cubicBezTo>
                  <a:cubicBezTo>
                    <a:pt x="475" y="349"/>
                    <a:pt x="461" y="503"/>
                    <a:pt x="447" y="600"/>
                  </a:cubicBezTo>
                  <a:lnTo>
                    <a:pt x="377" y="642"/>
                  </a:lnTo>
                  <a:lnTo>
                    <a:pt x="321" y="670"/>
                  </a:lnTo>
                  <a:cubicBezTo>
                    <a:pt x="335" y="447"/>
                    <a:pt x="349" y="224"/>
                    <a:pt x="377"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 name="Google Shape;472;p5"/>
            <p:cNvSpPr/>
            <p:nvPr/>
          </p:nvSpPr>
          <p:spPr>
            <a:xfrm>
              <a:off x="438738" y="4841364"/>
              <a:ext cx="70590" cy="83196"/>
            </a:xfrm>
            <a:custGeom>
              <a:avLst/>
              <a:gdLst/>
              <a:ahLst/>
              <a:cxnLst/>
              <a:rect l="l" t="t" r="r" b="b"/>
              <a:pathLst>
                <a:path w="420" h="495" extrusionOk="0">
                  <a:moveTo>
                    <a:pt x="230" y="1"/>
                  </a:moveTo>
                  <a:cubicBezTo>
                    <a:pt x="219" y="1"/>
                    <a:pt x="208" y="3"/>
                    <a:pt x="196" y="7"/>
                  </a:cubicBezTo>
                  <a:cubicBezTo>
                    <a:pt x="126" y="7"/>
                    <a:pt x="57" y="48"/>
                    <a:pt x="15" y="118"/>
                  </a:cubicBezTo>
                  <a:cubicBezTo>
                    <a:pt x="1" y="160"/>
                    <a:pt x="15" y="202"/>
                    <a:pt x="29" y="244"/>
                  </a:cubicBezTo>
                  <a:cubicBezTo>
                    <a:pt x="71" y="230"/>
                    <a:pt x="112" y="216"/>
                    <a:pt x="154" y="216"/>
                  </a:cubicBezTo>
                  <a:cubicBezTo>
                    <a:pt x="168" y="202"/>
                    <a:pt x="168" y="202"/>
                    <a:pt x="154" y="188"/>
                  </a:cubicBezTo>
                  <a:cubicBezTo>
                    <a:pt x="154" y="160"/>
                    <a:pt x="168" y="146"/>
                    <a:pt x="182" y="132"/>
                  </a:cubicBezTo>
                  <a:cubicBezTo>
                    <a:pt x="210" y="132"/>
                    <a:pt x="224" y="146"/>
                    <a:pt x="224" y="174"/>
                  </a:cubicBezTo>
                  <a:cubicBezTo>
                    <a:pt x="224" y="174"/>
                    <a:pt x="224" y="188"/>
                    <a:pt x="224" y="202"/>
                  </a:cubicBezTo>
                  <a:cubicBezTo>
                    <a:pt x="196" y="258"/>
                    <a:pt x="154" y="314"/>
                    <a:pt x="112" y="355"/>
                  </a:cubicBezTo>
                  <a:cubicBezTo>
                    <a:pt x="71" y="383"/>
                    <a:pt x="57" y="439"/>
                    <a:pt x="71" y="495"/>
                  </a:cubicBezTo>
                  <a:cubicBezTo>
                    <a:pt x="94" y="472"/>
                    <a:pt x="134" y="461"/>
                    <a:pt x="193" y="461"/>
                  </a:cubicBezTo>
                  <a:cubicBezTo>
                    <a:pt x="241" y="461"/>
                    <a:pt x="302" y="468"/>
                    <a:pt x="377" y="481"/>
                  </a:cubicBezTo>
                  <a:cubicBezTo>
                    <a:pt x="377" y="425"/>
                    <a:pt x="391" y="383"/>
                    <a:pt x="419" y="355"/>
                  </a:cubicBezTo>
                  <a:cubicBezTo>
                    <a:pt x="387" y="339"/>
                    <a:pt x="354" y="332"/>
                    <a:pt x="321" y="332"/>
                  </a:cubicBezTo>
                  <a:cubicBezTo>
                    <a:pt x="298" y="332"/>
                    <a:pt x="275" y="336"/>
                    <a:pt x="252" y="341"/>
                  </a:cubicBezTo>
                  <a:cubicBezTo>
                    <a:pt x="322" y="286"/>
                    <a:pt x="363" y="216"/>
                    <a:pt x="363" y="132"/>
                  </a:cubicBezTo>
                  <a:cubicBezTo>
                    <a:pt x="363" y="90"/>
                    <a:pt x="336" y="35"/>
                    <a:pt x="294" y="21"/>
                  </a:cubicBezTo>
                  <a:cubicBezTo>
                    <a:pt x="274" y="11"/>
                    <a:pt x="254" y="1"/>
                    <a:pt x="23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 name="Google Shape;473;p5"/>
            <p:cNvSpPr/>
            <p:nvPr/>
          </p:nvSpPr>
          <p:spPr>
            <a:xfrm>
              <a:off x="513866" y="4762706"/>
              <a:ext cx="147736" cy="162862"/>
            </a:xfrm>
            <a:custGeom>
              <a:avLst/>
              <a:gdLst/>
              <a:ahLst/>
              <a:cxnLst/>
              <a:rect l="l" t="t" r="r" b="b"/>
              <a:pathLst>
                <a:path w="879" h="969" extrusionOk="0">
                  <a:moveTo>
                    <a:pt x="516" y="391"/>
                  </a:moveTo>
                  <a:cubicBezTo>
                    <a:pt x="586" y="391"/>
                    <a:pt x="628" y="419"/>
                    <a:pt x="614" y="489"/>
                  </a:cubicBezTo>
                  <a:cubicBezTo>
                    <a:pt x="614" y="530"/>
                    <a:pt x="586" y="572"/>
                    <a:pt x="558" y="614"/>
                  </a:cubicBezTo>
                  <a:cubicBezTo>
                    <a:pt x="516" y="698"/>
                    <a:pt x="419" y="754"/>
                    <a:pt x="321" y="782"/>
                  </a:cubicBezTo>
                  <a:cubicBezTo>
                    <a:pt x="293" y="782"/>
                    <a:pt x="265" y="740"/>
                    <a:pt x="251" y="684"/>
                  </a:cubicBezTo>
                  <a:cubicBezTo>
                    <a:pt x="265" y="530"/>
                    <a:pt x="377" y="419"/>
                    <a:pt x="516" y="391"/>
                  </a:cubicBezTo>
                  <a:close/>
                  <a:moveTo>
                    <a:pt x="628" y="0"/>
                  </a:moveTo>
                  <a:cubicBezTo>
                    <a:pt x="572" y="0"/>
                    <a:pt x="516" y="14"/>
                    <a:pt x="460" y="42"/>
                  </a:cubicBezTo>
                  <a:cubicBezTo>
                    <a:pt x="377" y="70"/>
                    <a:pt x="307" y="112"/>
                    <a:pt x="237" y="154"/>
                  </a:cubicBezTo>
                  <a:cubicBezTo>
                    <a:pt x="182" y="224"/>
                    <a:pt x="112" y="307"/>
                    <a:pt x="70" y="391"/>
                  </a:cubicBezTo>
                  <a:cubicBezTo>
                    <a:pt x="28" y="489"/>
                    <a:pt x="0" y="600"/>
                    <a:pt x="14" y="698"/>
                  </a:cubicBezTo>
                  <a:cubicBezTo>
                    <a:pt x="28" y="768"/>
                    <a:pt x="56" y="837"/>
                    <a:pt x="112" y="893"/>
                  </a:cubicBezTo>
                  <a:cubicBezTo>
                    <a:pt x="154" y="935"/>
                    <a:pt x="195" y="963"/>
                    <a:pt x="265" y="963"/>
                  </a:cubicBezTo>
                  <a:cubicBezTo>
                    <a:pt x="282" y="967"/>
                    <a:pt x="299" y="969"/>
                    <a:pt x="317" y="969"/>
                  </a:cubicBezTo>
                  <a:cubicBezTo>
                    <a:pt x="362" y="969"/>
                    <a:pt x="411" y="959"/>
                    <a:pt x="460" y="949"/>
                  </a:cubicBezTo>
                  <a:cubicBezTo>
                    <a:pt x="530" y="907"/>
                    <a:pt x="600" y="865"/>
                    <a:pt x="656" y="809"/>
                  </a:cubicBezTo>
                  <a:cubicBezTo>
                    <a:pt x="684" y="782"/>
                    <a:pt x="712" y="754"/>
                    <a:pt x="739" y="726"/>
                  </a:cubicBezTo>
                  <a:cubicBezTo>
                    <a:pt x="767" y="670"/>
                    <a:pt x="795" y="614"/>
                    <a:pt x="823" y="558"/>
                  </a:cubicBezTo>
                  <a:cubicBezTo>
                    <a:pt x="851" y="489"/>
                    <a:pt x="865" y="405"/>
                    <a:pt x="865" y="321"/>
                  </a:cubicBezTo>
                  <a:cubicBezTo>
                    <a:pt x="879" y="251"/>
                    <a:pt x="851" y="182"/>
                    <a:pt x="823" y="126"/>
                  </a:cubicBezTo>
                  <a:cubicBezTo>
                    <a:pt x="781" y="56"/>
                    <a:pt x="712" y="14"/>
                    <a:pt x="628"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0"/>
        <p:cNvGrpSpPr/>
        <p:nvPr/>
      </p:nvGrpSpPr>
      <p:grpSpPr>
        <a:xfrm>
          <a:off x="0" y="0"/>
          <a:ext cx="0" cy="0"/>
          <a:chOff x="0" y="0"/>
          <a:chExt cx="0" cy="0"/>
        </a:xfrm>
      </p:grpSpPr>
      <p:sp>
        <p:nvSpPr>
          <p:cNvPr id="651" name="Google Shape;651;p9"/>
          <p:cNvSpPr txBox="1">
            <a:spLocks noGrp="1"/>
          </p:cNvSpPr>
          <p:nvPr>
            <p:ph type="title"/>
          </p:nvPr>
        </p:nvSpPr>
        <p:spPr>
          <a:xfrm>
            <a:off x="3999025" y="1509150"/>
            <a:ext cx="4173000" cy="841800"/>
          </a:xfrm>
          <a:prstGeom prst="rect">
            <a:avLst/>
          </a:prstGeom>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652" name="Google Shape;652;p9"/>
          <p:cNvSpPr txBox="1">
            <a:spLocks noGrp="1"/>
          </p:cNvSpPr>
          <p:nvPr>
            <p:ph type="subTitle" idx="1"/>
          </p:nvPr>
        </p:nvSpPr>
        <p:spPr>
          <a:xfrm>
            <a:off x="3999115" y="2503349"/>
            <a:ext cx="4173000" cy="128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grpSp>
        <p:nvGrpSpPr>
          <p:cNvPr id="653" name="Google Shape;653;p9"/>
          <p:cNvGrpSpPr/>
          <p:nvPr/>
        </p:nvGrpSpPr>
        <p:grpSpPr>
          <a:xfrm>
            <a:off x="205659" y="-244459"/>
            <a:ext cx="10181565" cy="6043661"/>
            <a:chOff x="205659" y="-244459"/>
            <a:chExt cx="10181565" cy="6043661"/>
          </a:xfrm>
        </p:grpSpPr>
        <p:grpSp>
          <p:nvGrpSpPr>
            <p:cNvPr id="654" name="Google Shape;654;p9"/>
            <p:cNvGrpSpPr/>
            <p:nvPr/>
          </p:nvGrpSpPr>
          <p:grpSpPr>
            <a:xfrm>
              <a:off x="3143914" y="4465905"/>
              <a:ext cx="735076" cy="490179"/>
              <a:chOff x="7194614" y="4282080"/>
              <a:chExt cx="735076" cy="490179"/>
            </a:xfrm>
          </p:grpSpPr>
          <p:sp>
            <p:nvSpPr>
              <p:cNvPr id="655" name="Google Shape;655;p9"/>
              <p:cNvSpPr/>
              <p:nvPr/>
            </p:nvSpPr>
            <p:spPr>
              <a:xfrm>
                <a:off x="7785290" y="4551562"/>
                <a:ext cx="144400" cy="193574"/>
              </a:xfrm>
              <a:custGeom>
                <a:avLst/>
                <a:gdLst/>
                <a:ahLst/>
                <a:cxnLst/>
                <a:rect l="l" t="t" r="r" b="b"/>
                <a:pathLst>
                  <a:path w="740" h="992" extrusionOk="0">
                    <a:moveTo>
                      <a:pt x="559" y="1"/>
                    </a:moveTo>
                    <a:cubicBezTo>
                      <a:pt x="377" y="57"/>
                      <a:pt x="182" y="98"/>
                      <a:pt x="1" y="140"/>
                    </a:cubicBezTo>
                    <a:cubicBezTo>
                      <a:pt x="15" y="252"/>
                      <a:pt x="57" y="433"/>
                      <a:pt x="84" y="656"/>
                    </a:cubicBezTo>
                    <a:cubicBezTo>
                      <a:pt x="126" y="615"/>
                      <a:pt x="182" y="573"/>
                      <a:pt x="238" y="559"/>
                    </a:cubicBezTo>
                    <a:cubicBezTo>
                      <a:pt x="268" y="553"/>
                      <a:pt x="296" y="550"/>
                      <a:pt x="321" y="550"/>
                    </a:cubicBezTo>
                    <a:cubicBezTo>
                      <a:pt x="415" y="550"/>
                      <a:pt x="475" y="588"/>
                      <a:pt x="475" y="642"/>
                    </a:cubicBezTo>
                    <a:cubicBezTo>
                      <a:pt x="475" y="701"/>
                      <a:pt x="446" y="730"/>
                      <a:pt x="380" y="730"/>
                    </a:cubicBezTo>
                    <a:cubicBezTo>
                      <a:pt x="367" y="730"/>
                      <a:pt x="352" y="728"/>
                      <a:pt x="336" y="726"/>
                    </a:cubicBezTo>
                    <a:cubicBezTo>
                      <a:pt x="294" y="712"/>
                      <a:pt x="252" y="684"/>
                      <a:pt x="210" y="656"/>
                    </a:cubicBezTo>
                    <a:cubicBezTo>
                      <a:pt x="168" y="712"/>
                      <a:pt x="112" y="782"/>
                      <a:pt x="57" y="824"/>
                    </a:cubicBezTo>
                    <a:cubicBezTo>
                      <a:pt x="154" y="921"/>
                      <a:pt x="280" y="977"/>
                      <a:pt x="419" y="991"/>
                    </a:cubicBezTo>
                    <a:cubicBezTo>
                      <a:pt x="503" y="977"/>
                      <a:pt x="573" y="949"/>
                      <a:pt x="628" y="894"/>
                    </a:cubicBezTo>
                    <a:cubicBezTo>
                      <a:pt x="698" y="810"/>
                      <a:pt x="740" y="698"/>
                      <a:pt x="726" y="587"/>
                    </a:cubicBezTo>
                    <a:cubicBezTo>
                      <a:pt x="726" y="517"/>
                      <a:pt x="684" y="447"/>
                      <a:pt x="628" y="405"/>
                    </a:cubicBezTo>
                    <a:cubicBezTo>
                      <a:pt x="559" y="336"/>
                      <a:pt x="461" y="308"/>
                      <a:pt x="363" y="308"/>
                    </a:cubicBezTo>
                    <a:cubicBezTo>
                      <a:pt x="322" y="308"/>
                      <a:pt x="294" y="322"/>
                      <a:pt x="266" y="336"/>
                    </a:cubicBezTo>
                    <a:lnTo>
                      <a:pt x="266" y="294"/>
                    </a:lnTo>
                    <a:cubicBezTo>
                      <a:pt x="377" y="266"/>
                      <a:pt x="489" y="252"/>
                      <a:pt x="614" y="252"/>
                    </a:cubicBezTo>
                    <a:cubicBezTo>
                      <a:pt x="587" y="168"/>
                      <a:pt x="573" y="85"/>
                      <a:pt x="559"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6" name="Google Shape;656;p9"/>
              <p:cNvSpPr/>
              <p:nvPr/>
            </p:nvSpPr>
            <p:spPr>
              <a:xfrm>
                <a:off x="7194614" y="4380233"/>
                <a:ext cx="201770" cy="300508"/>
              </a:xfrm>
              <a:custGeom>
                <a:avLst/>
                <a:gdLst/>
                <a:ahLst/>
                <a:cxnLst/>
                <a:rect l="l" t="t" r="r" b="b"/>
                <a:pathLst>
                  <a:path w="1034" h="1540" extrusionOk="0">
                    <a:moveTo>
                      <a:pt x="810" y="0"/>
                    </a:moveTo>
                    <a:cubicBezTo>
                      <a:pt x="754" y="28"/>
                      <a:pt x="698" y="42"/>
                      <a:pt x="656" y="70"/>
                    </a:cubicBezTo>
                    <a:cubicBezTo>
                      <a:pt x="573" y="126"/>
                      <a:pt x="489" y="181"/>
                      <a:pt x="433" y="251"/>
                    </a:cubicBezTo>
                    <a:cubicBezTo>
                      <a:pt x="322" y="349"/>
                      <a:pt x="238" y="446"/>
                      <a:pt x="154" y="572"/>
                    </a:cubicBezTo>
                    <a:cubicBezTo>
                      <a:pt x="112" y="642"/>
                      <a:pt x="71" y="725"/>
                      <a:pt x="43" y="823"/>
                    </a:cubicBezTo>
                    <a:cubicBezTo>
                      <a:pt x="1" y="963"/>
                      <a:pt x="1" y="1116"/>
                      <a:pt x="43" y="1269"/>
                    </a:cubicBezTo>
                    <a:cubicBezTo>
                      <a:pt x="71" y="1311"/>
                      <a:pt x="99" y="1367"/>
                      <a:pt x="126" y="1409"/>
                    </a:cubicBezTo>
                    <a:cubicBezTo>
                      <a:pt x="154" y="1437"/>
                      <a:pt x="182" y="1451"/>
                      <a:pt x="210" y="1479"/>
                    </a:cubicBezTo>
                    <a:cubicBezTo>
                      <a:pt x="285" y="1521"/>
                      <a:pt x="367" y="1539"/>
                      <a:pt x="452" y="1539"/>
                    </a:cubicBezTo>
                    <a:cubicBezTo>
                      <a:pt x="478" y="1539"/>
                      <a:pt x="505" y="1538"/>
                      <a:pt x="531" y="1534"/>
                    </a:cubicBezTo>
                    <a:cubicBezTo>
                      <a:pt x="643" y="1520"/>
                      <a:pt x="726" y="1493"/>
                      <a:pt x="824" y="1437"/>
                    </a:cubicBezTo>
                    <a:cubicBezTo>
                      <a:pt x="894" y="1381"/>
                      <a:pt x="963" y="1339"/>
                      <a:pt x="1033" y="1269"/>
                    </a:cubicBezTo>
                    <a:lnTo>
                      <a:pt x="852" y="949"/>
                    </a:lnTo>
                    <a:cubicBezTo>
                      <a:pt x="852" y="949"/>
                      <a:pt x="838" y="976"/>
                      <a:pt x="824" y="1018"/>
                    </a:cubicBezTo>
                    <a:cubicBezTo>
                      <a:pt x="768" y="1088"/>
                      <a:pt x="684" y="1144"/>
                      <a:pt x="587" y="1158"/>
                    </a:cubicBezTo>
                    <a:lnTo>
                      <a:pt x="531" y="1158"/>
                    </a:lnTo>
                    <a:cubicBezTo>
                      <a:pt x="447" y="1116"/>
                      <a:pt x="419" y="1032"/>
                      <a:pt x="447" y="893"/>
                    </a:cubicBezTo>
                    <a:cubicBezTo>
                      <a:pt x="475" y="809"/>
                      <a:pt x="531" y="725"/>
                      <a:pt x="601" y="670"/>
                    </a:cubicBezTo>
                    <a:cubicBezTo>
                      <a:pt x="656" y="614"/>
                      <a:pt x="740" y="572"/>
                      <a:pt x="824" y="558"/>
                    </a:cubicBezTo>
                    <a:lnTo>
                      <a:pt x="810"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7" name="Google Shape;657;p9"/>
              <p:cNvSpPr/>
              <p:nvPr/>
            </p:nvSpPr>
            <p:spPr>
              <a:xfrm>
                <a:off x="7540394" y="4282080"/>
                <a:ext cx="182451" cy="367634"/>
              </a:xfrm>
              <a:custGeom>
                <a:avLst/>
                <a:gdLst/>
                <a:ahLst/>
                <a:cxnLst/>
                <a:rect l="l" t="t" r="r" b="b"/>
                <a:pathLst>
                  <a:path w="935" h="1884" extrusionOk="0">
                    <a:moveTo>
                      <a:pt x="865" y="1"/>
                    </a:moveTo>
                    <a:cubicBezTo>
                      <a:pt x="754" y="71"/>
                      <a:pt x="642" y="140"/>
                      <a:pt x="516" y="182"/>
                    </a:cubicBezTo>
                    <a:cubicBezTo>
                      <a:pt x="544" y="461"/>
                      <a:pt x="572" y="656"/>
                      <a:pt x="572" y="810"/>
                    </a:cubicBezTo>
                    <a:cubicBezTo>
                      <a:pt x="544" y="824"/>
                      <a:pt x="516" y="852"/>
                      <a:pt x="489" y="866"/>
                    </a:cubicBezTo>
                    <a:cubicBezTo>
                      <a:pt x="461" y="880"/>
                      <a:pt x="433" y="894"/>
                      <a:pt x="405" y="908"/>
                    </a:cubicBezTo>
                    <a:cubicBezTo>
                      <a:pt x="377" y="615"/>
                      <a:pt x="349" y="308"/>
                      <a:pt x="349" y="15"/>
                    </a:cubicBezTo>
                    <a:cubicBezTo>
                      <a:pt x="237" y="71"/>
                      <a:pt x="126" y="126"/>
                      <a:pt x="0" y="168"/>
                    </a:cubicBezTo>
                    <a:cubicBezTo>
                      <a:pt x="56" y="712"/>
                      <a:pt x="98" y="1270"/>
                      <a:pt x="126" y="1870"/>
                    </a:cubicBezTo>
                    <a:lnTo>
                      <a:pt x="279" y="1786"/>
                    </a:lnTo>
                    <a:lnTo>
                      <a:pt x="447" y="1689"/>
                    </a:lnTo>
                    <a:cubicBezTo>
                      <a:pt x="433" y="1466"/>
                      <a:pt x="419" y="1326"/>
                      <a:pt x="419" y="1284"/>
                    </a:cubicBezTo>
                    <a:lnTo>
                      <a:pt x="600" y="1187"/>
                    </a:lnTo>
                    <a:cubicBezTo>
                      <a:pt x="614" y="1521"/>
                      <a:pt x="628" y="1758"/>
                      <a:pt x="656" y="1884"/>
                    </a:cubicBezTo>
                    <a:cubicBezTo>
                      <a:pt x="698" y="1856"/>
                      <a:pt x="754" y="1800"/>
                      <a:pt x="781" y="1772"/>
                    </a:cubicBezTo>
                    <a:cubicBezTo>
                      <a:pt x="809" y="1758"/>
                      <a:pt x="851" y="1717"/>
                      <a:pt x="921" y="1689"/>
                    </a:cubicBezTo>
                    <a:lnTo>
                      <a:pt x="935" y="1661"/>
                    </a:lnTo>
                    <a:cubicBezTo>
                      <a:pt x="907" y="1340"/>
                      <a:pt x="879" y="782"/>
                      <a:pt x="865"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8" name="Google Shape;658;p9"/>
              <p:cNvSpPr/>
              <p:nvPr/>
            </p:nvSpPr>
            <p:spPr>
              <a:xfrm>
                <a:off x="7401458" y="4598589"/>
                <a:ext cx="144595" cy="173670"/>
              </a:xfrm>
              <a:custGeom>
                <a:avLst/>
                <a:gdLst/>
                <a:ahLst/>
                <a:cxnLst/>
                <a:rect l="l" t="t" r="r" b="b"/>
                <a:pathLst>
                  <a:path w="741" h="890" extrusionOk="0">
                    <a:moveTo>
                      <a:pt x="365" y="0"/>
                    </a:moveTo>
                    <a:cubicBezTo>
                      <a:pt x="339" y="0"/>
                      <a:pt x="315" y="4"/>
                      <a:pt x="294" y="11"/>
                    </a:cubicBezTo>
                    <a:cubicBezTo>
                      <a:pt x="154" y="39"/>
                      <a:pt x="43" y="136"/>
                      <a:pt x="1" y="276"/>
                    </a:cubicBezTo>
                    <a:cubicBezTo>
                      <a:pt x="1" y="346"/>
                      <a:pt x="15" y="415"/>
                      <a:pt x="57" y="485"/>
                    </a:cubicBezTo>
                    <a:cubicBezTo>
                      <a:pt x="127" y="443"/>
                      <a:pt x="196" y="415"/>
                      <a:pt x="280" y="401"/>
                    </a:cubicBezTo>
                    <a:cubicBezTo>
                      <a:pt x="280" y="374"/>
                      <a:pt x="266" y="360"/>
                      <a:pt x="252" y="346"/>
                    </a:cubicBezTo>
                    <a:cubicBezTo>
                      <a:pt x="238" y="318"/>
                      <a:pt x="252" y="276"/>
                      <a:pt x="280" y="262"/>
                    </a:cubicBezTo>
                    <a:cubicBezTo>
                      <a:pt x="290" y="258"/>
                      <a:pt x="300" y="257"/>
                      <a:pt x="309" y="257"/>
                    </a:cubicBezTo>
                    <a:cubicBezTo>
                      <a:pt x="334" y="257"/>
                      <a:pt x="350" y="272"/>
                      <a:pt x="350" y="304"/>
                    </a:cubicBezTo>
                    <a:cubicBezTo>
                      <a:pt x="350" y="318"/>
                      <a:pt x="350" y="332"/>
                      <a:pt x="350" y="346"/>
                    </a:cubicBezTo>
                    <a:cubicBezTo>
                      <a:pt x="322" y="457"/>
                      <a:pt x="266" y="555"/>
                      <a:pt x="196" y="639"/>
                    </a:cubicBezTo>
                    <a:cubicBezTo>
                      <a:pt x="140" y="708"/>
                      <a:pt x="127" y="806"/>
                      <a:pt x="182" y="890"/>
                    </a:cubicBezTo>
                    <a:cubicBezTo>
                      <a:pt x="238" y="820"/>
                      <a:pt x="405" y="778"/>
                      <a:pt x="684" y="778"/>
                    </a:cubicBezTo>
                    <a:cubicBezTo>
                      <a:pt x="684" y="708"/>
                      <a:pt x="698" y="625"/>
                      <a:pt x="740" y="555"/>
                    </a:cubicBezTo>
                    <a:cubicBezTo>
                      <a:pt x="712" y="551"/>
                      <a:pt x="684" y="549"/>
                      <a:pt x="658" y="549"/>
                    </a:cubicBezTo>
                    <a:cubicBezTo>
                      <a:pt x="594" y="549"/>
                      <a:pt x="534" y="559"/>
                      <a:pt x="475" y="569"/>
                    </a:cubicBezTo>
                    <a:cubicBezTo>
                      <a:pt x="573" y="471"/>
                      <a:pt x="629" y="346"/>
                      <a:pt x="615" y="206"/>
                    </a:cubicBezTo>
                    <a:cubicBezTo>
                      <a:pt x="601" y="109"/>
                      <a:pt x="531" y="39"/>
                      <a:pt x="447" y="11"/>
                    </a:cubicBezTo>
                    <a:cubicBezTo>
                      <a:pt x="419" y="4"/>
                      <a:pt x="392" y="0"/>
                      <a:pt x="365"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59" name="Google Shape;659;p9"/>
            <p:cNvSpPr/>
            <p:nvPr/>
          </p:nvSpPr>
          <p:spPr>
            <a:xfrm>
              <a:off x="7956620" y="295380"/>
              <a:ext cx="351243" cy="528230"/>
            </a:xfrm>
            <a:custGeom>
              <a:avLst/>
              <a:gdLst/>
              <a:ahLst/>
              <a:cxnLst/>
              <a:rect l="l" t="t" r="r" b="b"/>
              <a:pathLst>
                <a:path w="1800" h="2707" extrusionOk="0">
                  <a:moveTo>
                    <a:pt x="1758" y="1"/>
                  </a:moveTo>
                  <a:cubicBezTo>
                    <a:pt x="1646" y="15"/>
                    <a:pt x="1548" y="43"/>
                    <a:pt x="1451" y="85"/>
                  </a:cubicBezTo>
                  <a:cubicBezTo>
                    <a:pt x="1283" y="154"/>
                    <a:pt x="1130" y="224"/>
                    <a:pt x="990" y="336"/>
                  </a:cubicBezTo>
                  <a:cubicBezTo>
                    <a:pt x="795" y="475"/>
                    <a:pt x="600" y="643"/>
                    <a:pt x="446" y="838"/>
                  </a:cubicBezTo>
                  <a:cubicBezTo>
                    <a:pt x="335" y="963"/>
                    <a:pt x="251" y="1103"/>
                    <a:pt x="167" y="1256"/>
                  </a:cubicBezTo>
                  <a:cubicBezTo>
                    <a:pt x="42" y="1507"/>
                    <a:pt x="0" y="1786"/>
                    <a:pt x="28" y="2065"/>
                  </a:cubicBezTo>
                  <a:cubicBezTo>
                    <a:pt x="42" y="2163"/>
                    <a:pt x="84" y="2247"/>
                    <a:pt x="126" y="2344"/>
                  </a:cubicBezTo>
                  <a:cubicBezTo>
                    <a:pt x="167" y="2400"/>
                    <a:pt x="209" y="2442"/>
                    <a:pt x="265" y="2498"/>
                  </a:cubicBezTo>
                  <a:cubicBezTo>
                    <a:pt x="419" y="2609"/>
                    <a:pt x="628" y="2693"/>
                    <a:pt x="823" y="2707"/>
                  </a:cubicBezTo>
                  <a:cubicBezTo>
                    <a:pt x="1018" y="2707"/>
                    <a:pt x="1200" y="2665"/>
                    <a:pt x="1381" y="2581"/>
                  </a:cubicBezTo>
                  <a:cubicBezTo>
                    <a:pt x="1534" y="2526"/>
                    <a:pt x="1674" y="2442"/>
                    <a:pt x="1799" y="2344"/>
                  </a:cubicBezTo>
                  <a:lnTo>
                    <a:pt x="1576" y="1717"/>
                  </a:lnTo>
                  <a:cubicBezTo>
                    <a:pt x="1576" y="1731"/>
                    <a:pt x="1534" y="1758"/>
                    <a:pt x="1479" y="1828"/>
                  </a:cubicBezTo>
                  <a:cubicBezTo>
                    <a:pt x="1353" y="1940"/>
                    <a:pt x="1200" y="2009"/>
                    <a:pt x="1032" y="2037"/>
                  </a:cubicBezTo>
                  <a:cubicBezTo>
                    <a:pt x="990" y="2023"/>
                    <a:pt x="963" y="2023"/>
                    <a:pt x="921" y="2009"/>
                  </a:cubicBezTo>
                  <a:cubicBezTo>
                    <a:pt x="781" y="1926"/>
                    <a:pt x="753" y="1744"/>
                    <a:pt x="851" y="1507"/>
                  </a:cubicBezTo>
                  <a:cubicBezTo>
                    <a:pt x="921" y="1354"/>
                    <a:pt x="1032" y="1228"/>
                    <a:pt x="1172" y="1145"/>
                  </a:cubicBezTo>
                  <a:cubicBezTo>
                    <a:pt x="1311" y="1047"/>
                    <a:pt x="1465" y="1005"/>
                    <a:pt x="1632" y="1005"/>
                  </a:cubicBezTo>
                  <a:lnTo>
                    <a:pt x="1758"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0" name="Google Shape;660;p9"/>
            <p:cNvSpPr/>
            <p:nvPr/>
          </p:nvSpPr>
          <p:spPr>
            <a:xfrm>
              <a:off x="8332062" y="194690"/>
              <a:ext cx="365098" cy="680631"/>
            </a:xfrm>
            <a:custGeom>
              <a:avLst/>
              <a:gdLst/>
              <a:ahLst/>
              <a:cxnLst/>
              <a:rect l="l" t="t" r="r" b="b"/>
              <a:pathLst>
                <a:path w="1871" h="3488" extrusionOk="0">
                  <a:moveTo>
                    <a:pt x="963" y="1"/>
                  </a:moveTo>
                  <a:cubicBezTo>
                    <a:pt x="726" y="71"/>
                    <a:pt x="489" y="140"/>
                    <a:pt x="266" y="196"/>
                  </a:cubicBezTo>
                  <a:cubicBezTo>
                    <a:pt x="210" y="1172"/>
                    <a:pt x="127" y="2219"/>
                    <a:pt x="1" y="3307"/>
                  </a:cubicBezTo>
                  <a:lnTo>
                    <a:pt x="308" y="3195"/>
                  </a:lnTo>
                  <a:lnTo>
                    <a:pt x="629" y="3056"/>
                  </a:lnTo>
                  <a:cubicBezTo>
                    <a:pt x="671" y="2651"/>
                    <a:pt x="698" y="2400"/>
                    <a:pt x="698" y="2330"/>
                  </a:cubicBezTo>
                  <a:lnTo>
                    <a:pt x="1033" y="2205"/>
                  </a:lnTo>
                  <a:lnTo>
                    <a:pt x="1033" y="2205"/>
                  </a:lnTo>
                  <a:cubicBezTo>
                    <a:pt x="977" y="2804"/>
                    <a:pt x="936" y="3237"/>
                    <a:pt x="936" y="3488"/>
                  </a:cubicBezTo>
                  <a:cubicBezTo>
                    <a:pt x="1019" y="3418"/>
                    <a:pt x="1117" y="3376"/>
                    <a:pt x="1201" y="3321"/>
                  </a:cubicBezTo>
                  <a:cubicBezTo>
                    <a:pt x="1298" y="3279"/>
                    <a:pt x="1382" y="3223"/>
                    <a:pt x="1480" y="3181"/>
                  </a:cubicBezTo>
                  <a:lnTo>
                    <a:pt x="1521" y="3167"/>
                  </a:lnTo>
                  <a:cubicBezTo>
                    <a:pt x="1549" y="2553"/>
                    <a:pt x="1661" y="1549"/>
                    <a:pt x="1870" y="126"/>
                  </a:cubicBezTo>
                  <a:lnTo>
                    <a:pt x="1870" y="126"/>
                  </a:lnTo>
                  <a:cubicBezTo>
                    <a:pt x="1661" y="238"/>
                    <a:pt x="1424" y="308"/>
                    <a:pt x="1187" y="363"/>
                  </a:cubicBezTo>
                  <a:cubicBezTo>
                    <a:pt x="1159" y="852"/>
                    <a:pt x="1131" y="1228"/>
                    <a:pt x="1117" y="1493"/>
                  </a:cubicBezTo>
                  <a:cubicBezTo>
                    <a:pt x="1047" y="1535"/>
                    <a:pt x="991" y="1549"/>
                    <a:pt x="936" y="1577"/>
                  </a:cubicBezTo>
                  <a:cubicBezTo>
                    <a:pt x="936" y="1577"/>
                    <a:pt x="880" y="1605"/>
                    <a:pt x="782" y="1647"/>
                  </a:cubicBezTo>
                  <a:cubicBezTo>
                    <a:pt x="824" y="1089"/>
                    <a:pt x="880" y="545"/>
                    <a:pt x="96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1" name="Google Shape;661;p9"/>
            <p:cNvSpPr/>
            <p:nvPr/>
          </p:nvSpPr>
          <p:spPr>
            <a:xfrm>
              <a:off x="4574171" y="318599"/>
              <a:ext cx="261481" cy="481788"/>
            </a:xfrm>
            <a:custGeom>
              <a:avLst/>
              <a:gdLst/>
              <a:ahLst/>
              <a:cxnLst/>
              <a:rect l="l" t="t" r="r" b="b"/>
              <a:pathLst>
                <a:path w="1340" h="2469" extrusionOk="0">
                  <a:moveTo>
                    <a:pt x="670" y="0"/>
                  </a:moveTo>
                  <a:cubicBezTo>
                    <a:pt x="516" y="56"/>
                    <a:pt x="349" y="98"/>
                    <a:pt x="182" y="140"/>
                  </a:cubicBezTo>
                  <a:cubicBezTo>
                    <a:pt x="140" y="837"/>
                    <a:pt x="84" y="1576"/>
                    <a:pt x="0" y="2343"/>
                  </a:cubicBezTo>
                  <a:lnTo>
                    <a:pt x="210" y="2274"/>
                  </a:lnTo>
                  <a:lnTo>
                    <a:pt x="447" y="2176"/>
                  </a:lnTo>
                  <a:cubicBezTo>
                    <a:pt x="475" y="1883"/>
                    <a:pt x="489" y="1702"/>
                    <a:pt x="489" y="1660"/>
                  </a:cubicBezTo>
                  <a:lnTo>
                    <a:pt x="740" y="1562"/>
                  </a:lnTo>
                  <a:lnTo>
                    <a:pt x="740" y="1562"/>
                  </a:lnTo>
                  <a:cubicBezTo>
                    <a:pt x="684" y="1995"/>
                    <a:pt x="670" y="2302"/>
                    <a:pt x="670" y="2469"/>
                  </a:cubicBezTo>
                  <a:cubicBezTo>
                    <a:pt x="726" y="2427"/>
                    <a:pt x="795" y="2399"/>
                    <a:pt x="851" y="2357"/>
                  </a:cubicBezTo>
                  <a:cubicBezTo>
                    <a:pt x="921" y="2316"/>
                    <a:pt x="977" y="2288"/>
                    <a:pt x="1047" y="2260"/>
                  </a:cubicBezTo>
                  <a:lnTo>
                    <a:pt x="1074" y="2246"/>
                  </a:lnTo>
                  <a:cubicBezTo>
                    <a:pt x="1102" y="1813"/>
                    <a:pt x="1186" y="1088"/>
                    <a:pt x="1339" y="84"/>
                  </a:cubicBezTo>
                  <a:lnTo>
                    <a:pt x="1339" y="84"/>
                  </a:lnTo>
                  <a:cubicBezTo>
                    <a:pt x="1172" y="167"/>
                    <a:pt x="1019" y="223"/>
                    <a:pt x="851" y="265"/>
                  </a:cubicBezTo>
                  <a:cubicBezTo>
                    <a:pt x="837" y="614"/>
                    <a:pt x="809" y="879"/>
                    <a:pt x="795" y="1060"/>
                  </a:cubicBezTo>
                  <a:cubicBezTo>
                    <a:pt x="740" y="1088"/>
                    <a:pt x="698" y="1102"/>
                    <a:pt x="670" y="1130"/>
                  </a:cubicBezTo>
                  <a:cubicBezTo>
                    <a:pt x="628" y="1144"/>
                    <a:pt x="586" y="1158"/>
                    <a:pt x="558" y="1172"/>
                  </a:cubicBezTo>
                  <a:cubicBezTo>
                    <a:pt x="586" y="781"/>
                    <a:pt x="614" y="391"/>
                    <a:pt x="67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2" name="Google Shape;662;p9"/>
            <p:cNvSpPr/>
            <p:nvPr/>
          </p:nvSpPr>
          <p:spPr>
            <a:xfrm>
              <a:off x="4829994" y="595105"/>
              <a:ext cx="138936" cy="167231"/>
            </a:xfrm>
            <a:custGeom>
              <a:avLst/>
              <a:gdLst/>
              <a:ahLst/>
              <a:cxnLst/>
              <a:rect l="l" t="t" r="r" b="b"/>
              <a:pathLst>
                <a:path w="712" h="857" extrusionOk="0">
                  <a:moveTo>
                    <a:pt x="392" y="0"/>
                  </a:moveTo>
                  <a:cubicBezTo>
                    <a:pt x="376" y="0"/>
                    <a:pt x="362" y="2"/>
                    <a:pt x="349" y="6"/>
                  </a:cubicBezTo>
                  <a:cubicBezTo>
                    <a:pt x="210" y="6"/>
                    <a:pt x="84" y="76"/>
                    <a:pt x="28" y="201"/>
                  </a:cubicBezTo>
                  <a:cubicBezTo>
                    <a:pt x="1" y="271"/>
                    <a:pt x="14" y="355"/>
                    <a:pt x="42" y="424"/>
                  </a:cubicBezTo>
                  <a:cubicBezTo>
                    <a:pt x="126" y="396"/>
                    <a:pt x="196" y="382"/>
                    <a:pt x="280" y="382"/>
                  </a:cubicBezTo>
                  <a:cubicBezTo>
                    <a:pt x="280" y="355"/>
                    <a:pt x="280" y="341"/>
                    <a:pt x="266" y="327"/>
                  </a:cubicBezTo>
                  <a:cubicBezTo>
                    <a:pt x="266" y="285"/>
                    <a:pt x="280" y="257"/>
                    <a:pt x="307" y="243"/>
                  </a:cubicBezTo>
                  <a:cubicBezTo>
                    <a:pt x="349" y="243"/>
                    <a:pt x="377" y="257"/>
                    <a:pt x="377" y="285"/>
                  </a:cubicBezTo>
                  <a:cubicBezTo>
                    <a:pt x="377" y="313"/>
                    <a:pt x="363" y="327"/>
                    <a:pt x="363" y="341"/>
                  </a:cubicBezTo>
                  <a:cubicBezTo>
                    <a:pt x="307" y="438"/>
                    <a:pt x="238" y="536"/>
                    <a:pt x="154" y="606"/>
                  </a:cubicBezTo>
                  <a:cubicBezTo>
                    <a:pt x="84" y="675"/>
                    <a:pt x="70" y="773"/>
                    <a:pt x="98" y="857"/>
                  </a:cubicBezTo>
                  <a:cubicBezTo>
                    <a:pt x="140" y="823"/>
                    <a:pt x="224" y="804"/>
                    <a:pt x="341" y="804"/>
                  </a:cubicBezTo>
                  <a:cubicBezTo>
                    <a:pt x="418" y="804"/>
                    <a:pt x="510" y="812"/>
                    <a:pt x="614" y="829"/>
                  </a:cubicBezTo>
                  <a:cubicBezTo>
                    <a:pt x="628" y="745"/>
                    <a:pt x="656" y="675"/>
                    <a:pt x="712" y="606"/>
                  </a:cubicBezTo>
                  <a:cubicBezTo>
                    <a:pt x="663" y="589"/>
                    <a:pt x="609" y="583"/>
                    <a:pt x="556" y="583"/>
                  </a:cubicBezTo>
                  <a:cubicBezTo>
                    <a:pt x="519" y="583"/>
                    <a:pt x="482" y="586"/>
                    <a:pt x="447" y="592"/>
                  </a:cubicBezTo>
                  <a:cubicBezTo>
                    <a:pt x="558" y="508"/>
                    <a:pt x="628" y="382"/>
                    <a:pt x="642" y="243"/>
                  </a:cubicBezTo>
                  <a:cubicBezTo>
                    <a:pt x="642" y="145"/>
                    <a:pt x="586" y="62"/>
                    <a:pt x="503" y="20"/>
                  </a:cubicBezTo>
                  <a:cubicBezTo>
                    <a:pt x="473" y="10"/>
                    <a:pt x="430" y="0"/>
                    <a:pt x="39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3" name="Google Shape;663;p9"/>
            <p:cNvSpPr/>
            <p:nvPr/>
          </p:nvSpPr>
          <p:spPr>
            <a:xfrm>
              <a:off x="4982395" y="432753"/>
              <a:ext cx="299532" cy="333291"/>
            </a:xfrm>
            <a:custGeom>
              <a:avLst/>
              <a:gdLst/>
              <a:ahLst/>
              <a:cxnLst/>
              <a:rect l="l" t="t" r="r" b="b"/>
              <a:pathLst>
                <a:path w="1535" h="1708" extrusionOk="0">
                  <a:moveTo>
                    <a:pt x="907" y="684"/>
                  </a:moveTo>
                  <a:cubicBezTo>
                    <a:pt x="1028" y="684"/>
                    <a:pt x="1084" y="749"/>
                    <a:pt x="1088" y="853"/>
                  </a:cubicBezTo>
                  <a:lnTo>
                    <a:pt x="1088" y="853"/>
                  </a:lnTo>
                  <a:cubicBezTo>
                    <a:pt x="1032" y="1117"/>
                    <a:pt x="837" y="1312"/>
                    <a:pt x="573" y="1368"/>
                  </a:cubicBezTo>
                  <a:cubicBezTo>
                    <a:pt x="503" y="1354"/>
                    <a:pt x="461" y="1298"/>
                    <a:pt x="447" y="1200"/>
                  </a:cubicBezTo>
                  <a:cubicBezTo>
                    <a:pt x="461" y="1075"/>
                    <a:pt x="517" y="949"/>
                    <a:pt x="614" y="852"/>
                  </a:cubicBezTo>
                  <a:cubicBezTo>
                    <a:pt x="684" y="768"/>
                    <a:pt x="796" y="712"/>
                    <a:pt x="907" y="684"/>
                  </a:cubicBezTo>
                  <a:close/>
                  <a:moveTo>
                    <a:pt x="1103" y="1"/>
                  </a:moveTo>
                  <a:cubicBezTo>
                    <a:pt x="1005" y="15"/>
                    <a:pt x="893" y="29"/>
                    <a:pt x="810" y="71"/>
                  </a:cubicBezTo>
                  <a:cubicBezTo>
                    <a:pt x="670" y="126"/>
                    <a:pt x="545" y="196"/>
                    <a:pt x="433" y="280"/>
                  </a:cubicBezTo>
                  <a:cubicBezTo>
                    <a:pt x="308" y="405"/>
                    <a:pt x="210" y="545"/>
                    <a:pt x="126" y="698"/>
                  </a:cubicBezTo>
                  <a:cubicBezTo>
                    <a:pt x="43" y="866"/>
                    <a:pt x="1" y="1047"/>
                    <a:pt x="15" y="1228"/>
                  </a:cubicBezTo>
                  <a:cubicBezTo>
                    <a:pt x="43" y="1368"/>
                    <a:pt x="98" y="1479"/>
                    <a:pt x="196" y="1577"/>
                  </a:cubicBezTo>
                  <a:cubicBezTo>
                    <a:pt x="266" y="1647"/>
                    <a:pt x="363" y="1689"/>
                    <a:pt x="461" y="1703"/>
                  </a:cubicBezTo>
                  <a:cubicBezTo>
                    <a:pt x="489" y="1706"/>
                    <a:pt x="518" y="1708"/>
                    <a:pt x="549" y="1708"/>
                  </a:cubicBezTo>
                  <a:cubicBezTo>
                    <a:pt x="641" y="1708"/>
                    <a:pt x="740" y="1692"/>
                    <a:pt x="824" y="1661"/>
                  </a:cubicBezTo>
                  <a:cubicBezTo>
                    <a:pt x="949" y="1591"/>
                    <a:pt x="1075" y="1507"/>
                    <a:pt x="1172" y="1410"/>
                  </a:cubicBezTo>
                  <a:cubicBezTo>
                    <a:pt x="1214" y="1368"/>
                    <a:pt x="1256" y="1312"/>
                    <a:pt x="1298" y="1270"/>
                  </a:cubicBezTo>
                  <a:cubicBezTo>
                    <a:pt x="1354" y="1173"/>
                    <a:pt x="1409" y="1089"/>
                    <a:pt x="1451" y="991"/>
                  </a:cubicBezTo>
                  <a:cubicBezTo>
                    <a:pt x="1507" y="852"/>
                    <a:pt x="1535" y="712"/>
                    <a:pt x="1535" y="573"/>
                  </a:cubicBezTo>
                  <a:cubicBezTo>
                    <a:pt x="1535" y="447"/>
                    <a:pt x="1507" y="336"/>
                    <a:pt x="1451" y="224"/>
                  </a:cubicBezTo>
                  <a:cubicBezTo>
                    <a:pt x="1382" y="99"/>
                    <a:pt x="1256" y="15"/>
                    <a:pt x="110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64" name="Google Shape;664;p9"/>
            <p:cNvGrpSpPr/>
            <p:nvPr/>
          </p:nvGrpSpPr>
          <p:grpSpPr>
            <a:xfrm>
              <a:off x="205659" y="-244459"/>
              <a:ext cx="1154423" cy="1687724"/>
              <a:chOff x="369634" y="150028"/>
              <a:chExt cx="1154423" cy="1687724"/>
            </a:xfrm>
          </p:grpSpPr>
          <p:sp>
            <p:nvSpPr>
              <p:cNvPr id="665" name="Google Shape;665;p9"/>
              <p:cNvSpPr/>
              <p:nvPr/>
            </p:nvSpPr>
            <p:spPr>
              <a:xfrm>
                <a:off x="543891" y="746166"/>
                <a:ext cx="275140" cy="242358"/>
              </a:xfrm>
              <a:custGeom>
                <a:avLst/>
                <a:gdLst/>
                <a:ahLst/>
                <a:cxnLst/>
                <a:rect l="l" t="t" r="r" b="b"/>
                <a:pathLst>
                  <a:path w="1410" h="1242" extrusionOk="0">
                    <a:moveTo>
                      <a:pt x="1409" y="1"/>
                    </a:moveTo>
                    <a:lnTo>
                      <a:pt x="1340" y="42"/>
                    </a:lnTo>
                    <a:cubicBezTo>
                      <a:pt x="1298" y="70"/>
                      <a:pt x="1228" y="112"/>
                      <a:pt x="1158" y="168"/>
                    </a:cubicBezTo>
                    <a:cubicBezTo>
                      <a:pt x="1019" y="279"/>
                      <a:pt x="838" y="433"/>
                      <a:pt x="670" y="586"/>
                    </a:cubicBezTo>
                    <a:cubicBezTo>
                      <a:pt x="489" y="740"/>
                      <a:pt x="321" y="907"/>
                      <a:pt x="196" y="1033"/>
                    </a:cubicBezTo>
                    <a:cubicBezTo>
                      <a:pt x="140" y="1089"/>
                      <a:pt x="84" y="1144"/>
                      <a:pt x="56" y="1186"/>
                    </a:cubicBezTo>
                    <a:lnTo>
                      <a:pt x="1" y="1242"/>
                    </a:lnTo>
                    <a:lnTo>
                      <a:pt x="70" y="1200"/>
                    </a:lnTo>
                    <a:cubicBezTo>
                      <a:pt x="112" y="1172"/>
                      <a:pt x="168" y="1130"/>
                      <a:pt x="238" y="1075"/>
                    </a:cubicBezTo>
                    <a:cubicBezTo>
                      <a:pt x="391" y="963"/>
                      <a:pt x="572" y="823"/>
                      <a:pt x="740" y="656"/>
                    </a:cubicBezTo>
                    <a:cubicBezTo>
                      <a:pt x="921" y="503"/>
                      <a:pt x="1089" y="349"/>
                      <a:pt x="1200" y="210"/>
                    </a:cubicBezTo>
                    <a:cubicBezTo>
                      <a:pt x="1270" y="154"/>
                      <a:pt x="1312" y="98"/>
                      <a:pt x="1354" y="56"/>
                    </a:cubicBezTo>
                    <a:cubicBezTo>
                      <a:pt x="1381" y="28"/>
                      <a:pt x="1409" y="1"/>
                      <a:pt x="1409"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6" name="Google Shape;666;p9"/>
              <p:cNvSpPr/>
              <p:nvPr/>
            </p:nvSpPr>
            <p:spPr>
              <a:xfrm>
                <a:off x="590138" y="814268"/>
                <a:ext cx="207038" cy="185183"/>
              </a:xfrm>
              <a:custGeom>
                <a:avLst/>
                <a:gdLst/>
                <a:ahLst/>
                <a:cxnLst/>
                <a:rect l="l" t="t" r="r" b="b"/>
                <a:pathLst>
                  <a:path w="1061" h="949" extrusionOk="0">
                    <a:moveTo>
                      <a:pt x="1061" y="0"/>
                    </a:moveTo>
                    <a:cubicBezTo>
                      <a:pt x="991" y="28"/>
                      <a:pt x="935" y="70"/>
                      <a:pt x="866" y="126"/>
                    </a:cubicBezTo>
                    <a:cubicBezTo>
                      <a:pt x="768" y="196"/>
                      <a:pt x="628" y="307"/>
                      <a:pt x="489" y="433"/>
                    </a:cubicBezTo>
                    <a:cubicBezTo>
                      <a:pt x="363" y="544"/>
                      <a:pt x="238" y="670"/>
                      <a:pt x="140" y="767"/>
                    </a:cubicBezTo>
                    <a:cubicBezTo>
                      <a:pt x="57" y="865"/>
                      <a:pt x="1" y="949"/>
                      <a:pt x="1" y="949"/>
                    </a:cubicBezTo>
                    <a:cubicBezTo>
                      <a:pt x="1" y="949"/>
                      <a:pt x="84" y="893"/>
                      <a:pt x="182" y="823"/>
                    </a:cubicBezTo>
                    <a:cubicBezTo>
                      <a:pt x="294" y="740"/>
                      <a:pt x="433" y="628"/>
                      <a:pt x="559" y="516"/>
                    </a:cubicBezTo>
                    <a:cubicBezTo>
                      <a:pt x="698" y="391"/>
                      <a:pt x="824" y="279"/>
                      <a:pt x="907" y="168"/>
                    </a:cubicBezTo>
                    <a:cubicBezTo>
                      <a:pt x="1005" y="70"/>
                      <a:pt x="1061" y="0"/>
                      <a:pt x="106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7" name="Google Shape;667;p9"/>
              <p:cNvSpPr/>
              <p:nvPr/>
            </p:nvSpPr>
            <p:spPr>
              <a:xfrm>
                <a:off x="816105" y="746166"/>
                <a:ext cx="275140" cy="242358"/>
              </a:xfrm>
              <a:custGeom>
                <a:avLst/>
                <a:gdLst/>
                <a:ahLst/>
                <a:cxnLst/>
                <a:rect l="l" t="t" r="r" b="b"/>
                <a:pathLst>
                  <a:path w="1410" h="1242" extrusionOk="0">
                    <a:moveTo>
                      <a:pt x="0" y="1"/>
                    </a:moveTo>
                    <a:lnTo>
                      <a:pt x="11" y="7"/>
                    </a:lnTo>
                    <a:lnTo>
                      <a:pt x="11" y="7"/>
                    </a:lnTo>
                    <a:cubicBezTo>
                      <a:pt x="8" y="5"/>
                      <a:pt x="4" y="2"/>
                      <a:pt x="0" y="1"/>
                    </a:cubicBezTo>
                    <a:close/>
                    <a:moveTo>
                      <a:pt x="11" y="7"/>
                    </a:moveTo>
                    <a:cubicBezTo>
                      <a:pt x="32" y="22"/>
                      <a:pt x="44" y="44"/>
                      <a:pt x="56" y="56"/>
                    </a:cubicBezTo>
                    <a:cubicBezTo>
                      <a:pt x="98" y="98"/>
                      <a:pt x="140" y="154"/>
                      <a:pt x="210" y="210"/>
                    </a:cubicBezTo>
                    <a:cubicBezTo>
                      <a:pt x="321" y="349"/>
                      <a:pt x="503" y="503"/>
                      <a:pt x="670" y="656"/>
                    </a:cubicBezTo>
                    <a:cubicBezTo>
                      <a:pt x="851" y="823"/>
                      <a:pt x="1033" y="963"/>
                      <a:pt x="1172" y="1075"/>
                    </a:cubicBezTo>
                    <a:cubicBezTo>
                      <a:pt x="1242" y="1130"/>
                      <a:pt x="1298" y="1172"/>
                      <a:pt x="1340" y="1200"/>
                    </a:cubicBezTo>
                    <a:lnTo>
                      <a:pt x="1409" y="1242"/>
                    </a:lnTo>
                    <a:lnTo>
                      <a:pt x="1353" y="1186"/>
                    </a:lnTo>
                    <a:cubicBezTo>
                      <a:pt x="1326" y="1144"/>
                      <a:pt x="1270" y="1089"/>
                      <a:pt x="1214" y="1033"/>
                    </a:cubicBezTo>
                    <a:cubicBezTo>
                      <a:pt x="1088" y="907"/>
                      <a:pt x="921" y="740"/>
                      <a:pt x="740" y="586"/>
                    </a:cubicBezTo>
                    <a:cubicBezTo>
                      <a:pt x="572" y="433"/>
                      <a:pt x="391" y="279"/>
                      <a:pt x="252" y="168"/>
                    </a:cubicBezTo>
                    <a:cubicBezTo>
                      <a:pt x="182" y="112"/>
                      <a:pt x="112" y="70"/>
                      <a:pt x="70" y="42"/>
                    </a:cubicBezTo>
                    <a:lnTo>
                      <a:pt x="11" y="7"/>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8" name="Google Shape;668;p9"/>
              <p:cNvSpPr/>
              <p:nvPr/>
            </p:nvSpPr>
            <p:spPr>
              <a:xfrm>
                <a:off x="816105" y="1355963"/>
                <a:ext cx="275140" cy="245090"/>
              </a:xfrm>
              <a:custGeom>
                <a:avLst/>
                <a:gdLst/>
                <a:ahLst/>
                <a:cxnLst/>
                <a:rect l="l" t="t" r="r" b="b"/>
                <a:pathLst>
                  <a:path w="1410" h="1256" extrusionOk="0">
                    <a:moveTo>
                      <a:pt x="1409" y="0"/>
                    </a:moveTo>
                    <a:lnTo>
                      <a:pt x="1340" y="42"/>
                    </a:lnTo>
                    <a:cubicBezTo>
                      <a:pt x="1298" y="84"/>
                      <a:pt x="1242" y="126"/>
                      <a:pt x="1172" y="167"/>
                    </a:cubicBezTo>
                    <a:cubicBezTo>
                      <a:pt x="1019" y="279"/>
                      <a:pt x="851" y="432"/>
                      <a:pt x="670" y="586"/>
                    </a:cubicBezTo>
                    <a:cubicBezTo>
                      <a:pt x="503" y="739"/>
                      <a:pt x="321" y="907"/>
                      <a:pt x="210" y="1032"/>
                    </a:cubicBezTo>
                    <a:cubicBezTo>
                      <a:pt x="140" y="1102"/>
                      <a:pt x="98" y="1144"/>
                      <a:pt x="56" y="1186"/>
                    </a:cubicBezTo>
                    <a:cubicBezTo>
                      <a:pt x="28" y="1227"/>
                      <a:pt x="0" y="1255"/>
                      <a:pt x="0" y="1255"/>
                    </a:cubicBezTo>
                    <a:lnTo>
                      <a:pt x="70" y="1200"/>
                    </a:lnTo>
                    <a:cubicBezTo>
                      <a:pt x="112" y="1172"/>
                      <a:pt x="182" y="1130"/>
                      <a:pt x="252" y="1074"/>
                    </a:cubicBezTo>
                    <a:cubicBezTo>
                      <a:pt x="391" y="976"/>
                      <a:pt x="572" y="823"/>
                      <a:pt x="740" y="670"/>
                    </a:cubicBezTo>
                    <a:cubicBezTo>
                      <a:pt x="921" y="502"/>
                      <a:pt x="1088" y="349"/>
                      <a:pt x="1214" y="223"/>
                    </a:cubicBezTo>
                    <a:cubicBezTo>
                      <a:pt x="1270" y="153"/>
                      <a:pt x="1326" y="98"/>
                      <a:pt x="1353" y="56"/>
                    </a:cubicBezTo>
                    <a:lnTo>
                      <a:pt x="1409"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9" name="Google Shape;669;p9"/>
              <p:cNvSpPr/>
              <p:nvPr/>
            </p:nvSpPr>
            <p:spPr>
              <a:xfrm>
                <a:off x="543891" y="1355963"/>
                <a:ext cx="275140" cy="245090"/>
              </a:xfrm>
              <a:custGeom>
                <a:avLst/>
                <a:gdLst/>
                <a:ahLst/>
                <a:cxnLst/>
                <a:rect l="l" t="t" r="r" b="b"/>
                <a:pathLst>
                  <a:path w="1410" h="1256" extrusionOk="0">
                    <a:moveTo>
                      <a:pt x="1" y="0"/>
                    </a:moveTo>
                    <a:lnTo>
                      <a:pt x="56" y="56"/>
                    </a:lnTo>
                    <a:cubicBezTo>
                      <a:pt x="84" y="98"/>
                      <a:pt x="140" y="153"/>
                      <a:pt x="196" y="223"/>
                    </a:cubicBezTo>
                    <a:cubicBezTo>
                      <a:pt x="321" y="349"/>
                      <a:pt x="489" y="502"/>
                      <a:pt x="670" y="670"/>
                    </a:cubicBezTo>
                    <a:cubicBezTo>
                      <a:pt x="838" y="823"/>
                      <a:pt x="1019" y="976"/>
                      <a:pt x="1158" y="1074"/>
                    </a:cubicBezTo>
                    <a:cubicBezTo>
                      <a:pt x="1242" y="1130"/>
                      <a:pt x="1298" y="1172"/>
                      <a:pt x="1340" y="1200"/>
                    </a:cubicBezTo>
                    <a:lnTo>
                      <a:pt x="1409" y="1255"/>
                    </a:lnTo>
                    <a:lnTo>
                      <a:pt x="1354" y="1186"/>
                    </a:lnTo>
                    <a:cubicBezTo>
                      <a:pt x="1312" y="1158"/>
                      <a:pt x="1270" y="1102"/>
                      <a:pt x="1200" y="1032"/>
                    </a:cubicBezTo>
                    <a:cubicBezTo>
                      <a:pt x="1089" y="907"/>
                      <a:pt x="921" y="739"/>
                      <a:pt x="740" y="586"/>
                    </a:cubicBezTo>
                    <a:cubicBezTo>
                      <a:pt x="559" y="432"/>
                      <a:pt x="377" y="279"/>
                      <a:pt x="238" y="167"/>
                    </a:cubicBezTo>
                    <a:cubicBezTo>
                      <a:pt x="168" y="126"/>
                      <a:pt x="112" y="84"/>
                      <a:pt x="70" y="42"/>
                    </a:cubicBezTo>
                    <a:lnTo>
                      <a:pt x="1"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0" name="Google Shape;670;p9"/>
              <p:cNvSpPr/>
              <p:nvPr/>
            </p:nvSpPr>
            <p:spPr>
              <a:xfrm>
                <a:off x="601066" y="1355963"/>
                <a:ext cx="196111" cy="174256"/>
              </a:xfrm>
              <a:custGeom>
                <a:avLst/>
                <a:gdLst/>
                <a:ahLst/>
                <a:cxnLst/>
                <a:rect l="l" t="t" r="r" b="b"/>
                <a:pathLst>
                  <a:path w="1005" h="893" extrusionOk="0">
                    <a:moveTo>
                      <a:pt x="1" y="0"/>
                    </a:moveTo>
                    <a:lnTo>
                      <a:pt x="1" y="0"/>
                    </a:lnTo>
                    <a:cubicBezTo>
                      <a:pt x="42" y="56"/>
                      <a:pt x="84" y="112"/>
                      <a:pt x="140" y="167"/>
                    </a:cubicBezTo>
                    <a:cubicBezTo>
                      <a:pt x="224" y="265"/>
                      <a:pt x="349" y="377"/>
                      <a:pt x="461" y="488"/>
                    </a:cubicBezTo>
                    <a:cubicBezTo>
                      <a:pt x="586" y="586"/>
                      <a:pt x="698" y="683"/>
                      <a:pt x="823" y="781"/>
                    </a:cubicBezTo>
                    <a:cubicBezTo>
                      <a:pt x="879" y="823"/>
                      <a:pt x="935" y="865"/>
                      <a:pt x="1005" y="893"/>
                    </a:cubicBezTo>
                    <a:cubicBezTo>
                      <a:pt x="1005" y="893"/>
                      <a:pt x="949" y="823"/>
                      <a:pt x="865" y="739"/>
                    </a:cubicBezTo>
                    <a:cubicBezTo>
                      <a:pt x="782" y="642"/>
                      <a:pt x="656" y="530"/>
                      <a:pt x="531" y="418"/>
                    </a:cubicBezTo>
                    <a:cubicBezTo>
                      <a:pt x="405" y="293"/>
                      <a:pt x="279" y="195"/>
                      <a:pt x="182" y="126"/>
                    </a:cubicBezTo>
                    <a:cubicBezTo>
                      <a:pt x="84" y="56"/>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1" name="Google Shape;671;p9"/>
              <p:cNvSpPr/>
              <p:nvPr/>
            </p:nvSpPr>
            <p:spPr>
              <a:xfrm>
                <a:off x="1080124" y="988329"/>
                <a:ext cx="22050" cy="367634"/>
              </a:xfrm>
              <a:custGeom>
                <a:avLst/>
                <a:gdLst/>
                <a:ahLst/>
                <a:cxnLst/>
                <a:rect l="l" t="t" r="r" b="b"/>
                <a:pathLst>
                  <a:path w="113" h="1884" extrusionOk="0">
                    <a:moveTo>
                      <a:pt x="28" y="1"/>
                    </a:moveTo>
                    <a:cubicBezTo>
                      <a:pt x="28" y="1"/>
                      <a:pt x="28" y="29"/>
                      <a:pt x="28" y="85"/>
                    </a:cubicBezTo>
                    <a:cubicBezTo>
                      <a:pt x="28" y="140"/>
                      <a:pt x="14" y="210"/>
                      <a:pt x="14" y="294"/>
                    </a:cubicBezTo>
                    <a:cubicBezTo>
                      <a:pt x="0" y="475"/>
                      <a:pt x="0" y="712"/>
                      <a:pt x="0" y="949"/>
                    </a:cubicBezTo>
                    <a:cubicBezTo>
                      <a:pt x="14" y="1173"/>
                      <a:pt x="28" y="1410"/>
                      <a:pt x="42" y="1591"/>
                    </a:cubicBezTo>
                    <a:cubicBezTo>
                      <a:pt x="42" y="1675"/>
                      <a:pt x="56" y="1745"/>
                      <a:pt x="56" y="1800"/>
                    </a:cubicBezTo>
                    <a:cubicBezTo>
                      <a:pt x="70" y="1856"/>
                      <a:pt x="70" y="1884"/>
                      <a:pt x="70" y="1884"/>
                    </a:cubicBezTo>
                    <a:cubicBezTo>
                      <a:pt x="70" y="1884"/>
                      <a:pt x="70" y="1856"/>
                      <a:pt x="70" y="1800"/>
                    </a:cubicBezTo>
                    <a:cubicBezTo>
                      <a:pt x="84" y="1745"/>
                      <a:pt x="98" y="1675"/>
                      <a:pt x="98" y="1591"/>
                    </a:cubicBezTo>
                    <a:cubicBezTo>
                      <a:pt x="98" y="1410"/>
                      <a:pt x="112" y="1173"/>
                      <a:pt x="98" y="936"/>
                    </a:cubicBezTo>
                    <a:cubicBezTo>
                      <a:pt x="98" y="712"/>
                      <a:pt x="84" y="475"/>
                      <a:pt x="70" y="294"/>
                    </a:cubicBezTo>
                    <a:cubicBezTo>
                      <a:pt x="56" y="210"/>
                      <a:pt x="56" y="140"/>
                      <a:pt x="42" y="85"/>
                    </a:cubicBezTo>
                    <a:cubicBezTo>
                      <a:pt x="28" y="29"/>
                      <a:pt x="28" y="1"/>
                      <a:pt x="28"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2" name="Google Shape;672;p9"/>
              <p:cNvSpPr/>
              <p:nvPr/>
            </p:nvSpPr>
            <p:spPr>
              <a:xfrm>
                <a:off x="1050268" y="1053699"/>
                <a:ext cx="21855" cy="237089"/>
              </a:xfrm>
              <a:custGeom>
                <a:avLst/>
                <a:gdLst/>
                <a:ahLst/>
                <a:cxnLst/>
                <a:rect l="l" t="t" r="r" b="b"/>
                <a:pathLst>
                  <a:path w="112" h="1215" extrusionOk="0">
                    <a:moveTo>
                      <a:pt x="42" y="1"/>
                    </a:moveTo>
                    <a:cubicBezTo>
                      <a:pt x="28" y="57"/>
                      <a:pt x="28" y="126"/>
                      <a:pt x="14" y="196"/>
                    </a:cubicBezTo>
                    <a:cubicBezTo>
                      <a:pt x="0" y="335"/>
                      <a:pt x="0" y="475"/>
                      <a:pt x="0" y="614"/>
                    </a:cubicBezTo>
                    <a:cubicBezTo>
                      <a:pt x="14" y="768"/>
                      <a:pt x="14" y="921"/>
                      <a:pt x="28" y="1033"/>
                    </a:cubicBezTo>
                    <a:cubicBezTo>
                      <a:pt x="42" y="1089"/>
                      <a:pt x="56" y="1158"/>
                      <a:pt x="70" y="1214"/>
                    </a:cubicBezTo>
                    <a:cubicBezTo>
                      <a:pt x="84" y="1158"/>
                      <a:pt x="84" y="1089"/>
                      <a:pt x="98" y="1033"/>
                    </a:cubicBezTo>
                    <a:cubicBezTo>
                      <a:pt x="112" y="921"/>
                      <a:pt x="112" y="768"/>
                      <a:pt x="112" y="614"/>
                    </a:cubicBezTo>
                    <a:cubicBezTo>
                      <a:pt x="112" y="461"/>
                      <a:pt x="98" y="322"/>
                      <a:pt x="70" y="196"/>
                    </a:cubicBezTo>
                    <a:cubicBezTo>
                      <a:pt x="70" y="126"/>
                      <a:pt x="56" y="57"/>
                      <a:pt x="42"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3" name="Google Shape;673;p9"/>
              <p:cNvSpPr/>
              <p:nvPr/>
            </p:nvSpPr>
            <p:spPr>
              <a:xfrm>
                <a:off x="805178" y="487612"/>
                <a:ext cx="22050" cy="236894"/>
              </a:xfrm>
              <a:custGeom>
                <a:avLst/>
                <a:gdLst/>
                <a:ahLst/>
                <a:cxnLst/>
                <a:rect l="l" t="t" r="r" b="b"/>
                <a:pathLst>
                  <a:path w="113" h="1214" extrusionOk="0">
                    <a:moveTo>
                      <a:pt x="56" y="0"/>
                    </a:moveTo>
                    <a:cubicBezTo>
                      <a:pt x="43" y="56"/>
                      <a:pt x="29" y="126"/>
                      <a:pt x="29" y="182"/>
                    </a:cubicBezTo>
                    <a:cubicBezTo>
                      <a:pt x="15" y="321"/>
                      <a:pt x="1" y="461"/>
                      <a:pt x="15" y="614"/>
                    </a:cubicBezTo>
                    <a:cubicBezTo>
                      <a:pt x="15" y="754"/>
                      <a:pt x="29" y="893"/>
                      <a:pt x="43" y="1033"/>
                    </a:cubicBezTo>
                    <a:cubicBezTo>
                      <a:pt x="56" y="1144"/>
                      <a:pt x="70" y="1214"/>
                      <a:pt x="70" y="1214"/>
                    </a:cubicBezTo>
                    <a:cubicBezTo>
                      <a:pt x="84" y="1158"/>
                      <a:pt x="98" y="1088"/>
                      <a:pt x="98" y="1033"/>
                    </a:cubicBezTo>
                    <a:cubicBezTo>
                      <a:pt x="112" y="879"/>
                      <a:pt x="112" y="740"/>
                      <a:pt x="112" y="600"/>
                    </a:cubicBezTo>
                    <a:cubicBezTo>
                      <a:pt x="112" y="461"/>
                      <a:pt x="98" y="321"/>
                      <a:pt x="84" y="182"/>
                    </a:cubicBezTo>
                    <a:cubicBezTo>
                      <a:pt x="70" y="126"/>
                      <a:pt x="70" y="56"/>
                      <a:pt x="56"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4" name="Google Shape;674;p9"/>
              <p:cNvSpPr/>
              <p:nvPr/>
            </p:nvSpPr>
            <p:spPr>
              <a:xfrm>
                <a:off x="802446" y="1600858"/>
                <a:ext cx="19318" cy="236894"/>
              </a:xfrm>
              <a:custGeom>
                <a:avLst/>
                <a:gdLst/>
                <a:ahLst/>
                <a:cxnLst/>
                <a:rect l="l" t="t" r="r" b="b"/>
                <a:pathLst>
                  <a:path w="99" h="1214" extrusionOk="0">
                    <a:moveTo>
                      <a:pt x="43" y="0"/>
                    </a:moveTo>
                    <a:cubicBezTo>
                      <a:pt x="29" y="56"/>
                      <a:pt x="15" y="126"/>
                      <a:pt x="15" y="182"/>
                    </a:cubicBezTo>
                    <a:cubicBezTo>
                      <a:pt x="1" y="321"/>
                      <a:pt x="1" y="461"/>
                      <a:pt x="1" y="600"/>
                    </a:cubicBezTo>
                    <a:cubicBezTo>
                      <a:pt x="1" y="754"/>
                      <a:pt x="15" y="907"/>
                      <a:pt x="29" y="1033"/>
                    </a:cubicBezTo>
                    <a:cubicBezTo>
                      <a:pt x="43" y="1144"/>
                      <a:pt x="70" y="1214"/>
                      <a:pt x="70" y="1214"/>
                    </a:cubicBezTo>
                    <a:cubicBezTo>
                      <a:pt x="70" y="1158"/>
                      <a:pt x="84" y="1088"/>
                      <a:pt x="98" y="1019"/>
                    </a:cubicBezTo>
                    <a:cubicBezTo>
                      <a:pt x="98" y="907"/>
                      <a:pt x="98" y="754"/>
                      <a:pt x="98" y="600"/>
                    </a:cubicBezTo>
                    <a:cubicBezTo>
                      <a:pt x="98" y="461"/>
                      <a:pt x="98" y="321"/>
                      <a:pt x="70" y="182"/>
                    </a:cubicBezTo>
                    <a:cubicBezTo>
                      <a:pt x="70" y="126"/>
                      <a:pt x="57" y="56"/>
                      <a:pt x="43"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5" name="Google Shape;675;p9"/>
              <p:cNvSpPr/>
              <p:nvPr/>
            </p:nvSpPr>
            <p:spPr>
              <a:xfrm>
                <a:off x="1096516" y="814268"/>
                <a:ext cx="166255" cy="171524"/>
              </a:xfrm>
              <a:custGeom>
                <a:avLst/>
                <a:gdLst/>
                <a:ahLst/>
                <a:cxnLst/>
                <a:rect l="l" t="t" r="r" b="b"/>
                <a:pathLst>
                  <a:path w="852" h="879" extrusionOk="0">
                    <a:moveTo>
                      <a:pt x="851" y="0"/>
                    </a:moveTo>
                    <a:lnTo>
                      <a:pt x="851" y="0"/>
                    </a:lnTo>
                    <a:cubicBezTo>
                      <a:pt x="795" y="42"/>
                      <a:pt x="739" y="84"/>
                      <a:pt x="698" y="126"/>
                    </a:cubicBezTo>
                    <a:cubicBezTo>
                      <a:pt x="586" y="209"/>
                      <a:pt x="488" y="307"/>
                      <a:pt x="391" y="405"/>
                    </a:cubicBezTo>
                    <a:cubicBezTo>
                      <a:pt x="293" y="502"/>
                      <a:pt x="195" y="614"/>
                      <a:pt x="112" y="726"/>
                    </a:cubicBezTo>
                    <a:cubicBezTo>
                      <a:pt x="70" y="781"/>
                      <a:pt x="42" y="823"/>
                      <a:pt x="0" y="879"/>
                    </a:cubicBezTo>
                    <a:cubicBezTo>
                      <a:pt x="0" y="879"/>
                      <a:pt x="70" y="837"/>
                      <a:pt x="154" y="767"/>
                    </a:cubicBezTo>
                    <a:cubicBezTo>
                      <a:pt x="265" y="684"/>
                      <a:pt x="363" y="586"/>
                      <a:pt x="460" y="474"/>
                    </a:cubicBezTo>
                    <a:cubicBezTo>
                      <a:pt x="558" y="377"/>
                      <a:pt x="656" y="265"/>
                      <a:pt x="739" y="154"/>
                    </a:cubicBezTo>
                    <a:cubicBezTo>
                      <a:pt x="781" y="112"/>
                      <a:pt x="809" y="56"/>
                      <a:pt x="85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6" name="Google Shape;676;p9"/>
              <p:cNvSpPr/>
              <p:nvPr/>
            </p:nvSpPr>
            <p:spPr>
              <a:xfrm>
                <a:off x="1093784" y="1353231"/>
                <a:ext cx="171524" cy="166060"/>
              </a:xfrm>
              <a:custGeom>
                <a:avLst/>
                <a:gdLst/>
                <a:ahLst/>
                <a:cxnLst/>
                <a:rect l="l" t="t" r="r" b="b"/>
                <a:pathLst>
                  <a:path w="879" h="851" extrusionOk="0">
                    <a:moveTo>
                      <a:pt x="0" y="0"/>
                    </a:moveTo>
                    <a:cubicBezTo>
                      <a:pt x="0" y="0"/>
                      <a:pt x="42" y="70"/>
                      <a:pt x="112" y="153"/>
                    </a:cubicBezTo>
                    <a:cubicBezTo>
                      <a:pt x="195" y="251"/>
                      <a:pt x="293" y="363"/>
                      <a:pt x="405" y="460"/>
                    </a:cubicBezTo>
                    <a:cubicBezTo>
                      <a:pt x="516" y="558"/>
                      <a:pt x="628" y="670"/>
                      <a:pt x="726" y="739"/>
                    </a:cubicBezTo>
                    <a:cubicBezTo>
                      <a:pt x="767" y="781"/>
                      <a:pt x="823" y="809"/>
                      <a:pt x="879" y="851"/>
                    </a:cubicBezTo>
                    <a:cubicBezTo>
                      <a:pt x="837" y="795"/>
                      <a:pt x="809" y="739"/>
                      <a:pt x="767" y="697"/>
                    </a:cubicBezTo>
                    <a:cubicBezTo>
                      <a:pt x="670" y="586"/>
                      <a:pt x="572" y="488"/>
                      <a:pt x="474" y="391"/>
                    </a:cubicBezTo>
                    <a:cubicBezTo>
                      <a:pt x="377" y="293"/>
                      <a:pt x="265" y="195"/>
                      <a:pt x="154" y="112"/>
                    </a:cubicBezTo>
                    <a:cubicBezTo>
                      <a:pt x="70" y="42"/>
                      <a:pt x="0" y="0"/>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7" name="Google Shape;677;p9"/>
              <p:cNvSpPr/>
              <p:nvPr/>
            </p:nvSpPr>
            <p:spPr>
              <a:xfrm>
                <a:off x="372366" y="1353231"/>
                <a:ext cx="166255" cy="171524"/>
              </a:xfrm>
              <a:custGeom>
                <a:avLst/>
                <a:gdLst/>
                <a:ahLst/>
                <a:cxnLst/>
                <a:rect l="l" t="t" r="r" b="b"/>
                <a:pathLst>
                  <a:path w="852" h="879" extrusionOk="0">
                    <a:moveTo>
                      <a:pt x="852" y="0"/>
                    </a:moveTo>
                    <a:cubicBezTo>
                      <a:pt x="852" y="0"/>
                      <a:pt x="782" y="42"/>
                      <a:pt x="698" y="112"/>
                    </a:cubicBezTo>
                    <a:cubicBezTo>
                      <a:pt x="587" y="209"/>
                      <a:pt x="475" y="307"/>
                      <a:pt x="391" y="405"/>
                    </a:cubicBezTo>
                    <a:cubicBezTo>
                      <a:pt x="294" y="502"/>
                      <a:pt x="196" y="614"/>
                      <a:pt x="112" y="725"/>
                    </a:cubicBezTo>
                    <a:cubicBezTo>
                      <a:pt x="43" y="809"/>
                      <a:pt x="1" y="879"/>
                      <a:pt x="1" y="879"/>
                    </a:cubicBezTo>
                    <a:cubicBezTo>
                      <a:pt x="57" y="837"/>
                      <a:pt x="98" y="809"/>
                      <a:pt x="154" y="767"/>
                    </a:cubicBezTo>
                    <a:cubicBezTo>
                      <a:pt x="266" y="670"/>
                      <a:pt x="363" y="572"/>
                      <a:pt x="461" y="474"/>
                    </a:cubicBezTo>
                    <a:cubicBezTo>
                      <a:pt x="559" y="363"/>
                      <a:pt x="670" y="251"/>
                      <a:pt x="740" y="153"/>
                    </a:cubicBezTo>
                    <a:cubicBezTo>
                      <a:pt x="768" y="112"/>
                      <a:pt x="810" y="56"/>
                      <a:pt x="85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8" name="Google Shape;678;p9"/>
              <p:cNvSpPr/>
              <p:nvPr/>
            </p:nvSpPr>
            <p:spPr>
              <a:xfrm>
                <a:off x="369634" y="819732"/>
                <a:ext cx="171719" cy="166060"/>
              </a:xfrm>
              <a:custGeom>
                <a:avLst/>
                <a:gdLst/>
                <a:ahLst/>
                <a:cxnLst/>
                <a:rect l="l" t="t" r="r" b="b"/>
                <a:pathLst>
                  <a:path w="880" h="851" extrusionOk="0">
                    <a:moveTo>
                      <a:pt x="1" y="0"/>
                    </a:moveTo>
                    <a:lnTo>
                      <a:pt x="1" y="0"/>
                    </a:lnTo>
                    <a:cubicBezTo>
                      <a:pt x="29" y="56"/>
                      <a:pt x="71" y="112"/>
                      <a:pt x="112" y="154"/>
                    </a:cubicBezTo>
                    <a:cubicBezTo>
                      <a:pt x="196" y="265"/>
                      <a:pt x="294" y="363"/>
                      <a:pt x="405" y="460"/>
                    </a:cubicBezTo>
                    <a:cubicBezTo>
                      <a:pt x="503" y="558"/>
                      <a:pt x="601" y="656"/>
                      <a:pt x="712" y="739"/>
                    </a:cubicBezTo>
                    <a:cubicBezTo>
                      <a:pt x="768" y="781"/>
                      <a:pt x="824" y="809"/>
                      <a:pt x="880" y="851"/>
                    </a:cubicBezTo>
                    <a:cubicBezTo>
                      <a:pt x="880" y="851"/>
                      <a:pt x="838" y="781"/>
                      <a:pt x="754" y="698"/>
                    </a:cubicBezTo>
                    <a:cubicBezTo>
                      <a:pt x="670" y="586"/>
                      <a:pt x="573" y="488"/>
                      <a:pt x="475" y="391"/>
                    </a:cubicBezTo>
                    <a:cubicBezTo>
                      <a:pt x="364" y="293"/>
                      <a:pt x="252" y="181"/>
                      <a:pt x="154" y="112"/>
                    </a:cubicBezTo>
                    <a:cubicBezTo>
                      <a:pt x="57" y="42"/>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9" name="Google Shape;679;p9"/>
              <p:cNvSpPr/>
              <p:nvPr/>
            </p:nvSpPr>
            <p:spPr>
              <a:xfrm>
                <a:off x="535695" y="988329"/>
                <a:ext cx="22050" cy="367634"/>
              </a:xfrm>
              <a:custGeom>
                <a:avLst/>
                <a:gdLst/>
                <a:ahLst/>
                <a:cxnLst/>
                <a:rect l="l" t="t" r="r" b="b"/>
                <a:pathLst>
                  <a:path w="113" h="1884" extrusionOk="0">
                    <a:moveTo>
                      <a:pt x="43" y="1"/>
                    </a:moveTo>
                    <a:cubicBezTo>
                      <a:pt x="43" y="1"/>
                      <a:pt x="43" y="29"/>
                      <a:pt x="29" y="85"/>
                    </a:cubicBezTo>
                    <a:cubicBezTo>
                      <a:pt x="29" y="140"/>
                      <a:pt x="15" y="210"/>
                      <a:pt x="15" y="294"/>
                    </a:cubicBezTo>
                    <a:cubicBezTo>
                      <a:pt x="15" y="475"/>
                      <a:pt x="1" y="712"/>
                      <a:pt x="15" y="949"/>
                    </a:cubicBezTo>
                    <a:cubicBezTo>
                      <a:pt x="15" y="1173"/>
                      <a:pt x="29" y="1410"/>
                      <a:pt x="43" y="1591"/>
                    </a:cubicBezTo>
                    <a:cubicBezTo>
                      <a:pt x="57" y="1675"/>
                      <a:pt x="57" y="1745"/>
                      <a:pt x="70" y="1800"/>
                    </a:cubicBezTo>
                    <a:cubicBezTo>
                      <a:pt x="84" y="1856"/>
                      <a:pt x="84" y="1884"/>
                      <a:pt x="84" y="1884"/>
                    </a:cubicBezTo>
                    <a:cubicBezTo>
                      <a:pt x="84" y="1884"/>
                      <a:pt x="84" y="1856"/>
                      <a:pt x="84" y="1800"/>
                    </a:cubicBezTo>
                    <a:cubicBezTo>
                      <a:pt x="98" y="1745"/>
                      <a:pt x="98" y="1675"/>
                      <a:pt x="98" y="1591"/>
                    </a:cubicBezTo>
                    <a:cubicBezTo>
                      <a:pt x="112" y="1410"/>
                      <a:pt x="112" y="1173"/>
                      <a:pt x="112" y="936"/>
                    </a:cubicBezTo>
                    <a:cubicBezTo>
                      <a:pt x="112" y="712"/>
                      <a:pt x="98" y="475"/>
                      <a:pt x="84" y="294"/>
                    </a:cubicBezTo>
                    <a:cubicBezTo>
                      <a:pt x="70" y="210"/>
                      <a:pt x="70" y="140"/>
                      <a:pt x="57" y="85"/>
                    </a:cubicBezTo>
                    <a:cubicBezTo>
                      <a:pt x="43" y="29"/>
                      <a:pt x="43" y="1"/>
                      <a:pt x="4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0" name="Google Shape;680;p9"/>
              <p:cNvSpPr/>
              <p:nvPr/>
            </p:nvSpPr>
            <p:spPr>
              <a:xfrm>
                <a:off x="666436" y="249742"/>
                <a:ext cx="158059" cy="175426"/>
              </a:xfrm>
              <a:custGeom>
                <a:avLst/>
                <a:gdLst/>
                <a:ahLst/>
                <a:cxnLst/>
                <a:rect l="l" t="t" r="r" b="b"/>
                <a:pathLst>
                  <a:path w="810" h="899" extrusionOk="0">
                    <a:moveTo>
                      <a:pt x="516" y="285"/>
                    </a:moveTo>
                    <a:cubicBezTo>
                      <a:pt x="544" y="299"/>
                      <a:pt x="572" y="327"/>
                      <a:pt x="586" y="369"/>
                    </a:cubicBezTo>
                    <a:cubicBezTo>
                      <a:pt x="572" y="438"/>
                      <a:pt x="544" y="508"/>
                      <a:pt x="488" y="564"/>
                    </a:cubicBezTo>
                    <a:cubicBezTo>
                      <a:pt x="447" y="606"/>
                      <a:pt x="391" y="634"/>
                      <a:pt x="335" y="648"/>
                    </a:cubicBezTo>
                    <a:cubicBezTo>
                      <a:pt x="265" y="648"/>
                      <a:pt x="237" y="620"/>
                      <a:pt x="237" y="550"/>
                    </a:cubicBezTo>
                    <a:cubicBezTo>
                      <a:pt x="265" y="424"/>
                      <a:pt x="377" y="313"/>
                      <a:pt x="516" y="285"/>
                    </a:cubicBezTo>
                    <a:close/>
                    <a:moveTo>
                      <a:pt x="514" y="0"/>
                    </a:moveTo>
                    <a:cubicBezTo>
                      <a:pt x="469" y="0"/>
                      <a:pt x="426" y="10"/>
                      <a:pt x="377" y="20"/>
                    </a:cubicBezTo>
                    <a:cubicBezTo>
                      <a:pt x="307" y="62"/>
                      <a:pt x="251" y="104"/>
                      <a:pt x="196" y="159"/>
                    </a:cubicBezTo>
                    <a:cubicBezTo>
                      <a:pt x="168" y="187"/>
                      <a:pt x="154" y="201"/>
                      <a:pt x="126" y="229"/>
                    </a:cubicBezTo>
                    <a:cubicBezTo>
                      <a:pt x="98" y="285"/>
                      <a:pt x="70" y="327"/>
                      <a:pt x="56" y="382"/>
                    </a:cubicBezTo>
                    <a:cubicBezTo>
                      <a:pt x="14" y="452"/>
                      <a:pt x="0" y="522"/>
                      <a:pt x="0" y="606"/>
                    </a:cubicBezTo>
                    <a:cubicBezTo>
                      <a:pt x="0" y="661"/>
                      <a:pt x="14" y="731"/>
                      <a:pt x="42" y="773"/>
                    </a:cubicBezTo>
                    <a:cubicBezTo>
                      <a:pt x="84" y="843"/>
                      <a:pt x="140" y="885"/>
                      <a:pt x="223" y="899"/>
                    </a:cubicBezTo>
                    <a:cubicBezTo>
                      <a:pt x="279" y="899"/>
                      <a:pt x="335" y="885"/>
                      <a:pt x="377" y="857"/>
                    </a:cubicBezTo>
                    <a:cubicBezTo>
                      <a:pt x="447" y="829"/>
                      <a:pt x="516" y="801"/>
                      <a:pt x="572" y="759"/>
                    </a:cubicBezTo>
                    <a:cubicBezTo>
                      <a:pt x="656" y="703"/>
                      <a:pt x="712" y="634"/>
                      <a:pt x="767" y="550"/>
                    </a:cubicBezTo>
                    <a:cubicBezTo>
                      <a:pt x="795" y="508"/>
                      <a:pt x="809" y="466"/>
                      <a:pt x="809" y="410"/>
                    </a:cubicBezTo>
                    <a:cubicBezTo>
                      <a:pt x="809" y="369"/>
                      <a:pt x="809" y="313"/>
                      <a:pt x="809" y="271"/>
                    </a:cubicBezTo>
                    <a:cubicBezTo>
                      <a:pt x="795" y="201"/>
                      <a:pt x="754" y="131"/>
                      <a:pt x="712" y="62"/>
                    </a:cubicBezTo>
                    <a:cubicBezTo>
                      <a:pt x="670" y="34"/>
                      <a:pt x="614" y="6"/>
                      <a:pt x="572" y="6"/>
                    </a:cubicBezTo>
                    <a:cubicBezTo>
                      <a:pt x="552" y="2"/>
                      <a:pt x="533" y="0"/>
                      <a:pt x="514"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1" name="Google Shape;681;p9"/>
              <p:cNvSpPr/>
              <p:nvPr/>
            </p:nvSpPr>
            <p:spPr>
              <a:xfrm>
                <a:off x="835229" y="150028"/>
                <a:ext cx="171524" cy="318655"/>
              </a:xfrm>
              <a:custGeom>
                <a:avLst/>
                <a:gdLst/>
                <a:ahLst/>
                <a:cxnLst/>
                <a:rect l="l" t="t" r="r" b="b"/>
                <a:pathLst>
                  <a:path w="879" h="1633" extrusionOk="0">
                    <a:moveTo>
                      <a:pt x="446" y="1"/>
                    </a:moveTo>
                    <a:lnTo>
                      <a:pt x="446" y="1"/>
                    </a:lnTo>
                    <a:cubicBezTo>
                      <a:pt x="335" y="43"/>
                      <a:pt x="223" y="71"/>
                      <a:pt x="112" y="98"/>
                    </a:cubicBezTo>
                    <a:cubicBezTo>
                      <a:pt x="98" y="559"/>
                      <a:pt x="56" y="1047"/>
                      <a:pt x="0" y="1563"/>
                    </a:cubicBezTo>
                    <a:lnTo>
                      <a:pt x="140" y="1507"/>
                    </a:lnTo>
                    <a:lnTo>
                      <a:pt x="293" y="1451"/>
                    </a:lnTo>
                    <a:cubicBezTo>
                      <a:pt x="307" y="1242"/>
                      <a:pt x="321" y="1131"/>
                      <a:pt x="321" y="1103"/>
                    </a:cubicBezTo>
                    <a:lnTo>
                      <a:pt x="488" y="1033"/>
                    </a:lnTo>
                    <a:lnTo>
                      <a:pt x="488" y="1033"/>
                    </a:lnTo>
                    <a:cubicBezTo>
                      <a:pt x="446" y="1326"/>
                      <a:pt x="433" y="1521"/>
                      <a:pt x="433" y="1633"/>
                    </a:cubicBezTo>
                    <a:cubicBezTo>
                      <a:pt x="474" y="1605"/>
                      <a:pt x="516" y="1591"/>
                      <a:pt x="558" y="1563"/>
                    </a:cubicBezTo>
                    <a:cubicBezTo>
                      <a:pt x="600" y="1535"/>
                      <a:pt x="642" y="1521"/>
                      <a:pt x="684" y="1493"/>
                    </a:cubicBezTo>
                    <a:lnTo>
                      <a:pt x="711" y="1493"/>
                    </a:lnTo>
                    <a:cubicBezTo>
                      <a:pt x="739" y="1200"/>
                      <a:pt x="781" y="726"/>
                      <a:pt x="879" y="71"/>
                    </a:cubicBezTo>
                    <a:lnTo>
                      <a:pt x="879" y="71"/>
                    </a:lnTo>
                    <a:cubicBezTo>
                      <a:pt x="781" y="112"/>
                      <a:pt x="670" y="154"/>
                      <a:pt x="572" y="182"/>
                    </a:cubicBezTo>
                    <a:cubicBezTo>
                      <a:pt x="558" y="405"/>
                      <a:pt x="544" y="573"/>
                      <a:pt x="530" y="698"/>
                    </a:cubicBezTo>
                    <a:lnTo>
                      <a:pt x="446" y="740"/>
                    </a:lnTo>
                    <a:lnTo>
                      <a:pt x="377" y="768"/>
                    </a:lnTo>
                    <a:cubicBezTo>
                      <a:pt x="391" y="517"/>
                      <a:pt x="419" y="252"/>
                      <a:pt x="446"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2" name="Google Shape;682;p9"/>
              <p:cNvSpPr/>
              <p:nvPr/>
            </p:nvSpPr>
            <p:spPr>
              <a:xfrm>
                <a:off x="1308823" y="604693"/>
                <a:ext cx="215234" cy="207038"/>
              </a:xfrm>
              <a:custGeom>
                <a:avLst/>
                <a:gdLst/>
                <a:ahLst/>
                <a:cxnLst/>
                <a:rect l="l" t="t" r="r" b="b"/>
                <a:pathLst>
                  <a:path w="1103" h="1061" extrusionOk="0">
                    <a:moveTo>
                      <a:pt x="488" y="0"/>
                    </a:moveTo>
                    <a:lnTo>
                      <a:pt x="209" y="56"/>
                    </a:lnTo>
                    <a:cubicBezTo>
                      <a:pt x="154" y="293"/>
                      <a:pt x="126" y="460"/>
                      <a:pt x="98" y="586"/>
                    </a:cubicBezTo>
                    <a:cubicBezTo>
                      <a:pt x="84" y="698"/>
                      <a:pt x="42" y="837"/>
                      <a:pt x="0" y="1032"/>
                    </a:cubicBezTo>
                    <a:cubicBezTo>
                      <a:pt x="140" y="1004"/>
                      <a:pt x="237" y="991"/>
                      <a:pt x="307" y="977"/>
                    </a:cubicBezTo>
                    <a:lnTo>
                      <a:pt x="349" y="753"/>
                    </a:lnTo>
                    <a:lnTo>
                      <a:pt x="391" y="558"/>
                    </a:lnTo>
                    <a:cubicBezTo>
                      <a:pt x="447" y="726"/>
                      <a:pt x="502" y="893"/>
                      <a:pt x="586" y="1060"/>
                    </a:cubicBezTo>
                    <a:cubicBezTo>
                      <a:pt x="656" y="1032"/>
                      <a:pt x="725" y="1004"/>
                      <a:pt x="795" y="1004"/>
                    </a:cubicBezTo>
                    <a:cubicBezTo>
                      <a:pt x="879" y="712"/>
                      <a:pt x="977" y="405"/>
                      <a:pt x="1102" y="98"/>
                    </a:cubicBezTo>
                    <a:lnTo>
                      <a:pt x="1102" y="98"/>
                    </a:lnTo>
                    <a:cubicBezTo>
                      <a:pt x="991" y="126"/>
                      <a:pt x="879" y="154"/>
                      <a:pt x="767" y="168"/>
                    </a:cubicBezTo>
                    <a:cubicBezTo>
                      <a:pt x="739" y="321"/>
                      <a:pt x="698" y="447"/>
                      <a:pt x="670" y="544"/>
                    </a:cubicBezTo>
                    <a:cubicBezTo>
                      <a:pt x="656" y="502"/>
                      <a:pt x="642" y="460"/>
                      <a:pt x="614" y="419"/>
                    </a:cubicBezTo>
                    <a:cubicBezTo>
                      <a:pt x="572" y="265"/>
                      <a:pt x="530" y="126"/>
                      <a:pt x="488"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3" name="Google Shape;683;p9"/>
              <p:cNvSpPr/>
              <p:nvPr/>
            </p:nvSpPr>
            <p:spPr>
              <a:xfrm>
                <a:off x="1314287" y="1366306"/>
                <a:ext cx="152596" cy="243333"/>
              </a:xfrm>
              <a:custGeom>
                <a:avLst/>
                <a:gdLst/>
                <a:ahLst/>
                <a:cxnLst/>
                <a:rect l="l" t="t" r="r" b="b"/>
                <a:pathLst>
                  <a:path w="782" h="1247" extrusionOk="0">
                    <a:moveTo>
                      <a:pt x="635" y="0"/>
                    </a:moveTo>
                    <a:cubicBezTo>
                      <a:pt x="489" y="0"/>
                      <a:pt x="345" y="43"/>
                      <a:pt x="223" y="128"/>
                    </a:cubicBezTo>
                    <a:cubicBezTo>
                      <a:pt x="167" y="156"/>
                      <a:pt x="126" y="212"/>
                      <a:pt x="98" y="268"/>
                    </a:cubicBezTo>
                    <a:cubicBezTo>
                      <a:pt x="70" y="324"/>
                      <a:pt x="42" y="365"/>
                      <a:pt x="28" y="421"/>
                    </a:cubicBezTo>
                    <a:cubicBezTo>
                      <a:pt x="0" y="505"/>
                      <a:pt x="0" y="589"/>
                      <a:pt x="14" y="672"/>
                    </a:cubicBezTo>
                    <a:cubicBezTo>
                      <a:pt x="14" y="700"/>
                      <a:pt x="28" y="728"/>
                      <a:pt x="56" y="756"/>
                    </a:cubicBezTo>
                    <a:cubicBezTo>
                      <a:pt x="70" y="784"/>
                      <a:pt x="98" y="798"/>
                      <a:pt x="140" y="812"/>
                    </a:cubicBezTo>
                    <a:cubicBezTo>
                      <a:pt x="167" y="826"/>
                      <a:pt x="209" y="826"/>
                      <a:pt x="251" y="826"/>
                    </a:cubicBezTo>
                    <a:lnTo>
                      <a:pt x="307" y="826"/>
                    </a:lnTo>
                    <a:cubicBezTo>
                      <a:pt x="349" y="812"/>
                      <a:pt x="391" y="798"/>
                      <a:pt x="419" y="784"/>
                    </a:cubicBezTo>
                    <a:cubicBezTo>
                      <a:pt x="460" y="770"/>
                      <a:pt x="488" y="756"/>
                      <a:pt x="530" y="742"/>
                    </a:cubicBezTo>
                    <a:cubicBezTo>
                      <a:pt x="544" y="742"/>
                      <a:pt x="558" y="756"/>
                      <a:pt x="558" y="770"/>
                    </a:cubicBezTo>
                    <a:cubicBezTo>
                      <a:pt x="558" y="784"/>
                      <a:pt x="558" y="798"/>
                      <a:pt x="544" y="812"/>
                    </a:cubicBezTo>
                    <a:cubicBezTo>
                      <a:pt x="530" y="854"/>
                      <a:pt x="502" y="882"/>
                      <a:pt x="474" y="909"/>
                    </a:cubicBezTo>
                    <a:cubicBezTo>
                      <a:pt x="419" y="951"/>
                      <a:pt x="349" y="979"/>
                      <a:pt x="279" y="979"/>
                    </a:cubicBezTo>
                    <a:cubicBezTo>
                      <a:pt x="251" y="986"/>
                      <a:pt x="223" y="990"/>
                      <a:pt x="195" y="990"/>
                    </a:cubicBezTo>
                    <a:cubicBezTo>
                      <a:pt x="167" y="990"/>
                      <a:pt x="140" y="986"/>
                      <a:pt x="112" y="979"/>
                    </a:cubicBezTo>
                    <a:cubicBezTo>
                      <a:pt x="98" y="1063"/>
                      <a:pt x="70" y="1147"/>
                      <a:pt x="42" y="1230"/>
                    </a:cubicBezTo>
                    <a:cubicBezTo>
                      <a:pt x="70" y="1244"/>
                      <a:pt x="112" y="1244"/>
                      <a:pt x="140" y="1244"/>
                    </a:cubicBezTo>
                    <a:cubicBezTo>
                      <a:pt x="158" y="1246"/>
                      <a:pt x="176" y="1247"/>
                      <a:pt x="194" y="1247"/>
                    </a:cubicBezTo>
                    <a:cubicBezTo>
                      <a:pt x="315" y="1247"/>
                      <a:pt x="433" y="1209"/>
                      <a:pt x="530" y="1161"/>
                    </a:cubicBezTo>
                    <a:cubicBezTo>
                      <a:pt x="600" y="1119"/>
                      <a:pt x="656" y="1077"/>
                      <a:pt x="684" y="1007"/>
                    </a:cubicBezTo>
                    <a:cubicBezTo>
                      <a:pt x="711" y="965"/>
                      <a:pt x="739" y="937"/>
                      <a:pt x="753" y="896"/>
                    </a:cubicBezTo>
                    <a:cubicBezTo>
                      <a:pt x="781" y="812"/>
                      <a:pt x="781" y="742"/>
                      <a:pt x="767" y="658"/>
                    </a:cubicBezTo>
                    <a:cubicBezTo>
                      <a:pt x="767" y="630"/>
                      <a:pt x="753" y="603"/>
                      <a:pt x="725" y="575"/>
                    </a:cubicBezTo>
                    <a:cubicBezTo>
                      <a:pt x="725" y="561"/>
                      <a:pt x="711" y="561"/>
                      <a:pt x="697" y="547"/>
                    </a:cubicBezTo>
                    <a:cubicBezTo>
                      <a:pt x="670" y="519"/>
                      <a:pt x="642" y="505"/>
                      <a:pt x="614" y="505"/>
                    </a:cubicBezTo>
                    <a:cubicBezTo>
                      <a:pt x="593" y="498"/>
                      <a:pt x="575" y="494"/>
                      <a:pt x="558" y="494"/>
                    </a:cubicBezTo>
                    <a:cubicBezTo>
                      <a:pt x="541" y="494"/>
                      <a:pt x="523" y="498"/>
                      <a:pt x="502" y="505"/>
                    </a:cubicBezTo>
                    <a:cubicBezTo>
                      <a:pt x="460" y="519"/>
                      <a:pt x="419" y="533"/>
                      <a:pt x="391" y="547"/>
                    </a:cubicBezTo>
                    <a:cubicBezTo>
                      <a:pt x="362" y="558"/>
                      <a:pt x="340" y="565"/>
                      <a:pt x="324" y="565"/>
                    </a:cubicBezTo>
                    <a:cubicBezTo>
                      <a:pt x="300" y="565"/>
                      <a:pt x="287" y="552"/>
                      <a:pt x="279" y="519"/>
                    </a:cubicBezTo>
                    <a:cubicBezTo>
                      <a:pt x="279" y="435"/>
                      <a:pt x="321" y="365"/>
                      <a:pt x="405" y="338"/>
                    </a:cubicBezTo>
                    <a:cubicBezTo>
                      <a:pt x="446" y="324"/>
                      <a:pt x="492" y="317"/>
                      <a:pt x="539" y="317"/>
                    </a:cubicBezTo>
                    <a:cubicBezTo>
                      <a:pt x="586" y="317"/>
                      <a:pt x="635" y="324"/>
                      <a:pt x="684" y="338"/>
                    </a:cubicBezTo>
                    <a:lnTo>
                      <a:pt x="697" y="3"/>
                    </a:lnTo>
                    <a:cubicBezTo>
                      <a:pt x="677" y="1"/>
                      <a:pt x="656" y="0"/>
                      <a:pt x="635"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84" name="Google Shape;684;p9"/>
            <p:cNvSpPr/>
            <p:nvPr/>
          </p:nvSpPr>
          <p:spPr>
            <a:xfrm>
              <a:off x="1045003" y="2074257"/>
              <a:ext cx="283141" cy="22050"/>
            </a:xfrm>
            <a:custGeom>
              <a:avLst/>
              <a:gdLst/>
              <a:ahLst/>
              <a:cxnLst/>
              <a:rect l="l" t="t" r="r" b="b"/>
              <a:pathLst>
                <a:path w="1451" h="113" extrusionOk="0">
                  <a:moveTo>
                    <a:pt x="0" y="1"/>
                  </a:moveTo>
                  <a:lnTo>
                    <a:pt x="56" y="15"/>
                  </a:lnTo>
                  <a:lnTo>
                    <a:pt x="223" y="43"/>
                  </a:lnTo>
                  <a:cubicBezTo>
                    <a:pt x="363" y="57"/>
                    <a:pt x="544" y="71"/>
                    <a:pt x="725" y="99"/>
                  </a:cubicBezTo>
                  <a:cubicBezTo>
                    <a:pt x="907" y="113"/>
                    <a:pt x="1088" y="113"/>
                    <a:pt x="1214" y="113"/>
                  </a:cubicBezTo>
                  <a:lnTo>
                    <a:pt x="1451" y="113"/>
                  </a:lnTo>
                  <a:lnTo>
                    <a:pt x="1381" y="99"/>
                  </a:lnTo>
                  <a:cubicBezTo>
                    <a:pt x="1339" y="99"/>
                    <a:pt x="1283" y="85"/>
                    <a:pt x="1228" y="71"/>
                  </a:cubicBezTo>
                  <a:cubicBezTo>
                    <a:pt x="1088" y="57"/>
                    <a:pt x="907" y="43"/>
                    <a:pt x="725" y="15"/>
                  </a:cubicBezTo>
                  <a:cubicBezTo>
                    <a:pt x="544" y="1"/>
                    <a:pt x="363" y="1"/>
                    <a:pt x="22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85" name="Google Shape;685;p9"/>
            <p:cNvGrpSpPr/>
            <p:nvPr/>
          </p:nvGrpSpPr>
          <p:grpSpPr>
            <a:xfrm>
              <a:off x="7892638" y="4097832"/>
              <a:ext cx="1438931" cy="1461953"/>
              <a:chOff x="341738" y="2338370"/>
              <a:chExt cx="1438931" cy="1461953"/>
            </a:xfrm>
          </p:grpSpPr>
          <p:sp>
            <p:nvSpPr>
              <p:cNvPr id="686" name="Google Shape;686;p9"/>
              <p:cNvSpPr/>
              <p:nvPr/>
            </p:nvSpPr>
            <p:spPr>
              <a:xfrm>
                <a:off x="461551" y="2597119"/>
                <a:ext cx="51906" cy="277677"/>
              </a:xfrm>
              <a:custGeom>
                <a:avLst/>
                <a:gdLst/>
                <a:ahLst/>
                <a:cxnLst/>
                <a:rect l="l" t="t" r="r" b="b"/>
                <a:pathLst>
                  <a:path w="266" h="1423" extrusionOk="0">
                    <a:moveTo>
                      <a:pt x="265" y="0"/>
                    </a:moveTo>
                    <a:cubicBezTo>
                      <a:pt x="265" y="0"/>
                      <a:pt x="265" y="14"/>
                      <a:pt x="251" y="56"/>
                    </a:cubicBezTo>
                    <a:cubicBezTo>
                      <a:pt x="238" y="98"/>
                      <a:pt x="224" y="153"/>
                      <a:pt x="210" y="223"/>
                    </a:cubicBezTo>
                    <a:cubicBezTo>
                      <a:pt x="168" y="349"/>
                      <a:pt x="126" y="530"/>
                      <a:pt x="98" y="697"/>
                    </a:cubicBezTo>
                    <a:cubicBezTo>
                      <a:pt x="56" y="879"/>
                      <a:pt x="28" y="1060"/>
                      <a:pt x="14" y="1200"/>
                    </a:cubicBezTo>
                    <a:cubicBezTo>
                      <a:pt x="0" y="1269"/>
                      <a:pt x="0" y="1325"/>
                      <a:pt x="0" y="1367"/>
                    </a:cubicBezTo>
                    <a:lnTo>
                      <a:pt x="0" y="1423"/>
                    </a:lnTo>
                    <a:lnTo>
                      <a:pt x="28" y="1367"/>
                    </a:lnTo>
                    <a:cubicBezTo>
                      <a:pt x="28" y="1325"/>
                      <a:pt x="56" y="1269"/>
                      <a:pt x="70" y="1214"/>
                    </a:cubicBezTo>
                    <a:cubicBezTo>
                      <a:pt x="98" y="1074"/>
                      <a:pt x="140" y="893"/>
                      <a:pt x="182" y="725"/>
                    </a:cubicBezTo>
                    <a:cubicBezTo>
                      <a:pt x="210" y="544"/>
                      <a:pt x="238" y="363"/>
                      <a:pt x="251" y="223"/>
                    </a:cubicBezTo>
                    <a:cubicBezTo>
                      <a:pt x="265" y="153"/>
                      <a:pt x="265" y="98"/>
                      <a:pt x="265" y="56"/>
                    </a:cubicBezTo>
                    <a:lnTo>
                      <a:pt x="265"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7" name="Google Shape;687;p9"/>
              <p:cNvSpPr/>
              <p:nvPr/>
            </p:nvSpPr>
            <p:spPr>
              <a:xfrm>
                <a:off x="796404" y="2338370"/>
                <a:ext cx="51906" cy="280604"/>
              </a:xfrm>
              <a:custGeom>
                <a:avLst/>
                <a:gdLst/>
                <a:ahLst/>
                <a:cxnLst/>
                <a:rect l="l" t="t" r="r" b="b"/>
                <a:pathLst>
                  <a:path w="266" h="1438" extrusionOk="0">
                    <a:moveTo>
                      <a:pt x="265" y="1"/>
                    </a:moveTo>
                    <a:cubicBezTo>
                      <a:pt x="265" y="1"/>
                      <a:pt x="251" y="15"/>
                      <a:pt x="237" y="57"/>
                    </a:cubicBezTo>
                    <a:cubicBezTo>
                      <a:pt x="223" y="99"/>
                      <a:pt x="209" y="154"/>
                      <a:pt x="195" y="224"/>
                    </a:cubicBezTo>
                    <a:cubicBezTo>
                      <a:pt x="154" y="350"/>
                      <a:pt x="112" y="531"/>
                      <a:pt x="84" y="712"/>
                    </a:cubicBezTo>
                    <a:cubicBezTo>
                      <a:pt x="56" y="880"/>
                      <a:pt x="28" y="1061"/>
                      <a:pt x="14" y="1201"/>
                    </a:cubicBezTo>
                    <a:cubicBezTo>
                      <a:pt x="0" y="1284"/>
                      <a:pt x="0" y="1340"/>
                      <a:pt x="0" y="1382"/>
                    </a:cubicBezTo>
                    <a:lnTo>
                      <a:pt x="0" y="1438"/>
                    </a:lnTo>
                    <a:lnTo>
                      <a:pt x="14" y="1382"/>
                    </a:lnTo>
                    <a:cubicBezTo>
                      <a:pt x="28" y="1340"/>
                      <a:pt x="42" y="1284"/>
                      <a:pt x="56" y="1214"/>
                    </a:cubicBezTo>
                    <a:cubicBezTo>
                      <a:pt x="98" y="1075"/>
                      <a:pt x="140" y="908"/>
                      <a:pt x="167" y="726"/>
                    </a:cubicBezTo>
                    <a:cubicBezTo>
                      <a:pt x="195" y="559"/>
                      <a:pt x="223" y="378"/>
                      <a:pt x="237" y="238"/>
                    </a:cubicBezTo>
                    <a:cubicBezTo>
                      <a:pt x="265" y="154"/>
                      <a:pt x="265" y="99"/>
                      <a:pt x="265" y="57"/>
                    </a:cubicBezTo>
                    <a:lnTo>
                      <a:pt x="265"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8" name="Google Shape;688;p9"/>
              <p:cNvSpPr/>
              <p:nvPr/>
            </p:nvSpPr>
            <p:spPr>
              <a:xfrm>
                <a:off x="494139" y="2648830"/>
                <a:ext cx="38442" cy="209770"/>
              </a:xfrm>
              <a:custGeom>
                <a:avLst/>
                <a:gdLst/>
                <a:ahLst/>
                <a:cxnLst/>
                <a:rect l="l" t="t" r="r" b="b"/>
                <a:pathLst>
                  <a:path w="197" h="1075" extrusionOk="0">
                    <a:moveTo>
                      <a:pt x="196" y="0"/>
                    </a:moveTo>
                    <a:cubicBezTo>
                      <a:pt x="182" y="56"/>
                      <a:pt x="168" y="112"/>
                      <a:pt x="154" y="167"/>
                    </a:cubicBezTo>
                    <a:cubicBezTo>
                      <a:pt x="112" y="265"/>
                      <a:pt x="84" y="391"/>
                      <a:pt x="57" y="530"/>
                    </a:cubicBezTo>
                    <a:cubicBezTo>
                      <a:pt x="43" y="670"/>
                      <a:pt x="15" y="795"/>
                      <a:pt x="15" y="907"/>
                    </a:cubicBezTo>
                    <a:cubicBezTo>
                      <a:pt x="1" y="1004"/>
                      <a:pt x="1" y="1074"/>
                      <a:pt x="1" y="1074"/>
                    </a:cubicBezTo>
                    <a:cubicBezTo>
                      <a:pt x="15" y="1018"/>
                      <a:pt x="43" y="963"/>
                      <a:pt x="57" y="907"/>
                    </a:cubicBezTo>
                    <a:cubicBezTo>
                      <a:pt x="84" y="809"/>
                      <a:pt x="112" y="684"/>
                      <a:pt x="140" y="544"/>
                    </a:cubicBezTo>
                    <a:cubicBezTo>
                      <a:pt x="168" y="419"/>
                      <a:pt x="182" y="279"/>
                      <a:pt x="196" y="167"/>
                    </a:cubicBezTo>
                    <a:cubicBezTo>
                      <a:pt x="196" y="70"/>
                      <a:pt x="196" y="0"/>
                      <a:pt x="196"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9" name="Google Shape;689;p9"/>
              <p:cNvSpPr/>
              <p:nvPr/>
            </p:nvSpPr>
            <p:spPr>
              <a:xfrm>
                <a:off x="513262" y="2594387"/>
                <a:ext cx="283336" cy="21855"/>
              </a:xfrm>
              <a:custGeom>
                <a:avLst/>
                <a:gdLst/>
                <a:ahLst/>
                <a:cxnLst/>
                <a:rect l="l" t="t" r="r" b="b"/>
                <a:pathLst>
                  <a:path w="1452" h="112" extrusionOk="0">
                    <a:moveTo>
                      <a:pt x="0" y="0"/>
                    </a:moveTo>
                    <a:lnTo>
                      <a:pt x="70" y="14"/>
                    </a:lnTo>
                    <a:cubicBezTo>
                      <a:pt x="112" y="28"/>
                      <a:pt x="168" y="42"/>
                      <a:pt x="238" y="42"/>
                    </a:cubicBezTo>
                    <a:cubicBezTo>
                      <a:pt x="363" y="70"/>
                      <a:pt x="544" y="84"/>
                      <a:pt x="726" y="98"/>
                    </a:cubicBezTo>
                    <a:cubicBezTo>
                      <a:pt x="907" y="112"/>
                      <a:pt x="1088" y="112"/>
                      <a:pt x="1228" y="112"/>
                    </a:cubicBezTo>
                    <a:lnTo>
                      <a:pt x="1451" y="112"/>
                    </a:lnTo>
                    <a:lnTo>
                      <a:pt x="1409" y="98"/>
                    </a:lnTo>
                    <a:cubicBezTo>
                      <a:pt x="1367" y="98"/>
                      <a:pt x="1312" y="84"/>
                      <a:pt x="1242" y="84"/>
                    </a:cubicBezTo>
                    <a:cubicBezTo>
                      <a:pt x="1102" y="56"/>
                      <a:pt x="921" y="42"/>
                      <a:pt x="740" y="28"/>
                    </a:cubicBezTo>
                    <a:cubicBezTo>
                      <a:pt x="558" y="0"/>
                      <a:pt x="377" y="0"/>
                      <a:pt x="238"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0" name="Google Shape;690;p9"/>
              <p:cNvSpPr/>
              <p:nvPr/>
            </p:nvSpPr>
            <p:spPr>
              <a:xfrm>
                <a:off x="918754" y="2842014"/>
                <a:ext cx="51906" cy="280604"/>
              </a:xfrm>
              <a:custGeom>
                <a:avLst/>
                <a:gdLst/>
                <a:ahLst/>
                <a:cxnLst/>
                <a:rect l="l" t="t" r="r" b="b"/>
                <a:pathLst>
                  <a:path w="266" h="1438" extrusionOk="0">
                    <a:moveTo>
                      <a:pt x="266" y="0"/>
                    </a:moveTo>
                    <a:cubicBezTo>
                      <a:pt x="266" y="0"/>
                      <a:pt x="252" y="14"/>
                      <a:pt x="252" y="56"/>
                    </a:cubicBezTo>
                    <a:cubicBezTo>
                      <a:pt x="238" y="98"/>
                      <a:pt x="210" y="154"/>
                      <a:pt x="196" y="224"/>
                    </a:cubicBezTo>
                    <a:cubicBezTo>
                      <a:pt x="168" y="363"/>
                      <a:pt x="126" y="530"/>
                      <a:pt x="84" y="712"/>
                    </a:cubicBezTo>
                    <a:cubicBezTo>
                      <a:pt x="57" y="879"/>
                      <a:pt x="29" y="1061"/>
                      <a:pt x="15" y="1200"/>
                    </a:cubicBezTo>
                    <a:cubicBezTo>
                      <a:pt x="1" y="1270"/>
                      <a:pt x="1" y="1339"/>
                      <a:pt x="1" y="1367"/>
                    </a:cubicBezTo>
                    <a:lnTo>
                      <a:pt x="1" y="1437"/>
                    </a:lnTo>
                    <a:lnTo>
                      <a:pt x="15" y="1381"/>
                    </a:lnTo>
                    <a:cubicBezTo>
                      <a:pt x="29" y="1339"/>
                      <a:pt x="43" y="1284"/>
                      <a:pt x="71" y="1214"/>
                    </a:cubicBezTo>
                    <a:cubicBezTo>
                      <a:pt x="98" y="1088"/>
                      <a:pt x="140" y="907"/>
                      <a:pt x="168" y="726"/>
                    </a:cubicBezTo>
                    <a:cubicBezTo>
                      <a:pt x="210" y="544"/>
                      <a:pt x="238" y="377"/>
                      <a:pt x="252" y="238"/>
                    </a:cubicBezTo>
                    <a:cubicBezTo>
                      <a:pt x="252" y="154"/>
                      <a:pt x="266" y="98"/>
                      <a:pt x="266" y="56"/>
                    </a:cubicBezTo>
                    <a:lnTo>
                      <a:pt x="266"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1" name="Google Shape;691;p9"/>
              <p:cNvSpPr/>
              <p:nvPr/>
            </p:nvSpPr>
            <p:spPr>
              <a:xfrm>
                <a:off x="1269999" y="2580728"/>
                <a:ext cx="51906" cy="283141"/>
              </a:xfrm>
              <a:custGeom>
                <a:avLst/>
                <a:gdLst/>
                <a:ahLst/>
                <a:cxnLst/>
                <a:rect l="l" t="t" r="r" b="b"/>
                <a:pathLst>
                  <a:path w="266" h="1451" extrusionOk="0">
                    <a:moveTo>
                      <a:pt x="265" y="0"/>
                    </a:moveTo>
                    <a:cubicBezTo>
                      <a:pt x="265" y="0"/>
                      <a:pt x="251" y="28"/>
                      <a:pt x="251" y="70"/>
                    </a:cubicBezTo>
                    <a:cubicBezTo>
                      <a:pt x="237" y="112"/>
                      <a:pt x="223" y="154"/>
                      <a:pt x="195" y="224"/>
                    </a:cubicBezTo>
                    <a:cubicBezTo>
                      <a:pt x="168" y="363"/>
                      <a:pt x="126" y="530"/>
                      <a:pt x="84" y="712"/>
                    </a:cubicBezTo>
                    <a:cubicBezTo>
                      <a:pt x="56" y="893"/>
                      <a:pt x="28" y="1074"/>
                      <a:pt x="14" y="1214"/>
                    </a:cubicBezTo>
                    <a:cubicBezTo>
                      <a:pt x="0" y="1284"/>
                      <a:pt x="0" y="1339"/>
                      <a:pt x="0" y="1381"/>
                    </a:cubicBezTo>
                    <a:lnTo>
                      <a:pt x="0" y="1451"/>
                    </a:lnTo>
                    <a:lnTo>
                      <a:pt x="14" y="1381"/>
                    </a:lnTo>
                    <a:cubicBezTo>
                      <a:pt x="28" y="1339"/>
                      <a:pt x="42" y="1298"/>
                      <a:pt x="70" y="1228"/>
                    </a:cubicBezTo>
                    <a:cubicBezTo>
                      <a:pt x="98" y="1088"/>
                      <a:pt x="140" y="921"/>
                      <a:pt x="168" y="740"/>
                    </a:cubicBezTo>
                    <a:cubicBezTo>
                      <a:pt x="209" y="558"/>
                      <a:pt x="237" y="377"/>
                      <a:pt x="251" y="237"/>
                    </a:cubicBezTo>
                    <a:cubicBezTo>
                      <a:pt x="251" y="168"/>
                      <a:pt x="265" y="112"/>
                      <a:pt x="265" y="70"/>
                    </a:cubicBezTo>
                    <a:lnTo>
                      <a:pt x="265"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2" name="Google Shape;692;p9"/>
              <p:cNvSpPr/>
              <p:nvPr/>
            </p:nvSpPr>
            <p:spPr>
              <a:xfrm>
                <a:off x="635807" y="3100568"/>
                <a:ext cx="283141" cy="22050"/>
              </a:xfrm>
              <a:custGeom>
                <a:avLst/>
                <a:gdLst/>
                <a:ahLst/>
                <a:cxnLst/>
                <a:rect l="l" t="t" r="r" b="b"/>
                <a:pathLst>
                  <a:path w="1451" h="113" extrusionOk="0">
                    <a:moveTo>
                      <a:pt x="0" y="1"/>
                    </a:moveTo>
                    <a:lnTo>
                      <a:pt x="42" y="14"/>
                    </a:lnTo>
                    <a:cubicBezTo>
                      <a:pt x="84" y="14"/>
                      <a:pt x="140" y="28"/>
                      <a:pt x="209" y="42"/>
                    </a:cubicBezTo>
                    <a:cubicBezTo>
                      <a:pt x="349" y="56"/>
                      <a:pt x="530" y="70"/>
                      <a:pt x="712" y="84"/>
                    </a:cubicBezTo>
                    <a:cubicBezTo>
                      <a:pt x="893" y="112"/>
                      <a:pt x="1074" y="112"/>
                      <a:pt x="1214" y="112"/>
                    </a:cubicBezTo>
                    <a:lnTo>
                      <a:pt x="1451" y="112"/>
                    </a:lnTo>
                    <a:lnTo>
                      <a:pt x="1381" y="98"/>
                    </a:lnTo>
                    <a:lnTo>
                      <a:pt x="1228" y="70"/>
                    </a:lnTo>
                    <a:cubicBezTo>
                      <a:pt x="1088" y="56"/>
                      <a:pt x="907" y="42"/>
                      <a:pt x="725" y="14"/>
                    </a:cubicBezTo>
                    <a:cubicBezTo>
                      <a:pt x="544" y="1"/>
                      <a:pt x="363" y="1"/>
                      <a:pt x="22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3" name="Google Shape;693;p9"/>
              <p:cNvSpPr/>
              <p:nvPr/>
            </p:nvSpPr>
            <p:spPr>
              <a:xfrm>
                <a:off x="992320" y="2847478"/>
                <a:ext cx="272408" cy="21855"/>
              </a:xfrm>
              <a:custGeom>
                <a:avLst/>
                <a:gdLst/>
                <a:ahLst/>
                <a:cxnLst/>
                <a:rect l="l" t="t" r="r" b="b"/>
                <a:pathLst>
                  <a:path w="1396" h="112" extrusionOk="0">
                    <a:moveTo>
                      <a:pt x="0" y="0"/>
                    </a:moveTo>
                    <a:cubicBezTo>
                      <a:pt x="42" y="14"/>
                      <a:pt x="98" y="28"/>
                      <a:pt x="168" y="28"/>
                    </a:cubicBezTo>
                    <a:cubicBezTo>
                      <a:pt x="307" y="56"/>
                      <a:pt x="489" y="70"/>
                      <a:pt x="670" y="84"/>
                    </a:cubicBezTo>
                    <a:cubicBezTo>
                      <a:pt x="851" y="112"/>
                      <a:pt x="1033" y="112"/>
                      <a:pt x="1158" y="112"/>
                    </a:cubicBezTo>
                    <a:lnTo>
                      <a:pt x="1395" y="112"/>
                    </a:lnTo>
                    <a:lnTo>
                      <a:pt x="1326" y="98"/>
                    </a:lnTo>
                    <a:cubicBezTo>
                      <a:pt x="1284" y="84"/>
                      <a:pt x="1228" y="70"/>
                      <a:pt x="1172" y="70"/>
                    </a:cubicBezTo>
                    <a:cubicBezTo>
                      <a:pt x="1033" y="42"/>
                      <a:pt x="851" y="28"/>
                      <a:pt x="670" y="14"/>
                    </a:cubicBezTo>
                    <a:cubicBezTo>
                      <a:pt x="489" y="0"/>
                      <a:pt x="307" y="0"/>
                      <a:pt x="168"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4" name="Google Shape;694;p9"/>
              <p:cNvSpPr/>
              <p:nvPr/>
            </p:nvSpPr>
            <p:spPr>
              <a:xfrm>
                <a:off x="671127" y="3070712"/>
                <a:ext cx="198843" cy="19123"/>
              </a:xfrm>
              <a:custGeom>
                <a:avLst/>
                <a:gdLst/>
                <a:ahLst/>
                <a:cxnLst/>
                <a:rect l="l" t="t" r="r" b="b"/>
                <a:pathLst>
                  <a:path w="1019" h="98" extrusionOk="0">
                    <a:moveTo>
                      <a:pt x="154" y="0"/>
                    </a:moveTo>
                    <a:cubicBezTo>
                      <a:pt x="70" y="14"/>
                      <a:pt x="0" y="14"/>
                      <a:pt x="0" y="14"/>
                    </a:cubicBezTo>
                    <a:cubicBezTo>
                      <a:pt x="0" y="14"/>
                      <a:pt x="70" y="42"/>
                      <a:pt x="154" y="56"/>
                    </a:cubicBezTo>
                    <a:cubicBezTo>
                      <a:pt x="252" y="70"/>
                      <a:pt x="377" y="84"/>
                      <a:pt x="503" y="98"/>
                    </a:cubicBezTo>
                    <a:lnTo>
                      <a:pt x="851" y="98"/>
                    </a:lnTo>
                    <a:cubicBezTo>
                      <a:pt x="907" y="98"/>
                      <a:pt x="963" y="98"/>
                      <a:pt x="1019" y="84"/>
                    </a:cubicBezTo>
                    <a:cubicBezTo>
                      <a:pt x="1019" y="84"/>
                      <a:pt x="949" y="70"/>
                      <a:pt x="851" y="56"/>
                    </a:cubicBezTo>
                    <a:cubicBezTo>
                      <a:pt x="768" y="42"/>
                      <a:pt x="628" y="14"/>
                      <a:pt x="503" y="14"/>
                    </a:cubicBezTo>
                    <a:cubicBezTo>
                      <a:pt x="391" y="0"/>
                      <a:pt x="252" y="0"/>
                      <a:pt x="154"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5" name="Google Shape;695;p9"/>
              <p:cNvSpPr/>
              <p:nvPr/>
            </p:nvSpPr>
            <p:spPr>
              <a:xfrm>
                <a:off x="1495771" y="3503327"/>
                <a:ext cx="237089" cy="22050"/>
              </a:xfrm>
              <a:custGeom>
                <a:avLst/>
                <a:gdLst/>
                <a:ahLst/>
                <a:cxnLst/>
                <a:rect l="l" t="t" r="r" b="b"/>
                <a:pathLst>
                  <a:path w="1215" h="113" extrusionOk="0">
                    <a:moveTo>
                      <a:pt x="1" y="1"/>
                    </a:moveTo>
                    <a:lnTo>
                      <a:pt x="57" y="15"/>
                    </a:lnTo>
                    <a:lnTo>
                      <a:pt x="182" y="43"/>
                    </a:lnTo>
                    <a:cubicBezTo>
                      <a:pt x="294" y="71"/>
                      <a:pt x="447" y="85"/>
                      <a:pt x="601" y="99"/>
                    </a:cubicBezTo>
                    <a:cubicBezTo>
                      <a:pt x="754" y="113"/>
                      <a:pt x="908" y="113"/>
                      <a:pt x="1019" y="113"/>
                    </a:cubicBezTo>
                    <a:lnTo>
                      <a:pt x="1214" y="113"/>
                    </a:lnTo>
                    <a:lnTo>
                      <a:pt x="1159" y="99"/>
                    </a:lnTo>
                    <a:cubicBezTo>
                      <a:pt x="1131" y="99"/>
                      <a:pt x="1075" y="85"/>
                      <a:pt x="1019" y="85"/>
                    </a:cubicBezTo>
                    <a:cubicBezTo>
                      <a:pt x="908" y="57"/>
                      <a:pt x="754" y="43"/>
                      <a:pt x="601" y="29"/>
                    </a:cubicBezTo>
                    <a:cubicBezTo>
                      <a:pt x="461" y="1"/>
                      <a:pt x="308" y="1"/>
                      <a:pt x="196"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6" name="Google Shape;696;p9"/>
              <p:cNvSpPr/>
              <p:nvPr/>
            </p:nvSpPr>
            <p:spPr>
              <a:xfrm>
                <a:off x="793672" y="2618779"/>
                <a:ext cx="179719" cy="220698"/>
              </a:xfrm>
              <a:custGeom>
                <a:avLst/>
                <a:gdLst/>
                <a:ahLst/>
                <a:cxnLst/>
                <a:rect l="l" t="t" r="r" b="b"/>
                <a:pathLst>
                  <a:path w="921" h="1131" extrusionOk="0">
                    <a:moveTo>
                      <a:pt x="0" y="1"/>
                    </a:moveTo>
                    <a:lnTo>
                      <a:pt x="42" y="56"/>
                    </a:lnTo>
                    <a:cubicBezTo>
                      <a:pt x="56" y="84"/>
                      <a:pt x="98" y="140"/>
                      <a:pt x="126" y="196"/>
                    </a:cubicBezTo>
                    <a:cubicBezTo>
                      <a:pt x="209" y="308"/>
                      <a:pt x="321" y="447"/>
                      <a:pt x="433" y="586"/>
                    </a:cubicBezTo>
                    <a:cubicBezTo>
                      <a:pt x="544" y="740"/>
                      <a:pt x="670" y="865"/>
                      <a:pt x="753" y="977"/>
                    </a:cubicBezTo>
                    <a:cubicBezTo>
                      <a:pt x="809" y="1019"/>
                      <a:pt x="851" y="1061"/>
                      <a:pt x="865" y="1089"/>
                    </a:cubicBezTo>
                    <a:lnTo>
                      <a:pt x="921" y="1130"/>
                    </a:lnTo>
                    <a:cubicBezTo>
                      <a:pt x="921" y="1130"/>
                      <a:pt x="907" y="1117"/>
                      <a:pt x="879" y="1075"/>
                    </a:cubicBezTo>
                    <a:cubicBezTo>
                      <a:pt x="865" y="1047"/>
                      <a:pt x="837" y="1005"/>
                      <a:pt x="795" y="949"/>
                    </a:cubicBezTo>
                    <a:cubicBezTo>
                      <a:pt x="712" y="824"/>
                      <a:pt x="600" y="684"/>
                      <a:pt x="488" y="545"/>
                    </a:cubicBezTo>
                    <a:cubicBezTo>
                      <a:pt x="377" y="405"/>
                      <a:pt x="265" y="266"/>
                      <a:pt x="168" y="168"/>
                    </a:cubicBezTo>
                    <a:cubicBezTo>
                      <a:pt x="126" y="112"/>
                      <a:pt x="84" y="70"/>
                      <a:pt x="56" y="42"/>
                    </a:cubicBezTo>
                    <a:lnTo>
                      <a:pt x="0"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7" name="Google Shape;697;p9"/>
              <p:cNvSpPr/>
              <p:nvPr/>
            </p:nvSpPr>
            <p:spPr>
              <a:xfrm>
                <a:off x="1150185" y="2362957"/>
                <a:ext cx="177183" cy="223430"/>
              </a:xfrm>
              <a:custGeom>
                <a:avLst/>
                <a:gdLst/>
                <a:ahLst/>
                <a:cxnLst/>
                <a:rect l="l" t="t" r="r" b="b"/>
                <a:pathLst>
                  <a:path w="908" h="1145" extrusionOk="0">
                    <a:moveTo>
                      <a:pt x="0" y="0"/>
                    </a:moveTo>
                    <a:lnTo>
                      <a:pt x="28" y="56"/>
                    </a:lnTo>
                    <a:cubicBezTo>
                      <a:pt x="56" y="84"/>
                      <a:pt x="84" y="140"/>
                      <a:pt x="126" y="196"/>
                    </a:cubicBezTo>
                    <a:cubicBezTo>
                      <a:pt x="196" y="307"/>
                      <a:pt x="307" y="461"/>
                      <a:pt x="419" y="600"/>
                    </a:cubicBezTo>
                    <a:cubicBezTo>
                      <a:pt x="530" y="740"/>
                      <a:pt x="656" y="879"/>
                      <a:pt x="754" y="977"/>
                    </a:cubicBezTo>
                    <a:lnTo>
                      <a:pt x="865" y="1088"/>
                    </a:lnTo>
                    <a:lnTo>
                      <a:pt x="907" y="1144"/>
                    </a:lnTo>
                    <a:lnTo>
                      <a:pt x="879" y="1088"/>
                    </a:lnTo>
                    <a:cubicBezTo>
                      <a:pt x="851" y="1047"/>
                      <a:pt x="823" y="1005"/>
                      <a:pt x="782" y="949"/>
                    </a:cubicBezTo>
                    <a:cubicBezTo>
                      <a:pt x="712" y="837"/>
                      <a:pt x="600" y="684"/>
                      <a:pt x="489" y="544"/>
                    </a:cubicBezTo>
                    <a:cubicBezTo>
                      <a:pt x="377" y="405"/>
                      <a:pt x="251" y="265"/>
                      <a:pt x="154" y="168"/>
                    </a:cubicBezTo>
                    <a:cubicBezTo>
                      <a:pt x="112" y="112"/>
                      <a:pt x="70" y="70"/>
                      <a:pt x="42" y="42"/>
                    </a:cubicBezTo>
                    <a:cubicBezTo>
                      <a:pt x="28" y="28"/>
                      <a:pt x="14" y="14"/>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8" name="Google Shape;698;p9"/>
              <p:cNvSpPr/>
              <p:nvPr/>
            </p:nvSpPr>
            <p:spPr>
              <a:xfrm>
                <a:off x="973197" y="3269360"/>
                <a:ext cx="51906" cy="280604"/>
              </a:xfrm>
              <a:custGeom>
                <a:avLst/>
                <a:gdLst/>
                <a:ahLst/>
                <a:cxnLst/>
                <a:rect l="l" t="t" r="r" b="b"/>
                <a:pathLst>
                  <a:path w="266" h="1438" extrusionOk="0">
                    <a:moveTo>
                      <a:pt x="266" y="0"/>
                    </a:moveTo>
                    <a:lnTo>
                      <a:pt x="238" y="56"/>
                    </a:lnTo>
                    <a:cubicBezTo>
                      <a:pt x="224" y="98"/>
                      <a:pt x="210" y="154"/>
                      <a:pt x="196" y="224"/>
                    </a:cubicBezTo>
                    <a:cubicBezTo>
                      <a:pt x="154" y="363"/>
                      <a:pt x="112" y="530"/>
                      <a:pt x="84" y="712"/>
                    </a:cubicBezTo>
                    <a:cubicBezTo>
                      <a:pt x="57" y="893"/>
                      <a:pt x="29" y="1060"/>
                      <a:pt x="15" y="1200"/>
                    </a:cubicBezTo>
                    <a:cubicBezTo>
                      <a:pt x="1" y="1284"/>
                      <a:pt x="1" y="1339"/>
                      <a:pt x="1" y="1381"/>
                    </a:cubicBezTo>
                    <a:lnTo>
                      <a:pt x="1" y="1437"/>
                    </a:lnTo>
                    <a:lnTo>
                      <a:pt x="15" y="1381"/>
                    </a:lnTo>
                    <a:cubicBezTo>
                      <a:pt x="29" y="1339"/>
                      <a:pt x="43" y="1284"/>
                      <a:pt x="57" y="1214"/>
                    </a:cubicBezTo>
                    <a:cubicBezTo>
                      <a:pt x="98" y="1074"/>
                      <a:pt x="140" y="907"/>
                      <a:pt x="168" y="726"/>
                    </a:cubicBezTo>
                    <a:cubicBezTo>
                      <a:pt x="196" y="558"/>
                      <a:pt x="224" y="377"/>
                      <a:pt x="238" y="237"/>
                    </a:cubicBezTo>
                    <a:cubicBezTo>
                      <a:pt x="266" y="168"/>
                      <a:pt x="266" y="98"/>
                      <a:pt x="266" y="70"/>
                    </a:cubicBezTo>
                    <a:lnTo>
                      <a:pt x="266"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9" name="Google Shape;699;p9"/>
              <p:cNvSpPr/>
              <p:nvPr/>
            </p:nvSpPr>
            <p:spPr>
              <a:xfrm>
                <a:off x="1024908" y="3269360"/>
                <a:ext cx="283336" cy="21855"/>
              </a:xfrm>
              <a:custGeom>
                <a:avLst/>
                <a:gdLst/>
                <a:ahLst/>
                <a:cxnLst/>
                <a:rect l="l" t="t" r="r" b="b"/>
                <a:pathLst>
                  <a:path w="1452" h="112" extrusionOk="0">
                    <a:moveTo>
                      <a:pt x="1" y="0"/>
                    </a:moveTo>
                    <a:lnTo>
                      <a:pt x="57" y="14"/>
                    </a:lnTo>
                    <a:lnTo>
                      <a:pt x="224" y="42"/>
                    </a:lnTo>
                    <a:cubicBezTo>
                      <a:pt x="363" y="56"/>
                      <a:pt x="545" y="70"/>
                      <a:pt x="726" y="98"/>
                    </a:cubicBezTo>
                    <a:cubicBezTo>
                      <a:pt x="907" y="112"/>
                      <a:pt x="1089" y="112"/>
                      <a:pt x="1214" y="112"/>
                    </a:cubicBezTo>
                    <a:lnTo>
                      <a:pt x="1451" y="112"/>
                    </a:lnTo>
                    <a:lnTo>
                      <a:pt x="1382" y="98"/>
                    </a:lnTo>
                    <a:cubicBezTo>
                      <a:pt x="1354" y="98"/>
                      <a:pt x="1284" y="84"/>
                      <a:pt x="1228" y="70"/>
                    </a:cubicBezTo>
                    <a:cubicBezTo>
                      <a:pt x="1089" y="56"/>
                      <a:pt x="907" y="42"/>
                      <a:pt x="726" y="28"/>
                    </a:cubicBezTo>
                    <a:cubicBezTo>
                      <a:pt x="545" y="0"/>
                      <a:pt x="363" y="0"/>
                      <a:pt x="224"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0" name="Google Shape;700;p9"/>
              <p:cNvSpPr/>
              <p:nvPr/>
            </p:nvSpPr>
            <p:spPr>
              <a:xfrm>
                <a:off x="1446792" y="3511522"/>
                <a:ext cx="51906" cy="283336"/>
              </a:xfrm>
              <a:custGeom>
                <a:avLst/>
                <a:gdLst/>
                <a:ahLst/>
                <a:cxnLst/>
                <a:rect l="l" t="t" r="r" b="b"/>
                <a:pathLst>
                  <a:path w="266" h="1452" extrusionOk="0">
                    <a:moveTo>
                      <a:pt x="266" y="1"/>
                    </a:moveTo>
                    <a:cubicBezTo>
                      <a:pt x="266" y="1"/>
                      <a:pt x="252" y="29"/>
                      <a:pt x="252" y="71"/>
                    </a:cubicBezTo>
                    <a:cubicBezTo>
                      <a:pt x="238" y="112"/>
                      <a:pt x="224" y="154"/>
                      <a:pt x="196" y="224"/>
                    </a:cubicBezTo>
                    <a:cubicBezTo>
                      <a:pt x="168" y="363"/>
                      <a:pt x="126" y="531"/>
                      <a:pt x="85" y="712"/>
                    </a:cubicBezTo>
                    <a:cubicBezTo>
                      <a:pt x="57" y="893"/>
                      <a:pt x="29" y="1075"/>
                      <a:pt x="15" y="1214"/>
                    </a:cubicBezTo>
                    <a:cubicBezTo>
                      <a:pt x="1" y="1284"/>
                      <a:pt x="1" y="1340"/>
                      <a:pt x="1" y="1382"/>
                    </a:cubicBezTo>
                    <a:lnTo>
                      <a:pt x="1" y="1451"/>
                    </a:lnTo>
                    <a:lnTo>
                      <a:pt x="15" y="1382"/>
                    </a:lnTo>
                    <a:cubicBezTo>
                      <a:pt x="29" y="1340"/>
                      <a:pt x="43" y="1298"/>
                      <a:pt x="71" y="1228"/>
                    </a:cubicBezTo>
                    <a:cubicBezTo>
                      <a:pt x="98" y="1089"/>
                      <a:pt x="140" y="921"/>
                      <a:pt x="168" y="740"/>
                    </a:cubicBezTo>
                    <a:cubicBezTo>
                      <a:pt x="210" y="559"/>
                      <a:pt x="238" y="377"/>
                      <a:pt x="252" y="238"/>
                    </a:cubicBezTo>
                    <a:cubicBezTo>
                      <a:pt x="252" y="168"/>
                      <a:pt x="266" y="112"/>
                      <a:pt x="266" y="71"/>
                    </a:cubicBezTo>
                    <a:lnTo>
                      <a:pt x="266"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1" name="Google Shape;701;p9"/>
              <p:cNvSpPr/>
              <p:nvPr/>
            </p:nvSpPr>
            <p:spPr>
              <a:xfrm>
                <a:off x="1155649" y="3778272"/>
                <a:ext cx="283141" cy="22050"/>
              </a:xfrm>
              <a:custGeom>
                <a:avLst/>
                <a:gdLst/>
                <a:ahLst/>
                <a:cxnLst/>
                <a:rect l="l" t="t" r="r" b="b"/>
                <a:pathLst>
                  <a:path w="1451" h="113" extrusionOk="0">
                    <a:moveTo>
                      <a:pt x="0" y="1"/>
                    </a:moveTo>
                    <a:lnTo>
                      <a:pt x="56" y="15"/>
                    </a:lnTo>
                    <a:cubicBezTo>
                      <a:pt x="98" y="15"/>
                      <a:pt x="154" y="43"/>
                      <a:pt x="223" y="43"/>
                    </a:cubicBezTo>
                    <a:cubicBezTo>
                      <a:pt x="349" y="57"/>
                      <a:pt x="530" y="70"/>
                      <a:pt x="712" y="98"/>
                    </a:cubicBezTo>
                    <a:cubicBezTo>
                      <a:pt x="893" y="112"/>
                      <a:pt x="1074" y="112"/>
                      <a:pt x="1214" y="112"/>
                    </a:cubicBezTo>
                    <a:lnTo>
                      <a:pt x="1451" y="112"/>
                    </a:lnTo>
                    <a:lnTo>
                      <a:pt x="1381" y="98"/>
                    </a:lnTo>
                    <a:cubicBezTo>
                      <a:pt x="1339" y="98"/>
                      <a:pt x="1284" y="84"/>
                      <a:pt x="1214" y="70"/>
                    </a:cubicBezTo>
                    <a:cubicBezTo>
                      <a:pt x="1088" y="57"/>
                      <a:pt x="907" y="43"/>
                      <a:pt x="726" y="15"/>
                    </a:cubicBezTo>
                    <a:cubicBezTo>
                      <a:pt x="544" y="1"/>
                      <a:pt x="363" y="1"/>
                      <a:pt x="22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2" name="Google Shape;702;p9"/>
              <p:cNvSpPr/>
              <p:nvPr/>
            </p:nvSpPr>
            <p:spPr>
              <a:xfrm>
                <a:off x="973197" y="3549769"/>
                <a:ext cx="177183" cy="220503"/>
              </a:xfrm>
              <a:custGeom>
                <a:avLst/>
                <a:gdLst/>
                <a:ahLst/>
                <a:cxnLst/>
                <a:rect l="l" t="t" r="r" b="b"/>
                <a:pathLst>
                  <a:path w="908" h="1130" extrusionOk="0">
                    <a:moveTo>
                      <a:pt x="1" y="0"/>
                    </a:moveTo>
                    <a:cubicBezTo>
                      <a:pt x="1" y="0"/>
                      <a:pt x="1" y="28"/>
                      <a:pt x="29" y="56"/>
                    </a:cubicBezTo>
                    <a:cubicBezTo>
                      <a:pt x="43" y="84"/>
                      <a:pt x="84" y="140"/>
                      <a:pt x="112" y="195"/>
                    </a:cubicBezTo>
                    <a:cubicBezTo>
                      <a:pt x="196" y="307"/>
                      <a:pt x="308" y="446"/>
                      <a:pt x="419" y="600"/>
                    </a:cubicBezTo>
                    <a:cubicBezTo>
                      <a:pt x="531" y="739"/>
                      <a:pt x="656" y="879"/>
                      <a:pt x="740" y="976"/>
                    </a:cubicBezTo>
                    <a:cubicBezTo>
                      <a:pt x="796" y="1018"/>
                      <a:pt x="838" y="1060"/>
                      <a:pt x="852" y="1088"/>
                    </a:cubicBezTo>
                    <a:lnTo>
                      <a:pt x="907" y="1130"/>
                    </a:lnTo>
                    <a:cubicBezTo>
                      <a:pt x="893" y="1116"/>
                      <a:pt x="880" y="1102"/>
                      <a:pt x="866" y="1088"/>
                    </a:cubicBezTo>
                    <a:cubicBezTo>
                      <a:pt x="852" y="1046"/>
                      <a:pt x="824" y="1004"/>
                      <a:pt x="782" y="949"/>
                    </a:cubicBezTo>
                    <a:cubicBezTo>
                      <a:pt x="698" y="837"/>
                      <a:pt x="587" y="684"/>
                      <a:pt x="475" y="544"/>
                    </a:cubicBezTo>
                    <a:cubicBezTo>
                      <a:pt x="363" y="405"/>
                      <a:pt x="252" y="265"/>
                      <a:pt x="154" y="167"/>
                    </a:cubicBezTo>
                    <a:cubicBezTo>
                      <a:pt x="112" y="112"/>
                      <a:pt x="71" y="70"/>
                      <a:pt x="43" y="42"/>
                    </a:cubicBezTo>
                    <a:lnTo>
                      <a:pt x="1"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3" name="Google Shape;703;p9"/>
              <p:cNvSpPr/>
              <p:nvPr/>
            </p:nvSpPr>
            <p:spPr>
              <a:xfrm>
                <a:off x="1327174" y="3293752"/>
                <a:ext cx="176987" cy="223430"/>
              </a:xfrm>
              <a:custGeom>
                <a:avLst/>
                <a:gdLst/>
                <a:ahLst/>
                <a:cxnLst/>
                <a:rect l="l" t="t" r="r" b="b"/>
                <a:pathLst>
                  <a:path w="907" h="1145" extrusionOk="0">
                    <a:moveTo>
                      <a:pt x="0" y="1"/>
                    </a:moveTo>
                    <a:lnTo>
                      <a:pt x="28" y="57"/>
                    </a:lnTo>
                    <a:cubicBezTo>
                      <a:pt x="56" y="99"/>
                      <a:pt x="84" y="140"/>
                      <a:pt x="126" y="196"/>
                    </a:cubicBezTo>
                    <a:cubicBezTo>
                      <a:pt x="195" y="308"/>
                      <a:pt x="307" y="461"/>
                      <a:pt x="419" y="601"/>
                    </a:cubicBezTo>
                    <a:cubicBezTo>
                      <a:pt x="530" y="740"/>
                      <a:pt x="656" y="880"/>
                      <a:pt x="753" y="977"/>
                    </a:cubicBezTo>
                    <a:cubicBezTo>
                      <a:pt x="795" y="1033"/>
                      <a:pt x="837" y="1061"/>
                      <a:pt x="865" y="1103"/>
                    </a:cubicBezTo>
                    <a:lnTo>
                      <a:pt x="907" y="1145"/>
                    </a:lnTo>
                    <a:lnTo>
                      <a:pt x="879" y="1089"/>
                    </a:lnTo>
                    <a:cubicBezTo>
                      <a:pt x="851" y="1047"/>
                      <a:pt x="823" y="1005"/>
                      <a:pt x="781" y="949"/>
                    </a:cubicBezTo>
                    <a:cubicBezTo>
                      <a:pt x="711" y="838"/>
                      <a:pt x="600" y="684"/>
                      <a:pt x="488" y="545"/>
                    </a:cubicBezTo>
                    <a:cubicBezTo>
                      <a:pt x="377" y="405"/>
                      <a:pt x="251" y="266"/>
                      <a:pt x="154" y="168"/>
                    </a:cubicBezTo>
                    <a:cubicBezTo>
                      <a:pt x="112" y="112"/>
                      <a:pt x="70" y="85"/>
                      <a:pt x="42" y="57"/>
                    </a:cubicBezTo>
                    <a:lnTo>
                      <a:pt x="0"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4" name="Google Shape;704;p9"/>
              <p:cNvSpPr/>
              <p:nvPr/>
            </p:nvSpPr>
            <p:spPr>
              <a:xfrm>
                <a:off x="807137" y="2670490"/>
                <a:ext cx="117276" cy="144400"/>
              </a:xfrm>
              <a:custGeom>
                <a:avLst/>
                <a:gdLst/>
                <a:ahLst/>
                <a:cxnLst/>
                <a:rect l="l" t="t" r="r" b="b"/>
                <a:pathLst>
                  <a:path w="601" h="740" extrusionOk="0">
                    <a:moveTo>
                      <a:pt x="1" y="1"/>
                    </a:moveTo>
                    <a:cubicBezTo>
                      <a:pt x="15" y="43"/>
                      <a:pt x="43" y="84"/>
                      <a:pt x="71" y="126"/>
                    </a:cubicBezTo>
                    <a:cubicBezTo>
                      <a:pt x="126" y="224"/>
                      <a:pt x="196" y="308"/>
                      <a:pt x="266" y="405"/>
                    </a:cubicBezTo>
                    <a:cubicBezTo>
                      <a:pt x="336" y="489"/>
                      <a:pt x="405" y="559"/>
                      <a:pt x="489" y="642"/>
                    </a:cubicBezTo>
                    <a:cubicBezTo>
                      <a:pt x="517" y="670"/>
                      <a:pt x="559" y="712"/>
                      <a:pt x="601" y="740"/>
                    </a:cubicBezTo>
                    <a:cubicBezTo>
                      <a:pt x="601" y="740"/>
                      <a:pt x="573" y="684"/>
                      <a:pt x="517" y="614"/>
                    </a:cubicBezTo>
                    <a:cubicBezTo>
                      <a:pt x="391" y="433"/>
                      <a:pt x="266" y="252"/>
                      <a:pt x="112" y="98"/>
                    </a:cubicBezTo>
                    <a:cubicBezTo>
                      <a:pt x="43" y="43"/>
                      <a:pt x="1" y="1"/>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5" name="Google Shape;705;p9"/>
              <p:cNvSpPr/>
              <p:nvPr/>
            </p:nvSpPr>
            <p:spPr>
              <a:xfrm>
                <a:off x="390717" y="2439255"/>
                <a:ext cx="114544" cy="144400"/>
              </a:xfrm>
              <a:custGeom>
                <a:avLst/>
                <a:gdLst/>
                <a:ahLst/>
                <a:cxnLst/>
                <a:rect l="l" t="t" r="r" b="b"/>
                <a:pathLst>
                  <a:path w="587" h="740" extrusionOk="0">
                    <a:moveTo>
                      <a:pt x="1" y="0"/>
                    </a:moveTo>
                    <a:cubicBezTo>
                      <a:pt x="15" y="42"/>
                      <a:pt x="43" y="84"/>
                      <a:pt x="71" y="126"/>
                    </a:cubicBezTo>
                    <a:cubicBezTo>
                      <a:pt x="126" y="223"/>
                      <a:pt x="196" y="307"/>
                      <a:pt x="266" y="391"/>
                    </a:cubicBezTo>
                    <a:cubicBezTo>
                      <a:pt x="336" y="474"/>
                      <a:pt x="405" y="558"/>
                      <a:pt x="475" y="642"/>
                    </a:cubicBezTo>
                    <a:cubicBezTo>
                      <a:pt x="545" y="697"/>
                      <a:pt x="587" y="739"/>
                      <a:pt x="587" y="739"/>
                    </a:cubicBezTo>
                    <a:cubicBezTo>
                      <a:pt x="587" y="739"/>
                      <a:pt x="573" y="684"/>
                      <a:pt x="517" y="614"/>
                    </a:cubicBezTo>
                    <a:cubicBezTo>
                      <a:pt x="475" y="530"/>
                      <a:pt x="405" y="432"/>
                      <a:pt x="322" y="349"/>
                    </a:cubicBezTo>
                    <a:cubicBezTo>
                      <a:pt x="252" y="251"/>
                      <a:pt x="182" y="181"/>
                      <a:pt x="112" y="98"/>
                    </a:cubicBezTo>
                    <a:cubicBezTo>
                      <a:pt x="43" y="42"/>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6" name="Google Shape;706;p9"/>
              <p:cNvSpPr/>
              <p:nvPr/>
            </p:nvSpPr>
            <p:spPr>
              <a:xfrm>
                <a:off x="1259071" y="2869138"/>
                <a:ext cx="473788" cy="656239"/>
              </a:xfrm>
              <a:custGeom>
                <a:avLst/>
                <a:gdLst/>
                <a:ahLst/>
                <a:cxnLst/>
                <a:rect l="l" t="t" r="r" b="b"/>
                <a:pathLst>
                  <a:path w="2428" h="3363" extrusionOk="0">
                    <a:moveTo>
                      <a:pt x="0" y="1"/>
                    </a:moveTo>
                    <a:lnTo>
                      <a:pt x="98" y="154"/>
                    </a:lnTo>
                    <a:cubicBezTo>
                      <a:pt x="168" y="252"/>
                      <a:pt x="251" y="391"/>
                      <a:pt x="363" y="545"/>
                    </a:cubicBezTo>
                    <a:cubicBezTo>
                      <a:pt x="475" y="698"/>
                      <a:pt x="600" y="894"/>
                      <a:pt x="740" y="1089"/>
                    </a:cubicBezTo>
                    <a:lnTo>
                      <a:pt x="1186" y="1717"/>
                    </a:lnTo>
                    <a:lnTo>
                      <a:pt x="1632" y="2330"/>
                    </a:lnTo>
                    <a:cubicBezTo>
                      <a:pt x="1772" y="2512"/>
                      <a:pt x="1911" y="2693"/>
                      <a:pt x="2023" y="2846"/>
                    </a:cubicBezTo>
                    <a:cubicBezTo>
                      <a:pt x="2135" y="3000"/>
                      <a:pt x="2246" y="3125"/>
                      <a:pt x="2316" y="3223"/>
                    </a:cubicBezTo>
                    <a:lnTo>
                      <a:pt x="2427" y="3363"/>
                    </a:lnTo>
                    <a:lnTo>
                      <a:pt x="2330" y="3209"/>
                    </a:lnTo>
                    <a:cubicBezTo>
                      <a:pt x="2260" y="3111"/>
                      <a:pt x="2176" y="2986"/>
                      <a:pt x="2065" y="2819"/>
                    </a:cubicBezTo>
                    <a:cubicBezTo>
                      <a:pt x="1953" y="2665"/>
                      <a:pt x="1828" y="2470"/>
                      <a:pt x="1688" y="2275"/>
                    </a:cubicBezTo>
                    <a:lnTo>
                      <a:pt x="1242" y="1661"/>
                    </a:lnTo>
                    <a:lnTo>
                      <a:pt x="795" y="1047"/>
                    </a:lnTo>
                    <a:cubicBezTo>
                      <a:pt x="656" y="852"/>
                      <a:pt x="516" y="670"/>
                      <a:pt x="405" y="517"/>
                    </a:cubicBezTo>
                    <a:cubicBezTo>
                      <a:pt x="279" y="364"/>
                      <a:pt x="182" y="238"/>
                      <a:pt x="112" y="140"/>
                    </a:cubicBezTo>
                    <a:lnTo>
                      <a:pt x="0" y="1"/>
                    </a:lnTo>
                    <a:close/>
                    <a:moveTo>
                      <a:pt x="2427" y="3363"/>
                    </a:moveTo>
                    <a:lnTo>
                      <a:pt x="2427" y="3363"/>
                    </a:lnTo>
                    <a:lnTo>
                      <a:pt x="2427" y="3363"/>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7" name="Google Shape;707;p9"/>
              <p:cNvSpPr/>
              <p:nvPr/>
            </p:nvSpPr>
            <p:spPr>
              <a:xfrm>
                <a:off x="913290" y="3125155"/>
                <a:ext cx="114544" cy="141668"/>
              </a:xfrm>
              <a:custGeom>
                <a:avLst/>
                <a:gdLst/>
                <a:ahLst/>
                <a:cxnLst/>
                <a:rect l="l" t="t" r="r" b="b"/>
                <a:pathLst>
                  <a:path w="587" h="726" extrusionOk="0">
                    <a:moveTo>
                      <a:pt x="1" y="0"/>
                    </a:moveTo>
                    <a:lnTo>
                      <a:pt x="1" y="0"/>
                    </a:lnTo>
                    <a:cubicBezTo>
                      <a:pt x="29" y="42"/>
                      <a:pt x="43" y="84"/>
                      <a:pt x="71" y="126"/>
                    </a:cubicBezTo>
                    <a:cubicBezTo>
                      <a:pt x="140" y="209"/>
                      <a:pt x="196" y="307"/>
                      <a:pt x="266" y="391"/>
                    </a:cubicBezTo>
                    <a:cubicBezTo>
                      <a:pt x="336" y="474"/>
                      <a:pt x="405" y="558"/>
                      <a:pt x="489" y="628"/>
                    </a:cubicBezTo>
                    <a:cubicBezTo>
                      <a:pt x="545" y="698"/>
                      <a:pt x="587" y="725"/>
                      <a:pt x="587" y="725"/>
                    </a:cubicBezTo>
                    <a:cubicBezTo>
                      <a:pt x="587" y="725"/>
                      <a:pt x="573" y="670"/>
                      <a:pt x="517" y="600"/>
                    </a:cubicBezTo>
                    <a:cubicBezTo>
                      <a:pt x="475" y="530"/>
                      <a:pt x="405" y="432"/>
                      <a:pt x="336" y="335"/>
                    </a:cubicBezTo>
                    <a:cubicBezTo>
                      <a:pt x="266" y="251"/>
                      <a:pt x="182" y="167"/>
                      <a:pt x="112" y="98"/>
                    </a:cubicBezTo>
                    <a:cubicBezTo>
                      <a:pt x="71" y="56"/>
                      <a:pt x="43" y="28"/>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8" name="Google Shape;708;p9"/>
              <p:cNvSpPr/>
              <p:nvPr/>
            </p:nvSpPr>
            <p:spPr>
              <a:xfrm>
                <a:off x="608488" y="3100568"/>
                <a:ext cx="22050" cy="185378"/>
              </a:xfrm>
              <a:custGeom>
                <a:avLst/>
                <a:gdLst/>
                <a:ahLst/>
                <a:cxnLst/>
                <a:rect l="l" t="t" r="r" b="b"/>
                <a:pathLst>
                  <a:path w="113" h="950" extrusionOk="0">
                    <a:moveTo>
                      <a:pt x="112" y="1"/>
                    </a:moveTo>
                    <a:cubicBezTo>
                      <a:pt x="84" y="56"/>
                      <a:pt x="84" y="98"/>
                      <a:pt x="70" y="154"/>
                    </a:cubicBezTo>
                    <a:cubicBezTo>
                      <a:pt x="42" y="238"/>
                      <a:pt x="29" y="349"/>
                      <a:pt x="15" y="475"/>
                    </a:cubicBezTo>
                    <a:cubicBezTo>
                      <a:pt x="1" y="572"/>
                      <a:pt x="1" y="684"/>
                      <a:pt x="1" y="796"/>
                    </a:cubicBezTo>
                    <a:cubicBezTo>
                      <a:pt x="1" y="851"/>
                      <a:pt x="1" y="893"/>
                      <a:pt x="1" y="949"/>
                    </a:cubicBezTo>
                    <a:cubicBezTo>
                      <a:pt x="15" y="893"/>
                      <a:pt x="29" y="851"/>
                      <a:pt x="42" y="796"/>
                    </a:cubicBezTo>
                    <a:cubicBezTo>
                      <a:pt x="56" y="698"/>
                      <a:pt x="70" y="586"/>
                      <a:pt x="84" y="475"/>
                    </a:cubicBezTo>
                    <a:cubicBezTo>
                      <a:pt x="112" y="363"/>
                      <a:pt x="112" y="238"/>
                      <a:pt x="112" y="154"/>
                    </a:cubicBezTo>
                    <a:cubicBezTo>
                      <a:pt x="112" y="98"/>
                      <a:pt x="112" y="56"/>
                      <a:pt x="112"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9" name="Google Shape;709;p9"/>
              <p:cNvSpPr/>
              <p:nvPr/>
            </p:nvSpPr>
            <p:spPr>
              <a:xfrm>
                <a:off x="461551" y="2874601"/>
                <a:ext cx="177183" cy="223430"/>
              </a:xfrm>
              <a:custGeom>
                <a:avLst/>
                <a:gdLst/>
                <a:ahLst/>
                <a:cxnLst/>
                <a:rect l="l" t="t" r="r" b="b"/>
                <a:pathLst>
                  <a:path w="908" h="1145" extrusionOk="0">
                    <a:moveTo>
                      <a:pt x="0" y="1"/>
                    </a:moveTo>
                    <a:lnTo>
                      <a:pt x="28" y="57"/>
                    </a:lnTo>
                    <a:cubicBezTo>
                      <a:pt x="56" y="84"/>
                      <a:pt x="84" y="140"/>
                      <a:pt x="126" y="196"/>
                    </a:cubicBezTo>
                    <a:cubicBezTo>
                      <a:pt x="210" y="308"/>
                      <a:pt x="307" y="461"/>
                      <a:pt x="419" y="601"/>
                    </a:cubicBezTo>
                    <a:cubicBezTo>
                      <a:pt x="544" y="740"/>
                      <a:pt x="656" y="880"/>
                      <a:pt x="754" y="977"/>
                    </a:cubicBezTo>
                    <a:lnTo>
                      <a:pt x="865" y="1089"/>
                    </a:lnTo>
                    <a:lnTo>
                      <a:pt x="907" y="1145"/>
                    </a:lnTo>
                    <a:cubicBezTo>
                      <a:pt x="907" y="1117"/>
                      <a:pt x="893" y="1103"/>
                      <a:pt x="879" y="1089"/>
                    </a:cubicBezTo>
                    <a:cubicBezTo>
                      <a:pt x="851" y="1047"/>
                      <a:pt x="823" y="1005"/>
                      <a:pt x="782" y="949"/>
                    </a:cubicBezTo>
                    <a:cubicBezTo>
                      <a:pt x="712" y="838"/>
                      <a:pt x="600" y="684"/>
                      <a:pt x="489" y="545"/>
                    </a:cubicBezTo>
                    <a:cubicBezTo>
                      <a:pt x="377" y="405"/>
                      <a:pt x="251" y="266"/>
                      <a:pt x="168" y="168"/>
                    </a:cubicBezTo>
                    <a:cubicBezTo>
                      <a:pt x="112" y="112"/>
                      <a:pt x="70" y="71"/>
                      <a:pt x="42" y="43"/>
                    </a:cubicBezTo>
                    <a:lnTo>
                      <a:pt x="0"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0" name="Google Shape;710;p9"/>
              <p:cNvSpPr/>
              <p:nvPr/>
            </p:nvSpPr>
            <p:spPr>
              <a:xfrm>
                <a:off x="1683687" y="3486545"/>
                <a:ext cx="96982" cy="74737"/>
              </a:xfrm>
              <a:custGeom>
                <a:avLst/>
                <a:gdLst/>
                <a:ahLst/>
                <a:cxnLst/>
                <a:rect l="l" t="t" r="r" b="b"/>
                <a:pathLst>
                  <a:path w="497" h="383" extrusionOk="0">
                    <a:moveTo>
                      <a:pt x="250" y="0"/>
                    </a:moveTo>
                    <a:cubicBezTo>
                      <a:pt x="206" y="0"/>
                      <a:pt x="162" y="15"/>
                      <a:pt x="126" y="45"/>
                    </a:cubicBezTo>
                    <a:cubicBezTo>
                      <a:pt x="0" y="143"/>
                      <a:pt x="56" y="366"/>
                      <a:pt x="224" y="380"/>
                    </a:cubicBezTo>
                    <a:cubicBezTo>
                      <a:pt x="234" y="382"/>
                      <a:pt x="245" y="383"/>
                      <a:pt x="255" y="383"/>
                    </a:cubicBezTo>
                    <a:cubicBezTo>
                      <a:pt x="405" y="383"/>
                      <a:pt x="496" y="203"/>
                      <a:pt x="405" y="73"/>
                    </a:cubicBezTo>
                    <a:cubicBezTo>
                      <a:pt x="365" y="25"/>
                      <a:pt x="308" y="0"/>
                      <a:pt x="25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1" name="Google Shape;711;p9"/>
              <p:cNvSpPr/>
              <p:nvPr/>
            </p:nvSpPr>
            <p:spPr>
              <a:xfrm>
                <a:off x="341738" y="2401594"/>
                <a:ext cx="97568" cy="76103"/>
              </a:xfrm>
              <a:custGeom>
                <a:avLst/>
                <a:gdLst/>
                <a:ahLst/>
                <a:cxnLst/>
                <a:rect l="l" t="t" r="r" b="b"/>
                <a:pathLst>
                  <a:path w="500" h="390" extrusionOk="0">
                    <a:moveTo>
                      <a:pt x="247" y="0"/>
                    </a:moveTo>
                    <a:cubicBezTo>
                      <a:pt x="210" y="0"/>
                      <a:pt x="173" y="12"/>
                      <a:pt x="140" y="40"/>
                    </a:cubicBezTo>
                    <a:cubicBezTo>
                      <a:pt x="1" y="137"/>
                      <a:pt x="56" y="360"/>
                      <a:pt x="224" y="388"/>
                    </a:cubicBezTo>
                    <a:cubicBezTo>
                      <a:pt x="230" y="389"/>
                      <a:pt x="235" y="389"/>
                      <a:pt x="241" y="389"/>
                    </a:cubicBezTo>
                    <a:cubicBezTo>
                      <a:pt x="399" y="389"/>
                      <a:pt x="500" y="203"/>
                      <a:pt x="405" y="81"/>
                    </a:cubicBezTo>
                    <a:cubicBezTo>
                      <a:pt x="363" y="30"/>
                      <a:pt x="304" y="0"/>
                      <a:pt x="247"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2" name="Google Shape;712;p9"/>
              <p:cNvSpPr/>
              <p:nvPr/>
            </p:nvSpPr>
            <p:spPr>
              <a:xfrm>
                <a:off x="560680" y="3250432"/>
                <a:ext cx="101665" cy="72980"/>
              </a:xfrm>
              <a:custGeom>
                <a:avLst/>
                <a:gdLst/>
                <a:ahLst/>
                <a:cxnLst/>
                <a:rect l="l" t="t" r="r" b="b"/>
                <a:pathLst>
                  <a:path w="521" h="374" extrusionOk="0">
                    <a:moveTo>
                      <a:pt x="258" y="0"/>
                    </a:moveTo>
                    <a:cubicBezTo>
                      <a:pt x="125" y="0"/>
                      <a:pt x="1" y="150"/>
                      <a:pt x="92" y="293"/>
                    </a:cubicBezTo>
                    <a:cubicBezTo>
                      <a:pt x="138" y="350"/>
                      <a:pt x="195" y="374"/>
                      <a:pt x="249" y="374"/>
                    </a:cubicBezTo>
                    <a:cubicBezTo>
                      <a:pt x="392" y="374"/>
                      <a:pt x="521" y="207"/>
                      <a:pt x="399" y="56"/>
                    </a:cubicBezTo>
                    <a:lnTo>
                      <a:pt x="399" y="56"/>
                    </a:lnTo>
                    <a:lnTo>
                      <a:pt x="399" y="69"/>
                    </a:lnTo>
                    <a:cubicBezTo>
                      <a:pt x="358" y="21"/>
                      <a:pt x="307" y="0"/>
                      <a:pt x="258"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13" name="Google Shape;713;p9"/>
            <p:cNvGrpSpPr/>
            <p:nvPr/>
          </p:nvGrpSpPr>
          <p:grpSpPr>
            <a:xfrm>
              <a:off x="8231364" y="1954574"/>
              <a:ext cx="2155860" cy="1697090"/>
              <a:chOff x="7123839" y="1954574"/>
              <a:chExt cx="2155860" cy="1697090"/>
            </a:xfrm>
          </p:grpSpPr>
          <p:sp>
            <p:nvSpPr>
              <p:cNvPr id="714" name="Google Shape;714;p9"/>
              <p:cNvSpPr/>
              <p:nvPr/>
            </p:nvSpPr>
            <p:spPr>
              <a:xfrm>
                <a:off x="7123839" y="1995357"/>
                <a:ext cx="520035" cy="329583"/>
              </a:xfrm>
              <a:custGeom>
                <a:avLst/>
                <a:gdLst/>
                <a:ahLst/>
                <a:cxnLst/>
                <a:rect l="l" t="t" r="r" b="b"/>
                <a:pathLst>
                  <a:path w="2665" h="1689" extrusionOk="0">
                    <a:moveTo>
                      <a:pt x="1" y="1"/>
                    </a:moveTo>
                    <a:lnTo>
                      <a:pt x="112" y="98"/>
                    </a:lnTo>
                    <a:cubicBezTo>
                      <a:pt x="182" y="140"/>
                      <a:pt x="280" y="224"/>
                      <a:pt x="391" y="308"/>
                    </a:cubicBezTo>
                    <a:cubicBezTo>
                      <a:pt x="628" y="489"/>
                      <a:pt x="963" y="712"/>
                      <a:pt x="1284" y="921"/>
                    </a:cubicBezTo>
                    <a:cubicBezTo>
                      <a:pt x="1619" y="1131"/>
                      <a:pt x="1954" y="1326"/>
                      <a:pt x="2219" y="1465"/>
                    </a:cubicBezTo>
                    <a:cubicBezTo>
                      <a:pt x="2344" y="1549"/>
                      <a:pt x="2456" y="1591"/>
                      <a:pt x="2539" y="1633"/>
                    </a:cubicBezTo>
                    <a:lnTo>
                      <a:pt x="2665" y="1689"/>
                    </a:lnTo>
                    <a:lnTo>
                      <a:pt x="2665" y="1689"/>
                    </a:lnTo>
                    <a:lnTo>
                      <a:pt x="2553" y="1605"/>
                    </a:lnTo>
                    <a:cubicBezTo>
                      <a:pt x="2484" y="1563"/>
                      <a:pt x="2400" y="1479"/>
                      <a:pt x="2274" y="1382"/>
                    </a:cubicBezTo>
                    <a:cubicBezTo>
                      <a:pt x="2037" y="1214"/>
                      <a:pt x="1716" y="991"/>
                      <a:pt x="1382" y="782"/>
                    </a:cubicBezTo>
                    <a:cubicBezTo>
                      <a:pt x="1047" y="559"/>
                      <a:pt x="712" y="364"/>
                      <a:pt x="447" y="224"/>
                    </a:cubicBezTo>
                    <a:cubicBezTo>
                      <a:pt x="322" y="154"/>
                      <a:pt x="210" y="98"/>
                      <a:pt x="126" y="57"/>
                    </a:cubicBezTo>
                    <a:cubicBezTo>
                      <a:pt x="57" y="29"/>
                      <a:pt x="1" y="1"/>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5" name="Google Shape;715;p9"/>
              <p:cNvSpPr/>
              <p:nvPr/>
            </p:nvSpPr>
            <p:spPr>
              <a:xfrm>
                <a:off x="8710684" y="3024305"/>
                <a:ext cx="359439" cy="288605"/>
              </a:xfrm>
              <a:custGeom>
                <a:avLst/>
                <a:gdLst/>
                <a:ahLst/>
                <a:cxnLst/>
                <a:rect l="l" t="t" r="r" b="b"/>
                <a:pathLst>
                  <a:path w="1842" h="1479" extrusionOk="0">
                    <a:moveTo>
                      <a:pt x="1" y="0"/>
                    </a:moveTo>
                    <a:lnTo>
                      <a:pt x="1" y="0"/>
                    </a:lnTo>
                    <a:cubicBezTo>
                      <a:pt x="1" y="0"/>
                      <a:pt x="98" y="112"/>
                      <a:pt x="266" y="265"/>
                    </a:cubicBezTo>
                    <a:cubicBezTo>
                      <a:pt x="419" y="419"/>
                      <a:pt x="642" y="628"/>
                      <a:pt x="866" y="809"/>
                    </a:cubicBezTo>
                    <a:cubicBezTo>
                      <a:pt x="1103" y="991"/>
                      <a:pt x="1340" y="1172"/>
                      <a:pt x="1521" y="1284"/>
                    </a:cubicBezTo>
                    <a:cubicBezTo>
                      <a:pt x="1716" y="1409"/>
                      <a:pt x="1842" y="1479"/>
                      <a:pt x="1842" y="1479"/>
                    </a:cubicBezTo>
                    <a:cubicBezTo>
                      <a:pt x="1842" y="1479"/>
                      <a:pt x="1744" y="1367"/>
                      <a:pt x="1591" y="1214"/>
                    </a:cubicBezTo>
                    <a:cubicBezTo>
                      <a:pt x="1437" y="1061"/>
                      <a:pt x="1214" y="851"/>
                      <a:pt x="977" y="670"/>
                    </a:cubicBezTo>
                    <a:cubicBezTo>
                      <a:pt x="754" y="489"/>
                      <a:pt x="517" y="307"/>
                      <a:pt x="322" y="182"/>
                    </a:cubicBezTo>
                    <a:cubicBezTo>
                      <a:pt x="140" y="70"/>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6" name="Google Shape;716;p9"/>
              <p:cNvSpPr/>
              <p:nvPr/>
            </p:nvSpPr>
            <p:spPr>
              <a:xfrm>
                <a:off x="8653509" y="3127726"/>
                <a:ext cx="359634" cy="288800"/>
              </a:xfrm>
              <a:custGeom>
                <a:avLst/>
                <a:gdLst/>
                <a:ahLst/>
                <a:cxnLst/>
                <a:rect l="l" t="t" r="r" b="b"/>
                <a:pathLst>
                  <a:path w="1843" h="1480" extrusionOk="0">
                    <a:moveTo>
                      <a:pt x="1" y="0"/>
                    </a:moveTo>
                    <a:cubicBezTo>
                      <a:pt x="1" y="1"/>
                      <a:pt x="98" y="112"/>
                      <a:pt x="266" y="265"/>
                    </a:cubicBezTo>
                    <a:cubicBezTo>
                      <a:pt x="419" y="419"/>
                      <a:pt x="642" y="628"/>
                      <a:pt x="866" y="809"/>
                    </a:cubicBezTo>
                    <a:cubicBezTo>
                      <a:pt x="1103" y="991"/>
                      <a:pt x="1340" y="1172"/>
                      <a:pt x="1521" y="1298"/>
                    </a:cubicBezTo>
                    <a:cubicBezTo>
                      <a:pt x="1633" y="1367"/>
                      <a:pt x="1730" y="1423"/>
                      <a:pt x="1842" y="1479"/>
                    </a:cubicBezTo>
                    <a:cubicBezTo>
                      <a:pt x="1842" y="1479"/>
                      <a:pt x="1744" y="1367"/>
                      <a:pt x="1591" y="1214"/>
                    </a:cubicBezTo>
                    <a:cubicBezTo>
                      <a:pt x="1424" y="1061"/>
                      <a:pt x="1200" y="865"/>
                      <a:pt x="977" y="670"/>
                    </a:cubicBezTo>
                    <a:cubicBezTo>
                      <a:pt x="754" y="489"/>
                      <a:pt x="503" y="307"/>
                      <a:pt x="322" y="196"/>
                    </a:cubicBezTo>
                    <a:cubicBezTo>
                      <a:pt x="140" y="70"/>
                      <a:pt x="1" y="1"/>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7" name="Google Shape;717;p9"/>
              <p:cNvSpPr/>
              <p:nvPr/>
            </p:nvSpPr>
            <p:spPr>
              <a:xfrm>
                <a:off x="7385126" y="3086943"/>
                <a:ext cx="288800" cy="359439"/>
              </a:xfrm>
              <a:custGeom>
                <a:avLst/>
                <a:gdLst/>
                <a:ahLst/>
                <a:cxnLst/>
                <a:rect l="l" t="t" r="r" b="b"/>
                <a:pathLst>
                  <a:path w="1480" h="1842" extrusionOk="0">
                    <a:moveTo>
                      <a:pt x="1479" y="0"/>
                    </a:moveTo>
                    <a:cubicBezTo>
                      <a:pt x="1396" y="84"/>
                      <a:pt x="1298" y="168"/>
                      <a:pt x="1214" y="251"/>
                    </a:cubicBezTo>
                    <a:cubicBezTo>
                      <a:pt x="1061" y="419"/>
                      <a:pt x="866" y="642"/>
                      <a:pt x="670" y="865"/>
                    </a:cubicBezTo>
                    <a:cubicBezTo>
                      <a:pt x="489" y="1102"/>
                      <a:pt x="308" y="1339"/>
                      <a:pt x="196" y="1521"/>
                    </a:cubicBezTo>
                    <a:cubicBezTo>
                      <a:pt x="71" y="1702"/>
                      <a:pt x="1" y="1841"/>
                      <a:pt x="1" y="1841"/>
                    </a:cubicBezTo>
                    <a:cubicBezTo>
                      <a:pt x="84" y="1758"/>
                      <a:pt x="182" y="1674"/>
                      <a:pt x="266" y="1590"/>
                    </a:cubicBezTo>
                    <a:cubicBezTo>
                      <a:pt x="419" y="1423"/>
                      <a:pt x="615" y="1200"/>
                      <a:pt x="810" y="977"/>
                    </a:cubicBezTo>
                    <a:cubicBezTo>
                      <a:pt x="991" y="740"/>
                      <a:pt x="1172" y="502"/>
                      <a:pt x="1298" y="321"/>
                    </a:cubicBezTo>
                    <a:cubicBezTo>
                      <a:pt x="1410" y="140"/>
                      <a:pt x="1479" y="0"/>
                      <a:pt x="147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8" name="Google Shape;718;p9"/>
              <p:cNvSpPr/>
              <p:nvPr/>
            </p:nvSpPr>
            <p:spPr>
              <a:xfrm>
                <a:off x="7281704" y="3029769"/>
                <a:ext cx="288800" cy="359439"/>
              </a:xfrm>
              <a:custGeom>
                <a:avLst/>
                <a:gdLst/>
                <a:ahLst/>
                <a:cxnLst/>
                <a:rect l="l" t="t" r="r" b="b"/>
                <a:pathLst>
                  <a:path w="1480" h="1842" extrusionOk="0">
                    <a:moveTo>
                      <a:pt x="1479" y="0"/>
                    </a:moveTo>
                    <a:cubicBezTo>
                      <a:pt x="1479" y="0"/>
                      <a:pt x="1368" y="98"/>
                      <a:pt x="1214" y="251"/>
                    </a:cubicBezTo>
                    <a:cubicBezTo>
                      <a:pt x="1061" y="419"/>
                      <a:pt x="852" y="628"/>
                      <a:pt x="670" y="865"/>
                    </a:cubicBezTo>
                    <a:cubicBezTo>
                      <a:pt x="489" y="1088"/>
                      <a:pt x="308" y="1339"/>
                      <a:pt x="182" y="1521"/>
                    </a:cubicBezTo>
                    <a:cubicBezTo>
                      <a:pt x="112" y="1618"/>
                      <a:pt x="57" y="1730"/>
                      <a:pt x="1" y="1842"/>
                    </a:cubicBezTo>
                    <a:cubicBezTo>
                      <a:pt x="1" y="1842"/>
                      <a:pt x="112" y="1744"/>
                      <a:pt x="266" y="1590"/>
                    </a:cubicBezTo>
                    <a:cubicBezTo>
                      <a:pt x="419" y="1423"/>
                      <a:pt x="628" y="1200"/>
                      <a:pt x="810" y="977"/>
                    </a:cubicBezTo>
                    <a:cubicBezTo>
                      <a:pt x="991" y="740"/>
                      <a:pt x="1158" y="502"/>
                      <a:pt x="1284" y="321"/>
                    </a:cubicBezTo>
                    <a:cubicBezTo>
                      <a:pt x="1409" y="126"/>
                      <a:pt x="1479" y="0"/>
                      <a:pt x="147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9" name="Google Shape;719;p9"/>
              <p:cNvSpPr/>
              <p:nvPr/>
            </p:nvSpPr>
            <p:spPr>
              <a:xfrm>
                <a:off x="8182646" y="2996986"/>
                <a:ext cx="460323" cy="411345"/>
              </a:xfrm>
              <a:custGeom>
                <a:avLst/>
                <a:gdLst/>
                <a:ahLst/>
                <a:cxnLst/>
                <a:rect l="l" t="t" r="r" b="b"/>
                <a:pathLst>
                  <a:path w="2359" h="2108" extrusionOk="0">
                    <a:moveTo>
                      <a:pt x="2358" y="1"/>
                    </a:moveTo>
                    <a:lnTo>
                      <a:pt x="2246" y="85"/>
                    </a:lnTo>
                    <a:cubicBezTo>
                      <a:pt x="2177" y="126"/>
                      <a:pt x="2065" y="196"/>
                      <a:pt x="1954" y="294"/>
                    </a:cubicBezTo>
                    <a:cubicBezTo>
                      <a:pt x="1716" y="475"/>
                      <a:pt x="1410" y="726"/>
                      <a:pt x="1117" y="991"/>
                    </a:cubicBezTo>
                    <a:cubicBezTo>
                      <a:pt x="824" y="1256"/>
                      <a:pt x="545" y="1521"/>
                      <a:pt x="335" y="1731"/>
                    </a:cubicBezTo>
                    <a:cubicBezTo>
                      <a:pt x="238" y="1842"/>
                      <a:pt x="154" y="1940"/>
                      <a:pt x="98" y="1996"/>
                    </a:cubicBezTo>
                    <a:lnTo>
                      <a:pt x="1" y="2107"/>
                    </a:lnTo>
                    <a:lnTo>
                      <a:pt x="1" y="2107"/>
                    </a:lnTo>
                    <a:lnTo>
                      <a:pt x="126" y="2023"/>
                    </a:lnTo>
                    <a:cubicBezTo>
                      <a:pt x="182" y="1968"/>
                      <a:pt x="294" y="1898"/>
                      <a:pt x="405" y="1814"/>
                    </a:cubicBezTo>
                    <a:cubicBezTo>
                      <a:pt x="642" y="1633"/>
                      <a:pt x="949" y="1382"/>
                      <a:pt x="1242" y="1117"/>
                    </a:cubicBezTo>
                    <a:cubicBezTo>
                      <a:pt x="1535" y="852"/>
                      <a:pt x="1814" y="587"/>
                      <a:pt x="2023" y="364"/>
                    </a:cubicBezTo>
                    <a:cubicBezTo>
                      <a:pt x="2121" y="266"/>
                      <a:pt x="2205" y="168"/>
                      <a:pt x="2260" y="99"/>
                    </a:cubicBezTo>
                    <a:cubicBezTo>
                      <a:pt x="2330" y="43"/>
                      <a:pt x="2358" y="1"/>
                      <a:pt x="2358"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0" name="Google Shape;720;p9"/>
              <p:cNvSpPr/>
              <p:nvPr/>
            </p:nvSpPr>
            <p:spPr>
              <a:xfrm>
                <a:off x="7725443" y="2996986"/>
                <a:ext cx="457396" cy="411345"/>
              </a:xfrm>
              <a:custGeom>
                <a:avLst/>
                <a:gdLst/>
                <a:ahLst/>
                <a:cxnLst/>
                <a:rect l="l" t="t" r="r" b="b"/>
                <a:pathLst>
                  <a:path w="2344" h="2108" extrusionOk="0">
                    <a:moveTo>
                      <a:pt x="0" y="1"/>
                    </a:moveTo>
                    <a:cubicBezTo>
                      <a:pt x="0" y="1"/>
                      <a:pt x="28" y="43"/>
                      <a:pt x="98" y="113"/>
                    </a:cubicBezTo>
                    <a:cubicBezTo>
                      <a:pt x="154" y="168"/>
                      <a:pt x="237" y="266"/>
                      <a:pt x="335" y="364"/>
                    </a:cubicBezTo>
                    <a:cubicBezTo>
                      <a:pt x="544" y="587"/>
                      <a:pt x="823" y="852"/>
                      <a:pt x="1116" y="1117"/>
                    </a:cubicBezTo>
                    <a:cubicBezTo>
                      <a:pt x="1409" y="1382"/>
                      <a:pt x="1716" y="1633"/>
                      <a:pt x="1953" y="1814"/>
                    </a:cubicBezTo>
                    <a:cubicBezTo>
                      <a:pt x="2065" y="1898"/>
                      <a:pt x="2162" y="1968"/>
                      <a:pt x="2232" y="2023"/>
                    </a:cubicBezTo>
                    <a:lnTo>
                      <a:pt x="2344" y="2107"/>
                    </a:lnTo>
                    <a:cubicBezTo>
                      <a:pt x="2344" y="2107"/>
                      <a:pt x="2316" y="2065"/>
                      <a:pt x="2260" y="1996"/>
                    </a:cubicBezTo>
                    <a:cubicBezTo>
                      <a:pt x="2204" y="1940"/>
                      <a:pt x="2121" y="1842"/>
                      <a:pt x="2023" y="1745"/>
                    </a:cubicBezTo>
                    <a:cubicBezTo>
                      <a:pt x="1814" y="1521"/>
                      <a:pt x="1521" y="1256"/>
                      <a:pt x="1228" y="991"/>
                    </a:cubicBezTo>
                    <a:cubicBezTo>
                      <a:pt x="935" y="726"/>
                      <a:pt x="642" y="461"/>
                      <a:pt x="405" y="294"/>
                    </a:cubicBezTo>
                    <a:cubicBezTo>
                      <a:pt x="293" y="196"/>
                      <a:pt x="182" y="126"/>
                      <a:pt x="112" y="85"/>
                    </a:cubicBezTo>
                    <a:lnTo>
                      <a:pt x="0"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1" name="Google Shape;721;p9"/>
              <p:cNvSpPr/>
              <p:nvPr/>
            </p:nvSpPr>
            <p:spPr>
              <a:xfrm>
                <a:off x="7690123" y="1954574"/>
                <a:ext cx="460128" cy="408418"/>
              </a:xfrm>
              <a:custGeom>
                <a:avLst/>
                <a:gdLst/>
                <a:ahLst/>
                <a:cxnLst/>
                <a:rect l="l" t="t" r="r" b="b"/>
                <a:pathLst>
                  <a:path w="2358" h="2093" extrusionOk="0">
                    <a:moveTo>
                      <a:pt x="2357" y="1"/>
                    </a:moveTo>
                    <a:lnTo>
                      <a:pt x="2246" y="70"/>
                    </a:lnTo>
                    <a:cubicBezTo>
                      <a:pt x="2176" y="126"/>
                      <a:pt x="2064" y="196"/>
                      <a:pt x="1953" y="294"/>
                    </a:cubicBezTo>
                    <a:cubicBezTo>
                      <a:pt x="1716" y="475"/>
                      <a:pt x="1409" y="726"/>
                      <a:pt x="1116" y="991"/>
                    </a:cubicBezTo>
                    <a:cubicBezTo>
                      <a:pt x="823" y="1242"/>
                      <a:pt x="544" y="1521"/>
                      <a:pt x="335" y="1730"/>
                    </a:cubicBezTo>
                    <a:cubicBezTo>
                      <a:pt x="237" y="1842"/>
                      <a:pt x="153" y="1926"/>
                      <a:pt x="98" y="1995"/>
                    </a:cubicBezTo>
                    <a:cubicBezTo>
                      <a:pt x="42" y="2065"/>
                      <a:pt x="0" y="2093"/>
                      <a:pt x="0" y="2093"/>
                    </a:cubicBezTo>
                    <a:lnTo>
                      <a:pt x="112" y="2023"/>
                    </a:lnTo>
                    <a:cubicBezTo>
                      <a:pt x="181" y="1967"/>
                      <a:pt x="293" y="1898"/>
                      <a:pt x="405" y="1814"/>
                    </a:cubicBezTo>
                    <a:cubicBezTo>
                      <a:pt x="642" y="1619"/>
                      <a:pt x="949" y="1368"/>
                      <a:pt x="1241" y="1117"/>
                    </a:cubicBezTo>
                    <a:cubicBezTo>
                      <a:pt x="1534" y="851"/>
                      <a:pt x="1813" y="573"/>
                      <a:pt x="2023" y="363"/>
                    </a:cubicBezTo>
                    <a:cubicBezTo>
                      <a:pt x="2120" y="252"/>
                      <a:pt x="2204" y="168"/>
                      <a:pt x="2260" y="98"/>
                    </a:cubicBezTo>
                    <a:cubicBezTo>
                      <a:pt x="2315" y="42"/>
                      <a:pt x="2357" y="1"/>
                      <a:pt x="2357"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2" name="Google Shape;722;p9"/>
              <p:cNvSpPr/>
              <p:nvPr/>
            </p:nvSpPr>
            <p:spPr>
              <a:xfrm>
                <a:off x="8171719" y="1954574"/>
                <a:ext cx="457592" cy="408418"/>
              </a:xfrm>
              <a:custGeom>
                <a:avLst/>
                <a:gdLst/>
                <a:ahLst/>
                <a:cxnLst/>
                <a:rect l="l" t="t" r="r" b="b"/>
                <a:pathLst>
                  <a:path w="2345" h="2093" extrusionOk="0">
                    <a:moveTo>
                      <a:pt x="1" y="1"/>
                    </a:moveTo>
                    <a:cubicBezTo>
                      <a:pt x="1" y="1"/>
                      <a:pt x="29" y="42"/>
                      <a:pt x="85" y="98"/>
                    </a:cubicBezTo>
                    <a:cubicBezTo>
                      <a:pt x="154" y="168"/>
                      <a:pt x="224" y="252"/>
                      <a:pt x="336" y="363"/>
                    </a:cubicBezTo>
                    <a:cubicBezTo>
                      <a:pt x="545" y="573"/>
                      <a:pt x="824" y="838"/>
                      <a:pt x="1117" y="1117"/>
                    </a:cubicBezTo>
                    <a:cubicBezTo>
                      <a:pt x="1410" y="1382"/>
                      <a:pt x="1717" y="1633"/>
                      <a:pt x="1954" y="1814"/>
                    </a:cubicBezTo>
                    <a:cubicBezTo>
                      <a:pt x="2065" y="1898"/>
                      <a:pt x="2163" y="1967"/>
                      <a:pt x="2233" y="2023"/>
                    </a:cubicBezTo>
                    <a:lnTo>
                      <a:pt x="2344" y="2093"/>
                    </a:lnTo>
                    <a:cubicBezTo>
                      <a:pt x="2344" y="2093"/>
                      <a:pt x="2316" y="2065"/>
                      <a:pt x="2261" y="1995"/>
                    </a:cubicBezTo>
                    <a:cubicBezTo>
                      <a:pt x="2191" y="1939"/>
                      <a:pt x="2121" y="1842"/>
                      <a:pt x="2010" y="1730"/>
                    </a:cubicBezTo>
                    <a:cubicBezTo>
                      <a:pt x="1800" y="1521"/>
                      <a:pt x="1521" y="1256"/>
                      <a:pt x="1228" y="991"/>
                    </a:cubicBezTo>
                    <a:cubicBezTo>
                      <a:pt x="935" y="726"/>
                      <a:pt x="629" y="461"/>
                      <a:pt x="405" y="294"/>
                    </a:cubicBezTo>
                    <a:cubicBezTo>
                      <a:pt x="280" y="196"/>
                      <a:pt x="182" y="126"/>
                      <a:pt x="112" y="70"/>
                    </a:cubicBezTo>
                    <a:lnTo>
                      <a:pt x="1"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3" name="Google Shape;723;p9"/>
              <p:cNvSpPr/>
              <p:nvPr/>
            </p:nvSpPr>
            <p:spPr>
              <a:xfrm>
                <a:off x="8615458" y="2384652"/>
                <a:ext cx="38246" cy="612529"/>
              </a:xfrm>
              <a:custGeom>
                <a:avLst/>
                <a:gdLst/>
                <a:ahLst/>
                <a:cxnLst/>
                <a:rect l="l" t="t" r="r" b="b"/>
                <a:pathLst>
                  <a:path w="196" h="3139" extrusionOk="0">
                    <a:moveTo>
                      <a:pt x="70" y="0"/>
                    </a:moveTo>
                    <a:cubicBezTo>
                      <a:pt x="70" y="0"/>
                      <a:pt x="56" y="56"/>
                      <a:pt x="56" y="140"/>
                    </a:cubicBezTo>
                    <a:cubicBezTo>
                      <a:pt x="56" y="224"/>
                      <a:pt x="28" y="335"/>
                      <a:pt x="28" y="489"/>
                    </a:cubicBezTo>
                    <a:cubicBezTo>
                      <a:pt x="14" y="782"/>
                      <a:pt x="1" y="1186"/>
                      <a:pt x="14" y="1577"/>
                    </a:cubicBezTo>
                    <a:cubicBezTo>
                      <a:pt x="28" y="1967"/>
                      <a:pt x="42" y="2358"/>
                      <a:pt x="70" y="2651"/>
                    </a:cubicBezTo>
                    <a:cubicBezTo>
                      <a:pt x="84" y="2790"/>
                      <a:pt x="98" y="2916"/>
                      <a:pt x="112" y="2999"/>
                    </a:cubicBezTo>
                    <a:cubicBezTo>
                      <a:pt x="140" y="3083"/>
                      <a:pt x="140" y="3139"/>
                      <a:pt x="140" y="3139"/>
                    </a:cubicBezTo>
                    <a:cubicBezTo>
                      <a:pt x="140" y="3139"/>
                      <a:pt x="140" y="3083"/>
                      <a:pt x="154" y="2999"/>
                    </a:cubicBezTo>
                    <a:cubicBezTo>
                      <a:pt x="154" y="2916"/>
                      <a:pt x="182" y="2790"/>
                      <a:pt x="182" y="2637"/>
                    </a:cubicBezTo>
                    <a:cubicBezTo>
                      <a:pt x="196" y="2344"/>
                      <a:pt x="196" y="1953"/>
                      <a:pt x="196" y="1563"/>
                    </a:cubicBezTo>
                    <a:cubicBezTo>
                      <a:pt x="182" y="1172"/>
                      <a:pt x="154" y="782"/>
                      <a:pt x="126" y="475"/>
                    </a:cubicBezTo>
                    <a:cubicBezTo>
                      <a:pt x="112" y="335"/>
                      <a:pt x="112" y="224"/>
                      <a:pt x="98" y="126"/>
                    </a:cubicBezTo>
                    <a:cubicBezTo>
                      <a:pt x="70" y="42"/>
                      <a:pt x="70" y="0"/>
                      <a:pt x="7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4" name="Google Shape;724;p9"/>
              <p:cNvSpPr/>
              <p:nvPr/>
            </p:nvSpPr>
            <p:spPr>
              <a:xfrm>
                <a:off x="7671000" y="2352064"/>
                <a:ext cx="38246" cy="612529"/>
              </a:xfrm>
              <a:custGeom>
                <a:avLst/>
                <a:gdLst/>
                <a:ahLst/>
                <a:cxnLst/>
                <a:rect l="l" t="t" r="r" b="b"/>
                <a:pathLst>
                  <a:path w="196" h="3139" extrusionOk="0">
                    <a:moveTo>
                      <a:pt x="70" y="0"/>
                    </a:moveTo>
                    <a:cubicBezTo>
                      <a:pt x="70" y="0"/>
                      <a:pt x="70" y="56"/>
                      <a:pt x="56" y="140"/>
                    </a:cubicBezTo>
                    <a:cubicBezTo>
                      <a:pt x="56" y="223"/>
                      <a:pt x="28" y="335"/>
                      <a:pt x="28" y="488"/>
                    </a:cubicBezTo>
                    <a:cubicBezTo>
                      <a:pt x="14" y="781"/>
                      <a:pt x="0" y="1172"/>
                      <a:pt x="14" y="1576"/>
                    </a:cubicBezTo>
                    <a:cubicBezTo>
                      <a:pt x="28" y="1967"/>
                      <a:pt x="42" y="2357"/>
                      <a:pt x="70" y="2650"/>
                    </a:cubicBezTo>
                    <a:cubicBezTo>
                      <a:pt x="84" y="2790"/>
                      <a:pt x="98" y="2915"/>
                      <a:pt x="112" y="2999"/>
                    </a:cubicBezTo>
                    <a:cubicBezTo>
                      <a:pt x="126" y="3083"/>
                      <a:pt x="140" y="3139"/>
                      <a:pt x="140" y="3139"/>
                    </a:cubicBezTo>
                    <a:lnTo>
                      <a:pt x="154" y="2999"/>
                    </a:lnTo>
                    <a:cubicBezTo>
                      <a:pt x="154" y="2915"/>
                      <a:pt x="182" y="2804"/>
                      <a:pt x="182" y="2650"/>
                    </a:cubicBezTo>
                    <a:cubicBezTo>
                      <a:pt x="196" y="2357"/>
                      <a:pt x="196" y="1967"/>
                      <a:pt x="196" y="1562"/>
                    </a:cubicBezTo>
                    <a:cubicBezTo>
                      <a:pt x="182" y="1172"/>
                      <a:pt x="154" y="781"/>
                      <a:pt x="126" y="488"/>
                    </a:cubicBezTo>
                    <a:cubicBezTo>
                      <a:pt x="112" y="349"/>
                      <a:pt x="112" y="223"/>
                      <a:pt x="98" y="140"/>
                    </a:cubicBezTo>
                    <a:cubicBezTo>
                      <a:pt x="70" y="56"/>
                      <a:pt x="70" y="0"/>
                      <a:pt x="7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5" name="Google Shape;725;p9"/>
              <p:cNvSpPr/>
              <p:nvPr/>
            </p:nvSpPr>
            <p:spPr>
              <a:xfrm>
                <a:off x="7820669" y="2330209"/>
                <a:ext cx="705218" cy="686095"/>
              </a:xfrm>
              <a:custGeom>
                <a:avLst/>
                <a:gdLst/>
                <a:ahLst/>
                <a:cxnLst/>
                <a:rect l="l" t="t" r="r" b="b"/>
                <a:pathLst>
                  <a:path w="3614" h="3516" extrusionOk="0">
                    <a:moveTo>
                      <a:pt x="1298" y="3460"/>
                    </a:moveTo>
                    <a:cubicBezTo>
                      <a:pt x="1354" y="3474"/>
                      <a:pt x="1423" y="3488"/>
                      <a:pt x="1493" y="3502"/>
                    </a:cubicBezTo>
                    <a:cubicBezTo>
                      <a:pt x="1423" y="3488"/>
                      <a:pt x="1368" y="3474"/>
                      <a:pt x="1298" y="3460"/>
                    </a:cubicBezTo>
                    <a:close/>
                    <a:moveTo>
                      <a:pt x="1493" y="3502"/>
                    </a:moveTo>
                    <a:lnTo>
                      <a:pt x="1493" y="3502"/>
                    </a:lnTo>
                    <a:cubicBezTo>
                      <a:pt x="1535" y="3502"/>
                      <a:pt x="1577" y="3516"/>
                      <a:pt x="1633" y="3516"/>
                    </a:cubicBezTo>
                    <a:cubicBezTo>
                      <a:pt x="1591" y="3516"/>
                      <a:pt x="1535" y="3502"/>
                      <a:pt x="1493" y="3502"/>
                    </a:cubicBezTo>
                    <a:close/>
                    <a:moveTo>
                      <a:pt x="1758" y="1"/>
                    </a:moveTo>
                    <a:cubicBezTo>
                      <a:pt x="1577" y="1"/>
                      <a:pt x="1409" y="28"/>
                      <a:pt x="1228" y="84"/>
                    </a:cubicBezTo>
                    <a:cubicBezTo>
                      <a:pt x="1075" y="140"/>
                      <a:pt x="907" y="210"/>
                      <a:pt x="768" y="307"/>
                    </a:cubicBezTo>
                    <a:cubicBezTo>
                      <a:pt x="628" y="405"/>
                      <a:pt x="503" y="531"/>
                      <a:pt x="391" y="656"/>
                    </a:cubicBezTo>
                    <a:cubicBezTo>
                      <a:pt x="280" y="782"/>
                      <a:pt x="196" y="935"/>
                      <a:pt x="140" y="1089"/>
                    </a:cubicBezTo>
                    <a:cubicBezTo>
                      <a:pt x="70" y="1228"/>
                      <a:pt x="28" y="1395"/>
                      <a:pt x="14" y="1549"/>
                    </a:cubicBezTo>
                    <a:cubicBezTo>
                      <a:pt x="1" y="1619"/>
                      <a:pt x="1" y="1702"/>
                      <a:pt x="1" y="1772"/>
                    </a:cubicBezTo>
                    <a:cubicBezTo>
                      <a:pt x="1" y="1856"/>
                      <a:pt x="1" y="1925"/>
                      <a:pt x="14" y="2009"/>
                    </a:cubicBezTo>
                    <a:cubicBezTo>
                      <a:pt x="56" y="2274"/>
                      <a:pt x="154" y="2539"/>
                      <a:pt x="321" y="2762"/>
                    </a:cubicBezTo>
                    <a:cubicBezTo>
                      <a:pt x="447" y="2958"/>
                      <a:pt x="614" y="3125"/>
                      <a:pt x="810" y="3251"/>
                    </a:cubicBezTo>
                    <a:cubicBezTo>
                      <a:pt x="963" y="3334"/>
                      <a:pt x="1130" y="3418"/>
                      <a:pt x="1298" y="3460"/>
                    </a:cubicBezTo>
                    <a:cubicBezTo>
                      <a:pt x="1130" y="3404"/>
                      <a:pt x="963" y="3334"/>
                      <a:pt x="824" y="3237"/>
                    </a:cubicBezTo>
                    <a:cubicBezTo>
                      <a:pt x="628" y="3111"/>
                      <a:pt x="461" y="2944"/>
                      <a:pt x="349" y="2748"/>
                    </a:cubicBezTo>
                    <a:cubicBezTo>
                      <a:pt x="196" y="2525"/>
                      <a:pt x="112" y="2260"/>
                      <a:pt x="84" y="1995"/>
                    </a:cubicBezTo>
                    <a:lnTo>
                      <a:pt x="84" y="1786"/>
                    </a:lnTo>
                    <a:cubicBezTo>
                      <a:pt x="98" y="1716"/>
                      <a:pt x="98" y="1633"/>
                      <a:pt x="112" y="1563"/>
                    </a:cubicBezTo>
                    <a:cubicBezTo>
                      <a:pt x="140" y="1409"/>
                      <a:pt x="182" y="1270"/>
                      <a:pt x="252" y="1144"/>
                    </a:cubicBezTo>
                    <a:cubicBezTo>
                      <a:pt x="377" y="851"/>
                      <a:pt x="586" y="614"/>
                      <a:pt x="851" y="447"/>
                    </a:cubicBezTo>
                    <a:cubicBezTo>
                      <a:pt x="1100" y="277"/>
                      <a:pt x="1397" y="181"/>
                      <a:pt x="1697" y="181"/>
                    </a:cubicBezTo>
                    <a:cubicBezTo>
                      <a:pt x="1718" y="181"/>
                      <a:pt x="1738" y="181"/>
                      <a:pt x="1758" y="182"/>
                    </a:cubicBezTo>
                    <a:cubicBezTo>
                      <a:pt x="1911" y="182"/>
                      <a:pt x="2079" y="196"/>
                      <a:pt x="2232" y="238"/>
                    </a:cubicBezTo>
                    <a:cubicBezTo>
                      <a:pt x="2386" y="293"/>
                      <a:pt x="2525" y="349"/>
                      <a:pt x="2665" y="447"/>
                    </a:cubicBezTo>
                    <a:cubicBezTo>
                      <a:pt x="2916" y="614"/>
                      <a:pt x="3139" y="851"/>
                      <a:pt x="3265" y="1144"/>
                    </a:cubicBezTo>
                    <a:cubicBezTo>
                      <a:pt x="3390" y="1409"/>
                      <a:pt x="3446" y="1702"/>
                      <a:pt x="3418" y="1995"/>
                    </a:cubicBezTo>
                    <a:cubicBezTo>
                      <a:pt x="3390" y="2260"/>
                      <a:pt x="3306" y="2525"/>
                      <a:pt x="3167" y="2748"/>
                    </a:cubicBezTo>
                    <a:cubicBezTo>
                      <a:pt x="3041" y="2944"/>
                      <a:pt x="2888" y="3111"/>
                      <a:pt x="2693" y="3237"/>
                    </a:cubicBezTo>
                    <a:cubicBezTo>
                      <a:pt x="2553" y="3334"/>
                      <a:pt x="2386" y="3404"/>
                      <a:pt x="2218" y="3460"/>
                    </a:cubicBezTo>
                    <a:cubicBezTo>
                      <a:pt x="2149" y="3474"/>
                      <a:pt x="2093" y="3488"/>
                      <a:pt x="2023" y="3502"/>
                    </a:cubicBezTo>
                    <a:cubicBezTo>
                      <a:pt x="1967" y="3502"/>
                      <a:pt x="1925" y="3516"/>
                      <a:pt x="1884" y="3516"/>
                    </a:cubicBezTo>
                    <a:cubicBezTo>
                      <a:pt x="1939" y="3516"/>
                      <a:pt x="1981" y="3502"/>
                      <a:pt x="2037" y="3502"/>
                    </a:cubicBezTo>
                    <a:cubicBezTo>
                      <a:pt x="2093" y="3488"/>
                      <a:pt x="2163" y="3474"/>
                      <a:pt x="2232" y="3460"/>
                    </a:cubicBezTo>
                    <a:cubicBezTo>
                      <a:pt x="2400" y="3404"/>
                      <a:pt x="2567" y="3334"/>
                      <a:pt x="2707" y="3237"/>
                    </a:cubicBezTo>
                    <a:cubicBezTo>
                      <a:pt x="2902" y="3111"/>
                      <a:pt x="3069" y="2958"/>
                      <a:pt x="3209" y="2762"/>
                    </a:cubicBezTo>
                    <a:cubicBezTo>
                      <a:pt x="3543" y="2274"/>
                      <a:pt x="3613" y="1633"/>
                      <a:pt x="3376" y="1089"/>
                    </a:cubicBezTo>
                    <a:cubicBezTo>
                      <a:pt x="3251" y="768"/>
                      <a:pt x="3027" y="503"/>
                      <a:pt x="2748" y="307"/>
                    </a:cubicBezTo>
                    <a:cubicBezTo>
                      <a:pt x="2609" y="210"/>
                      <a:pt x="2442" y="140"/>
                      <a:pt x="2274" y="84"/>
                    </a:cubicBezTo>
                    <a:cubicBezTo>
                      <a:pt x="2107" y="28"/>
                      <a:pt x="1939" y="1"/>
                      <a:pt x="1758"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6" name="Google Shape;726;p9"/>
              <p:cNvSpPr/>
              <p:nvPr/>
            </p:nvSpPr>
            <p:spPr>
              <a:xfrm>
                <a:off x="9034609" y="3331838"/>
                <a:ext cx="245090" cy="240797"/>
              </a:xfrm>
              <a:custGeom>
                <a:avLst/>
                <a:gdLst/>
                <a:ahLst/>
                <a:cxnLst/>
                <a:rect l="l" t="t" r="r" b="b"/>
                <a:pathLst>
                  <a:path w="1256" h="1234" extrusionOk="0">
                    <a:moveTo>
                      <a:pt x="949" y="84"/>
                    </a:moveTo>
                    <a:lnTo>
                      <a:pt x="949" y="84"/>
                    </a:lnTo>
                    <a:cubicBezTo>
                      <a:pt x="977" y="98"/>
                      <a:pt x="1005" y="126"/>
                      <a:pt x="1033" y="154"/>
                    </a:cubicBezTo>
                    <a:lnTo>
                      <a:pt x="1075" y="182"/>
                    </a:lnTo>
                    <a:lnTo>
                      <a:pt x="1047" y="154"/>
                    </a:lnTo>
                    <a:cubicBezTo>
                      <a:pt x="1019" y="126"/>
                      <a:pt x="977" y="98"/>
                      <a:pt x="949" y="84"/>
                    </a:cubicBezTo>
                    <a:close/>
                    <a:moveTo>
                      <a:pt x="1075" y="182"/>
                    </a:moveTo>
                    <a:lnTo>
                      <a:pt x="1103" y="210"/>
                    </a:lnTo>
                    <a:lnTo>
                      <a:pt x="1103" y="210"/>
                    </a:lnTo>
                    <a:lnTo>
                      <a:pt x="1075" y="182"/>
                    </a:lnTo>
                    <a:close/>
                    <a:moveTo>
                      <a:pt x="1103" y="210"/>
                    </a:moveTo>
                    <a:lnTo>
                      <a:pt x="1103" y="210"/>
                    </a:lnTo>
                    <a:cubicBezTo>
                      <a:pt x="1108" y="216"/>
                      <a:pt x="1114" y="221"/>
                      <a:pt x="1118" y="227"/>
                    </a:cubicBezTo>
                    <a:lnTo>
                      <a:pt x="1118" y="227"/>
                    </a:lnTo>
                    <a:cubicBezTo>
                      <a:pt x="1118" y="226"/>
                      <a:pt x="1117" y="225"/>
                      <a:pt x="1117" y="224"/>
                    </a:cubicBezTo>
                    <a:lnTo>
                      <a:pt x="1103" y="210"/>
                    </a:lnTo>
                    <a:close/>
                    <a:moveTo>
                      <a:pt x="1118" y="227"/>
                    </a:moveTo>
                    <a:lnTo>
                      <a:pt x="1118" y="227"/>
                    </a:lnTo>
                    <a:cubicBezTo>
                      <a:pt x="1133" y="254"/>
                      <a:pt x="1159" y="281"/>
                      <a:pt x="1172" y="321"/>
                    </a:cubicBezTo>
                    <a:cubicBezTo>
                      <a:pt x="1180" y="329"/>
                      <a:pt x="1187" y="340"/>
                      <a:pt x="1195" y="354"/>
                    </a:cubicBezTo>
                    <a:lnTo>
                      <a:pt x="1195" y="354"/>
                    </a:lnTo>
                    <a:cubicBezTo>
                      <a:pt x="1186" y="334"/>
                      <a:pt x="1172" y="317"/>
                      <a:pt x="1172" y="307"/>
                    </a:cubicBezTo>
                    <a:cubicBezTo>
                      <a:pt x="1150" y="274"/>
                      <a:pt x="1137" y="250"/>
                      <a:pt x="1118" y="227"/>
                    </a:cubicBezTo>
                    <a:close/>
                    <a:moveTo>
                      <a:pt x="1195" y="354"/>
                    </a:moveTo>
                    <a:cubicBezTo>
                      <a:pt x="1198" y="361"/>
                      <a:pt x="1200" y="369"/>
                      <a:pt x="1200" y="377"/>
                    </a:cubicBezTo>
                    <a:cubicBezTo>
                      <a:pt x="1207" y="391"/>
                      <a:pt x="1214" y="405"/>
                      <a:pt x="1221" y="420"/>
                    </a:cubicBezTo>
                    <a:lnTo>
                      <a:pt x="1221" y="420"/>
                    </a:lnTo>
                    <a:cubicBezTo>
                      <a:pt x="1217" y="410"/>
                      <a:pt x="1214" y="400"/>
                      <a:pt x="1214" y="391"/>
                    </a:cubicBezTo>
                    <a:cubicBezTo>
                      <a:pt x="1208" y="378"/>
                      <a:pt x="1201" y="365"/>
                      <a:pt x="1195" y="354"/>
                    </a:cubicBezTo>
                    <a:close/>
                    <a:moveTo>
                      <a:pt x="545" y="1"/>
                    </a:moveTo>
                    <a:cubicBezTo>
                      <a:pt x="447" y="15"/>
                      <a:pt x="363" y="56"/>
                      <a:pt x="280" y="98"/>
                    </a:cubicBezTo>
                    <a:cubicBezTo>
                      <a:pt x="182" y="168"/>
                      <a:pt x="112" y="252"/>
                      <a:pt x="70" y="363"/>
                    </a:cubicBezTo>
                    <a:cubicBezTo>
                      <a:pt x="15" y="475"/>
                      <a:pt x="1" y="600"/>
                      <a:pt x="15" y="712"/>
                    </a:cubicBezTo>
                    <a:cubicBezTo>
                      <a:pt x="29" y="782"/>
                      <a:pt x="42" y="838"/>
                      <a:pt x="84" y="893"/>
                    </a:cubicBezTo>
                    <a:cubicBezTo>
                      <a:pt x="112" y="963"/>
                      <a:pt x="154" y="1005"/>
                      <a:pt x="196" y="1061"/>
                    </a:cubicBezTo>
                    <a:cubicBezTo>
                      <a:pt x="294" y="1144"/>
                      <a:pt x="405" y="1200"/>
                      <a:pt x="545" y="1228"/>
                    </a:cubicBezTo>
                    <a:cubicBezTo>
                      <a:pt x="571" y="1231"/>
                      <a:pt x="598" y="1233"/>
                      <a:pt x="626" y="1233"/>
                    </a:cubicBezTo>
                    <a:cubicBezTo>
                      <a:pt x="715" y="1233"/>
                      <a:pt x="808" y="1215"/>
                      <a:pt x="893" y="1172"/>
                    </a:cubicBezTo>
                    <a:cubicBezTo>
                      <a:pt x="949" y="1158"/>
                      <a:pt x="1005" y="1117"/>
                      <a:pt x="1047" y="1089"/>
                    </a:cubicBezTo>
                    <a:lnTo>
                      <a:pt x="1103" y="1033"/>
                    </a:lnTo>
                    <a:cubicBezTo>
                      <a:pt x="1117" y="1019"/>
                      <a:pt x="1130" y="991"/>
                      <a:pt x="1144" y="963"/>
                    </a:cubicBezTo>
                    <a:cubicBezTo>
                      <a:pt x="1200" y="893"/>
                      <a:pt x="1242" y="796"/>
                      <a:pt x="1256" y="698"/>
                    </a:cubicBezTo>
                    <a:cubicBezTo>
                      <a:pt x="1256" y="656"/>
                      <a:pt x="1256" y="614"/>
                      <a:pt x="1256" y="573"/>
                    </a:cubicBezTo>
                    <a:cubicBezTo>
                      <a:pt x="1242" y="531"/>
                      <a:pt x="1242" y="503"/>
                      <a:pt x="1242" y="461"/>
                    </a:cubicBezTo>
                    <a:cubicBezTo>
                      <a:pt x="1235" y="447"/>
                      <a:pt x="1228" y="433"/>
                      <a:pt x="1221" y="420"/>
                    </a:cubicBezTo>
                    <a:lnTo>
                      <a:pt x="1221" y="420"/>
                    </a:lnTo>
                    <a:cubicBezTo>
                      <a:pt x="1230" y="439"/>
                      <a:pt x="1242" y="461"/>
                      <a:pt x="1242" y="489"/>
                    </a:cubicBezTo>
                    <a:cubicBezTo>
                      <a:pt x="1242" y="517"/>
                      <a:pt x="1242" y="559"/>
                      <a:pt x="1242" y="586"/>
                    </a:cubicBezTo>
                    <a:cubicBezTo>
                      <a:pt x="1228" y="628"/>
                      <a:pt x="1228" y="670"/>
                      <a:pt x="1214" y="712"/>
                    </a:cubicBezTo>
                    <a:cubicBezTo>
                      <a:pt x="1200" y="796"/>
                      <a:pt x="1144" y="865"/>
                      <a:pt x="1089" y="935"/>
                    </a:cubicBezTo>
                    <a:cubicBezTo>
                      <a:pt x="1075" y="949"/>
                      <a:pt x="1061" y="963"/>
                      <a:pt x="1047" y="977"/>
                    </a:cubicBezTo>
                    <a:lnTo>
                      <a:pt x="977" y="1019"/>
                    </a:lnTo>
                    <a:cubicBezTo>
                      <a:pt x="949" y="1047"/>
                      <a:pt x="907" y="1061"/>
                      <a:pt x="851" y="1075"/>
                    </a:cubicBezTo>
                    <a:cubicBezTo>
                      <a:pt x="810" y="1089"/>
                      <a:pt x="764" y="1096"/>
                      <a:pt x="717" y="1096"/>
                    </a:cubicBezTo>
                    <a:cubicBezTo>
                      <a:pt x="670" y="1096"/>
                      <a:pt x="621" y="1089"/>
                      <a:pt x="573" y="1075"/>
                    </a:cubicBezTo>
                    <a:cubicBezTo>
                      <a:pt x="475" y="1047"/>
                      <a:pt x="391" y="1005"/>
                      <a:pt x="321" y="935"/>
                    </a:cubicBezTo>
                    <a:cubicBezTo>
                      <a:pt x="294" y="907"/>
                      <a:pt x="266" y="865"/>
                      <a:pt x="238" y="824"/>
                    </a:cubicBezTo>
                    <a:cubicBezTo>
                      <a:pt x="210" y="782"/>
                      <a:pt x="196" y="740"/>
                      <a:pt x="182" y="698"/>
                    </a:cubicBezTo>
                    <a:cubicBezTo>
                      <a:pt x="168" y="600"/>
                      <a:pt x="168" y="503"/>
                      <a:pt x="182" y="405"/>
                    </a:cubicBezTo>
                    <a:cubicBezTo>
                      <a:pt x="210" y="321"/>
                      <a:pt x="266" y="238"/>
                      <a:pt x="335" y="168"/>
                    </a:cubicBezTo>
                    <a:cubicBezTo>
                      <a:pt x="391" y="112"/>
                      <a:pt x="475" y="70"/>
                      <a:pt x="559" y="42"/>
                    </a:cubicBezTo>
                    <a:cubicBezTo>
                      <a:pt x="600" y="42"/>
                      <a:pt x="628" y="29"/>
                      <a:pt x="670" y="29"/>
                    </a:cubicBezTo>
                    <a:lnTo>
                      <a:pt x="782" y="29"/>
                    </a:lnTo>
                    <a:lnTo>
                      <a:pt x="879" y="56"/>
                    </a:lnTo>
                    <a:cubicBezTo>
                      <a:pt x="893" y="56"/>
                      <a:pt x="921" y="70"/>
                      <a:pt x="949" y="84"/>
                    </a:cubicBezTo>
                    <a:lnTo>
                      <a:pt x="949" y="84"/>
                    </a:lnTo>
                    <a:cubicBezTo>
                      <a:pt x="921" y="70"/>
                      <a:pt x="893" y="56"/>
                      <a:pt x="865" y="42"/>
                    </a:cubicBezTo>
                    <a:lnTo>
                      <a:pt x="782" y="15"/>
                    </a:lnTo>
                    <a:cubicBezTo>
                      <a:pt x="740" y="15"/>
                      <a:pt x="712" y="1"/>
                      <a:pt x="67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7" name="Google Shape;727;p9"/>
              <p:cNvSpPr/>
              <p:nvPr/>
            </p:nvSpPr>
            <p:spPr>
              <a:xfrm>
                <a:off x="7132035" y="3410868"/>
                <a:ext cx="242358" cy="240797"/>
              </a:xfrm>
              <a:custGeom>
                <a:avLst/>
                <a:gdLst/>
                <a:ahLst/>
                <a:cxnLst/>
                <a:rect l="l" t="t" r="r" b="b"/>
                <a:pathLst>
                  <a:path w="1242" h="1234" extrusionOk="0">
                    <a:moveTo>
                      <a:pt x="42" y="391"/>
                    </a:moveTo>
                    <a:lnTo>
                      <a:pt x="42" y="391"/>
                    </a:lnTo>
                    <a:cubicBezTo>
                      <a:pt x="28" y="419"/>
                      <a:pt x="14" y="446"/>
                      <a:pt x="14" y="460"/>
                    </a:cubicBezTo>
                    <a:cubicBezTo>
                      <a:pt x="14" y="482"/>
                      <a:pt x="11" y="504"/>
                      <a:pt x="7" y="524"/>
                    </a:cubicBezTo>
                    <a:lnTo>
                      <a:pt x="7" y="524"/>
                    </a:lnTo>
                    <a:cubicBezTo>
                      <a:pt x="12" y="504"/>
                      <a:pt x="20" y="484"/>
                      <a:pt x="28" y="460"/>
                    </a:cubicBezTo>
                    <a:cubicBezTo>
                      <a:pt x="28" y="433"/>
                      <a:pt x="42" y="405"/>
                      <a:pt x="42" y="391"/>
                    </a:cubicBezTo>
                    <a:close/>
                    <a:moveTo>
                      <a:pt x="7" y="524"/>
                    </a:moveTo>
                    <a:lnTo>
                      <a:pt x="7" y="524"/>
                    </a:lnTo>
                    <a:cubicBezTo>
                      <a:pt x="3" y="539"/>
                      <a:pt x="1" y="554"/>
                      <a:pt x="1" y="572"/>
                    </a:cubicBezTo>
                    <a:cubicBezTo>
                      <a:pt x="1" y="559"/>
                      <a:pt x="4" y="542"/>
                      <a:pt x="7" y="524"/>
                    </a:cubicBezTo>
                    <a:close/>
                    <a:moveTo>
                      <a:pt x="1" y="614"/>
                    </a:moveTo>
                    <a:lnTo>
                      <a:pt x="1" y="656"/>
                    </a:lnTo>
                    <a:cubicBezTo>
                      <a:pt x="1" y="698"/>
                      <a:pt x="14" y="739"/>
                      <a:pt x="28" y="767"/>
                    </a:cubicBezTo>
                    <a:cubicBezTo>
                      <a:pt x="14" y="725"/>
                      <a:pt x="14" y="684"/>
                      <a:pt x="14" y="656"/>
                    </a:cubicBezTo>
                    <a:lnTo>
                      <a:pt x="1" y="614"/>
                    </a:lnTo>
                    <a:close/>
                    <a:moveTo>
                      <a:pt x="28" y="768"/>
                    </a:moveTo>
                    <a:cubicBezTo>
                      <a:pt x="29" y="796"/>
                      <a:pt x="42" y="823"/>
                      <a:pt x="42" y="851"/>
                    </a:cubicBezTo>
                    <a:lnTo>
                      <a:pt x="98" y="935"/>
                    </a:lnTo>
                    <a:lnTo>
                      <a:pt x="56" y="851"/>
                    </a:lnTo>
                    <a:cubicBezTo>
                      <a:pt x="43" y="823"/>
                      <a:pt x="29" y="796"/>
                      <a:pt x="28" y="768"/>
                    </a:cubicBezTo>
                    <a:close/>
                    <a:moveTo>
                      <a:pt x="586" y="0"/>
                    </a:moveTo>
                    <a:cubicBezTo>
                      <a:pt x="558" y="0"/>
                      <a:pt x="531" y="0"/>
                      <a:pt x="503" y="14"/>
                    </a:cubicBezTo>
                    <a:cubicBezTo>
                      <a:pt x="405" y="28"/>
                      <a:pt x="321" y="70"/>
                      <a:pt x="238" y="126"/>
                    </a:cubicBezTo>
                    <a:lnTo>
                      <a:pt x="154" y="209"/>
                    </a:lnTo>
                    <a:cubicBezTo>
                      <a:pt x="126" y="237"/>
                      <a:pt x="112" y="265"/>
                      <a:pt x="84" y="293"/>
                    </a:cubicBezTo>
                    <a:lnTo>
                      <a:pt x="42" y="391"/>
                    </a:lnTo>
                    <a:lnTo>
                      <a:pt x="98" y="307"/>
                    </a:lnTo>
                    <a:cubicBezTo>
                      <a:pt x="112" y="279"/>
                      <a:pt x="140" y="251"/>
                      <a:pt x="168" y="223"/>
                    </a:cubicBezTo>
                    <a:cubicBezTo>
                      <a:pt x="196" y="195"/>
                      <a:pt x="238" y="168"/>
                      <a:pt x="266" y="154"/>
                    </a:cubicBezTo>
                    <a:cubicBezTo>
                      <a:pt x="335" y="112"/>
                      <a:pt x="419" y="84"/>
                      <a:pt x="517" y="84"/>
                    </a:cubicBezTo>
                    <a:lnTo>
                      <a:pt x="572" y="84"/>
                    </a:lnTo>
                    <a:lnTo>
                      <a:pt x="656" y="98"/>
                    </a:lnTo>
                    <a:cubicBezTo>
                      <a:pt x="698" y="112"/>
                      <a:pt x="740" y="126"/>
                      <a:pt x="782" y="140"/>
                    </a:cubicBezTo>
                    <a:cubicBezTo>
                      <a:pt x="865" y="195"/>
                      <a:pt x="935" y="265"/>
                      <a:pt x="991" y="349"/>
                    </a:cubicBezTo>
                    <a:cubicBezTo>
                      <a:pt x="1033" y="419"/>
                      <a:pt x="1061" y="516"/>
                      <a:pt x="1061" y="614"/>
                    </a:cubicBezTo>
                    <a:cubicBezTo>
                      <a:pt x="1061" y="712"/>
                      <a:pt x="1033" y="809"/>
                      <a:pt x="991" y="893"/>
                    </a:cubicBezTo>
                    <a:cubicBezTo>
                      <a:pt x="935" y="977"/>
                      <a:pt x="865" y="1046"/>
                      <a:pt x="782" y="1088"/>
                    </a:cubicBezTo>
                    <a:cubicBezTo>
                      <a:pt x="713" y="1123"/>
                      <a:pt x="634" y="1148"/>
                      <a:pt x="562" y="1148"/>
                    </a:cubicBezTo>
                    <a:cubicBezTo>
                      <a:pt x="547" y="1148"/>
                      <a:pt x="531" y="1146"/>
                      <a:pt x="517" y="1144"/>
                    </a:cubicBezTo>
                    <a:cubicBezTo>
                      <a:pt x="419" y="1144"/>
                      <a:pt x="335" y="1130"/>
                      <a:pt x="266" y="1088"/>
                    </a:cubicBezTo>
                    <a:cubicBezTo>
                      <a:pt x="238" y="1060"/>
                      <a:pt x="196" y="1032"/>
                      <a:pt x="168" y="1018"/>
                    </a:cubicBezTo>
                    <a:cubicBezTo>
                      <a:pt x="140" y="977"/>
                      <a:pt x="112" y="963"/>
                      <a:pt x="98" y="935"/>
                    </a:cubicBezTo>
                    <a:lnTo>
                      <a:pt x="98" y="935"/>
                    </a:lnTo>
                    <a:cubicBezTo>
                      <a:pt x="112" y="963"/>
                      <a:pt x="140" y="990"/>
                      <a:pt x="154" y="1018"/>
                    </a:cubicBezTo>
                    <a:lnTo>
                      <a:pt x="252" y="1116"/>
                    </a:lnTo>
                    <a:cubicBezTo>
                      <a:pt x="321" y="1172"/>
                      <a:pt x="419" y="1200"/>
                      <a:pt x="517" y="1228"/>
                    </a:cubicBezTo>
                    <a:cubicBezTo>
                      <a:pt x="547" y="1231"/>
                      <a:pt x="576" y="1233"/>
                      <a:pt x="606" y="1233"/>
                    </a:cubicBezTo>
                    <a:cubicBezTo>
                      <a:pt x="687" y="1233"/>
                      <a:pt x="766" y="1220"/>
                      <a:pt x="837" y="1200"/>
                    </a:cubicBezTo>
                    <a:cubicBezTo>
                      <a:pt x="949" y="1158"/>
                      <a:pt x="1061" y="1074"/>
                      <a:pt x="1130" y="977"/>
                    </a:cubicBezTo>
                    <a:cubicBezTo>
                      <a:pt x="1200" y="879"/>
                      <a:pt x="1242" y="753"/>
                      <a:pt x="1242" y="628"/>
                    </a:cubicBezTo>
                    <a:cubicBezTo>
                      <a:pt x="1242" y="558"/>
                      <a:pt x="1228" y="488"/>
                      <a:pt x="1214" y="433"/>
                    </a:cubicBezTo>
                    <a:cubicBezTo>
                      <a:pt x="1200" y="363"/>
                      <a:pt x="1172" y="307"/>
                      <a:pt x="1130" y="251"/>
                    </a:cubicBezTo>
                    <a:cubicBezTo>
                      <a:pt x="1061" y="154"/>
                      <a:pt x="949" y="70"/>
                      <a:pt x="837" y="28"/>
                    </a:cubicBezTo>
                    <a:cubicBezTo>
                      <a:pt x="782" y="14"/>
                      <a:pt x="726" y="0"/>
                      <a:pt x="67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28" name="Google Shape;728;p9"/>
            <p:cNvGrpSpPr/>
            <p:nvPr/>
          </p:nvGrpSpPr>
          <p:grpSpPr>
            <a:xfrm>
              <a:off x="2468948" y="268150"/>
              <a:ext cx="996362" cy="533694"/>
              <a:chOff x="2056836" y="640013"/>
              <a:chExt cx="996362" cy="533694"/>
            </a:xfrm>
          </p:grpSpPr>
          <p:sp>
            <p:nvSpPr>
              <p:cNvPr id="729" name="Google Shape;729;p9"/>
              <p:cNvSpPr/>
              <p:nvPr/>
            </p:nvSpPr>
            <p:spPr>
              <a:xfrm>
                <a:off x="2056836" y="669868"/>
                <a:ext cx="343047" cy="503839"/>
              </a:xfrm>
              <a:custGeom>
                <a:avLst/>
                <a:gdLst/>
                <a:ahLst/>
                <a:cxnLst/>
                <a:rect l="l" t="t" r="r" b="b"/>
                <a:pathLst>
                  <a:path w="1758" h="2582" extrusionOk="0">
                    <a:moveTo>
                      <a:pt x="1758" y="1"/>
                    </a:moveTo>
                    <a:cubicBezTo>
                      <a:pt x="1604" y="1"/>
                      <a:pt x="1479" y="15"/>
                      <a:pt x="1339" y="15"/>
                    </a:cubicBezTo>
                    <a:cubicBezTo>
                      <a:pt x="1200" y="15"/>
                      <a:pt x="1060" y="29"/>
                      <a:pt x="921" y="29"/>
                    </a:cubicBezTo>
                    <a:lnTo>
                      <a:pt x="70" y="85"/>
                    </a:lnTo>
                    <a:lnTo>
                      <a:pt x="0" y="85"/>
                    </a:lnTo>
                    <a:lnTo>
                      <a:pt x="0" y="154"/>
                    </a:lnTo>
                    <a:cubicBezTo>
                      <a:pt x="28" y="949"/>
                      <a:pt x="56" y="1731"/>
                      <a:pt x="112" y="2512"/>
                    </a:cubicBezTo>
                    <a:lnTo>
                      <a:pt x="112" y="2581"/>
                    </a:lnTo>
                    <a:lnTo>
                      <a:pt x="181" y="2581"/>
                    </a:lnTo>
                    <a:lnTo>
                      <a:pt x="963" y="2540"/>
                    </a:lnTo>
                    <a:lnTo>
                      <a:pt x="1353" y="2512"/>
                    </a:lnTo>
                    <a:cubicBezTo>
                      <a:pt x="1493" y="2512"/>
                      <a:pt x="1618" y="2498"/>
                      <a:pt x="1758" y="2484"/>
                    </a:cubicBezTo>
                    <a:cubicBezTo>
                      <a:pt x="1618" y="2470"/>
                      <a:pt x="1493" y="2470"/>
                      <a:pt x="1353" y="2470"/>
                    </a:cubicBezTo>
                    <a:lnTo>
                      <a:pt x="963" y="2456"/>
                    </a:lnTo>
                    <a:lnTo>
                      <a:pt x="250" y="2443"/>
                    </a:lnTo>
                    <a:lnTo>
                      <a:pt x="250" y="2443"/>
                    </a:lnTo>
                    <a:cubicBezTo>
                      <a:pt x="235" y="1709"/>
                      <a:pt x="197" y="963"/>
                      <a:pt x="157" y="228"/>
                    </a:cubicBezTo>
                    <a:lnTo>
                      <a:pt x="157" y="228"/>
                    </a:lnTo>
                    <a:lnTo>
                      <a:pt x="921" y="126"/>
                    </a:lnTo>
                    <a:cubicBezTo>
                      <a:pt x="1060" y="112"/>
                      <a:pt x="1200" y="85"/>
                      <a:pt x="1339" y="71"/>
                    </a:cubicBezTo>
                    <a:cubicBezTo>
                      <a:pt x="1479" y="43"/>
                      <a:pt x="1618" y="29"/>
                      <a:pt x="1758"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0" name="Google Shape;730;p9"/>
              <p:cNvSpPr/>
              <p:nvPr/>
            </p:nvSpPr>
            <p:spPr>
              <a:xfrm>
                <a:off x="2712687" y="640013"/>
                <a:ext cx="340511" cy="503643"/>
              </a:xfrm>
              <a:custGeom>
                <a:avLst/>
                <a:gdLst/>
                <a:ahLst/>
                <a:cxnLst/>
                <a:rect l="l" t="t" r="r" b="b"/>
                <a:pathLst>
                  <a:path w="1745" h="2581" extrusionOk="0">
                    <a:moveTo>
                      <a:pt x="1563" y="0"/>
                    </a:moveTo>
                    <a:lnTo>
                      <a:pt x="782" y="28"/>
                    </a:lnTo>
                    <a:cubicBezTo>
                      <a:pt x="656" y="42"/>
                      <a:pt x="517" y="56"/>
                      <a:pt x="391" y="56"/>
                    </a:cubicBezTo>
                    <a:lnTo>
                      <a:pt x="1" y="98"/>
                    </a:lnTo>
                    <a:cubicBezTo>
                      <a:pt x="126" y="98"/>
                      <a:pt x="266" y="112"/>
                      <a:pt x="391" y="112"/>
                    </a:cubicBezTo>
                    <a:lnTo>
                      <a:pt x="782" y="126"/>
                    </a:lnTo>
                    <a:lnTo>
                      <a:pt x="1494" y="139"/>
                    </a:lnTo>
                    <a:lnTo>
                      <a:pt x="1494" y="139"/>
                    </a:lnTo>
                    <a:cubicBezTo>
                      <a:pt x="1509" y="872"/>
                      <a:pt x="1548" y="1606"/>
                      <a:pt x="1600" y="2352"/>
                    </a:cubicBezTo>
                    <a:lnTo>
                      <a:pt x="1600" y="2352"/>
                    </a:lnTo>
                    <a:lnTo>
                      <a:pt x="824" y="2455"/>
                    </a:lnTo>
                    <a:cubicBezTo>
                      <a:pt x="698" y="2469"/>
                      <a:pt x="559" y="2497"/>
                      <a:pt x="419" y="2511"/>
                    </a:cubicBezTo>
                    <a:cubicBezTo>
                      <a:pt x="280" y="2525"/>
                      <a:pt x="140" y="2553"/>
                      <a:pt x="1" y="2581"/>
                    </a:cubicBezTo>
                    <a:cubicBezTo>
                      <a:pt x="140" y="2581"/>
                      <a:pt x="280" y="2567"/>
                      <a:pt x="419" y="2567"/>
                    </a:cubicBezTo>
                    <a:cubicBezTo>
                      <a:pt x="559" y="2553"/>
                      <a:pt x="698" y="2553"/>
                      <a:pt x="838" y="2539"/>
                    </a:cubicBezTo>
                    <a:lnTo>
                      <a:pt x="1675" y="2497"/>
                    </a:lnTo>
                    <a:lnTo>
                      <a:pt x="1744" y="2497"/>
                    </a:lnTo>
                    <a:lnTo>
                      <a:pt x="1744" y="2414"/>
                    </a:lnTo>
                    <a:cubicBezTo>
                      <a:pt x="1730" y="1632"/>
                      <a:pt x="1688" y="851"/>
                      <a:pt x="1633" y="70"/>
                    </a:cubicBezTo>
                    <a:lnTo>
                      <a:pt x="1633"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1" name="Google Shape;731;p9"/>
              <p:cNvSpPr/>
              <p:nvPr/>
            </p:nvSpPr>
            <p:spPr>
              <a:xfrm>
                <a:off x="2233629" y="705383"/>
                <a:ext cx="217966" cy="334852"/>
              </a:xfrm>
              <a:custGeom>
                <a:avLst/>
                <a:gdLst/>
                <a:ahLst/>
                <a:cxnLst/>
                <a:rect l="l" t="t" r="r" b="b"/>
                <a:pathLst>
                  <a:path w="1117" h="1716" extrusionOk="0">
                    <a:moveTo>
                      <a:pt x="1117" y="0"/>
                    </a:moveTo>
                    <a:cubicBezTo>
                      <a:pt x="991" y="70"/>
                      <a:pt x="852" y="140"/>
                      <a:pt x="712" y="196"/>
                    </a:cubicBezTo>
                    <a:cubicBezTo>
                      <a:pt x="712" y="405"/>
                      <a:pt x="698" y="572"/>
                      <a:pt x="698" y="712"/>
                    </a:cubicBezTo>
                    <a:lnTo>
                      <a:pt x="601" y="558"/>
                    </a:lnTo>
                    <a:cubicBezTo>
                      <a:pt x="503" y="405"/>
                      <a:pt x="405" y="251"/>
                      <a:pt x="336" y="98"/>
                    </a:cubicBezTo>
                    <a:lnTo>
                      <a:pt x="1" y="293"/>
                    </a:lnTo>
                    <a:lnTo>
                      <a:pt x="1" y="991"/>
                    </a:lnTo>
                    <a:cubicBezTo>
                      <a:pt x="1" y="1144"/>
                      <a:pt x="1" y="1311"/>
                      <a:pt x="1" y="1507"/>
                    </a:cubicBezTo>
                    <a:cubicBezTo>
                      <a:pt x="154" y="1437"/>
                      <a:pt x="280" y="1381"/>
                      <a:pt x="363" y="1339"/>
                    </a:cubicBezTo>
                    <a:lnTo>
                      <a:pt x="349" y="1102"/>
                    </a:lnTo>
                    <a:lnTo>
                      <a:pt x="349" y="851"/>
                    </a:lnTo>
                    <a:cubicBezTo>
                      <a:pt x="517" y="1130"/>
                      <a:pt x="670" y="1423"/>
                      <a:pt x="810" y="1716"/>
                    </a:cubicBezTo>
                    <a:cubicBezTo>
                      <a:pt x="879" y="1646"/>
                      <a:pt x="963" y="1604"/>
                      <a:pt x="1061" y="1562"/>
                    </a:cubicBezTo>
                    <a:lnTo>
                      <a:pt x="1089" y="265"/>
                    </a:lnTo>
                    <a:cubicBezTo>
                      <a:pt x="1103" y="168"/>
                      <a:pt x="1117" y="70"/>
                      <a:pt x="1117"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2" name="Google Shape;732;p9"/>
              <p:cNvSpPr/>
              <p:nvPr/>
            </p:nvSpPr>
            <p:spPr>
              <a:xfrm>
                <a:off x="2475987" y="778754"/>
                <a:ext cx="201574" cy="231625"/>
              </a:xfrm>
              <a:custGeom>
                <a:avLst/>
                <a:gdLst/>
                <a:ahLst/>
                <a:cxnLst/>
                <a:rect l="l" t="t" r="r" b="b"/>
                <a:pathLst>
                  <a:path w="1033" h="1187" extrusionOk="0">
                    <a:moveTo>
                      <a:pt x="628" y="377"/>
                    </a:moveTo>
                    <a:cubicBezTo>
                      <a:pt x="684" y="377"/>
                      <a:pt x="712" y="419"/>
                      <a:pt x="725" y="475"/>
                    </a:cubicBezTo>
                    <a:cubicBezTo>
                      <a:pt x="725" y="573"/>
                      <a:pt x="698" y="656"/>
                      <a:pt x="642" y="726"/>
                    </a:cubicBezTo>
                    <a:cubicBezTo>
                      <a:pt x="586" y="782"/>
                      <a:pt x="516" y="824"/>
                      <a:pt x="447" y="852"/>
                    </a:cubicBezTo>
                    <a:cubicBezTo>
                      <a:pt x="434" y="853"/>
                      <a:pt x="423" y="854"/>
                      <a:pt x="412" y="854"/>
                    </a:cubicBezTo>
                    <a:cubicBezTo>
                      <a:pt x="339" y="854"/>
                      <a:pt x="307" y="813"/>
                      <a:pt x="307" y="740"/>
                    </a:cubicBezTo>
                    <a:cubicBezTo>
                      <a:pt x="321" y="684"/>
                      <a:pt x="335" y="629"/>
                      <a:pt x="363" y="587"/>
                    </a:cubicBezTo>
                    <a:cubicBezTo>
                      <a:pt x="419" y="475"/>
                      <a:pt x="516" y="405"/>
                      <a:pt x="628" y="377"/>
                    </a:cubicBezTo>
                    <a:close/>
                    <a:moveTo>
                      <a:pt x="670" y="1"/>
                    </a:moveTo>
                    <a:cubicBezTo>
                      <a:pt x="586" y="1"/>
                      <a:pt x="502" y="15"/>
                      <a:pt x="433" y="43"/>
                    </a:cubicBezTo>
                    <a:cubicBezTo>
                      <a:pt x="349" y="98"/>
                      <a:pt x="265" y="154"/>
                      <a:pt x="209" y="238"/>
                    </a:cubicBezTo>
                    <a:cubicBezTo>
                      <a:pt x="181" y="266"/>
                      <a:pt x="154" y="308"/>
                      <a:pt x="126" y="336"/>
                    </a:cubicBezTo>
                    <a:cubicBezTo>
                      <a:pt x="98" y="405"/>
                      <a:pt x="70" y="461"/>
                      <a:pt x="42" y="531"/>
                    </a:cubicBezTo>
                    <a:cubicBezTo>
                      <a:pt x="14" y="629"/>
                      <a:pt x="0" y="726"/>
                      <a:pt x="0" y="824"/>
                    </a:cubicBezTo>
                    <a:cubicBezTo>
                      <a:pt x="14" y="908"/>
                      <a:pt x="42" y="977"/>
                      <a:pt x="84" y="1047"/>
                    </a:cubicBezTo>
                    <a:cubicBezTo>
                      <a:pt x="140" y="1131"/>
                      <a:pt x="223" y="1173"/>
                      <a:pt x="321" y="1186"/>
                    </a:cubicBezTo>
                    <a:cubicBezTo>
                      <a:pt x="391" y="1173"/>
                      <a:pt x="460" y="1145"/>
                      <a:pt x="530" y="1117"/>
                    </a:cubicBezTo>
                    <a:cubicBezTo>
                      <a:pt x="614" y="1075"/>
                      <a:pt x="698" y="1019"/>
                      <a:pt x="767" y="963"/>
                    </a:cubicBezTo>
                    <a:cubicBezTo>
                      <a:pt x="865" y="880"/>
                      <a:pt x="935" y="796"/>
                      <a:pt x="991" y="684"/>
                    </a:cubicBezTo>
                    <a:cubicBezTo>
                      <a:pt x="1004" y="629"/>
                      <a:pt x="1018" y="573"/>
                      <a:pt x="1032" y="503"/>
                    </a:cubicBezTo>
                    <a:cubicBezTo>
                      <a:pt x="1032" y="447"/>
                      <a:pt x="1018" y="377"/>
                      <a:pt x="1004" y="322"/>
                    </a:cubicBezTo>
                    <a:cubicBezTo>
                      <a:pt x="977" y="224"/>
                      <a:pt x="935" y="140"/>
                      <a:pt x="851" y="71"/>
                    </a:cubicBezTo>
                    <a:cubicBezTo>
                      <a:pt x="809" y="29"/>
                      <a:pt x="739" y="1"/>
                      <a:pt x="67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3" name="Google Shape;733;p9"/>
              <p:cNvSpPr/>
              <p:nvPr/>
            </p:nvSpPr>
            <p:spPr>
              <a:xfrm>
                <a:off x="2699028" y="897981"/>
                <a:ext cx="139131" cy="170158"/>
              </a:xfrm>
              <a:custGeom>
                <a:avLst/>
                <a:gdLst/>
                <a:ahLst/>
                <a:cxnLst/>
                <a:rect l="l" t="t" r="r" b="b"/>
                <a:pathLst>
                  <a:path w="713" h="872" extrusionOk="0">
                    <a:moveTo>
                      <a:pt x="420" y="0"/>
                    </a:moveTo>
                    <a:cubicBezTo>
                      <a:pt x="301" y="0"/>
                      <a:pt x="176" y="31"/>
                      <a:pt x="71" y="101"/>
                    </a:cubicBezTo>
                    <a:cubicBezTo>
                      <a:pt x="85" y="171"/>
                      <a:pt x="113" y="241"/>
                      <a:pt x="154" y="310"/>
                    </a:cubicBezTo>
                    <a:cubicBezTo>
                      <a:pt x="210" y="255"/>
                      <a:pt x="294" y="227"/>
                      <a:pt x="364" y="227"/>
                    </a:cubicBezTo>
                    <a:cubicBezTo>
                      <a:pt x="405" y="241"/>
                      <a:pt x="405" y="283"/>
                      <a:pt x="378" y="310"/>
                    </a:cubicBezTo>
                    <a:cubicBezTo>
                      <a:pt x="336" y="338"/>
                      <a:pt x="294" y="352"/>
                      <a:pt x="238" y="352"/>
                    </a:cubicBezTo>
                    <a:cubicBezTo>
                      <a:pt x="238" y="394"/>
                      <a:pt x="238" y="450"/>
                      <a:pt x="238" y="492"/>
                    </a:cubicBezTo>
                    <a:cubicBezTo>
                      <a:pt x="364" y="492"/>
                      <a:pt x="433" y="520"/>
                      <a:pt x="447" y="575"/>
                    </a:cubicBezTo>
                    <a:cubicBezTo>
                      <a:pt x="447" y="633"/>
                      <a:pt x="414" y="664"/>
                      <a:pt x="357" y="664"/>
                    </a:cubicBezTo>
                    <a:cubicBezTo>
                      <a:pt x="331" y="664"/>
                      <a:pt x="301" y="658"/>
                      <a:pt x="266" y="645"/>
                    </a:cubicBezTo>
                    <a:cubicBezTo>
                      <a:pt x="210" y="617"/>
                      <a:pt x="168" y="575"/>
                      <a:pt x="140" y="520"/>
                    </a:cubicBezTo>
                    <a:cubicBezTo>
                      <a:pt x="85" y="548"/>
                      <a:pt x="43" y="603"/>
                      <a:pt x="1" y="659"/>
                    </a:cubicBezTo>
                    <a:cubicBezTo>
                      <a:pt x="85" y="771"/>
                      <a:pt x="196" y="841"/>
                      <a:pt x="336" y="868"/>
                    </a:cubicBezTo>
                    <a:cubicBezTo>
                      <a:pt x="350" y="871"/>
                      <a:pt x="365" y="872"/>
                      <a:pt x="380" y="872"/>
                    </a:cubicBezTo>
                    <a:cubicBezTo>
                      <a:pt x="452" y="872"/>
                      <a:pt x="529" y="845"/>
                      <a:pt x="587" y="799"/>
                    </a:cubicBezTo>
                    <a:cubicBezTo>
                      <a:pt x="684" y="729"/>
                      <a:pt x="712" y="603"/>
                      <a:pt x="670" y="492"/>
                    </a:cubicBezTo>
                    <a:cubicBezTo>
                      <a:pt x="643" y="450"/>
                      <a:pt x="601" y="422"/>
                      <a:pt x="559" y="394"/>
                    </a:cubicBezTo>
                    <a:cubicBezTo>
                      <a:pt x="615" y="352"/>
                      <a:pt x="657" y="310"/>
                      <a:pt x="684" y="241"/>
                    </a:cubicBezTo>
                    <a:cubicBezTo>
                      <a:pt x="698" y="115"/>
                      <a:pt x="629" y="31"/>
                      <a:pt x="489" y="4"/>
                    </a:cubicBezTo>
                    <a:cubicBezTo>
                      <a:pt x="467" y="1"/>
                      <a:pt x="444" y="0"/>
                      <a:pt x="42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34" name="Google Shape;734;p9"/>
            <p:cNvGrpSpPr/>
            <p:nvPr/>
          </p:nvGrpSpPr>
          <p:grpSpPr>
            <a:xfrm>
              <a:off x="273043" y="4353198"/>
              <a:ext cx="816838" cy="590283"/>
              <a:chOff x="273043" y="4353198"/>
              <a:chExt cx="816838" cy="590283"/>
            </a:xfrm>
          </p:grpSpPr>
          <p:sp>
            <p:nvSpPr>
              <p:cNvPr id="735" name="Google Shape;735;p9"/>
              <p:cNvSpPr/>
              <p:nvPr/>
            </p:nvSpPr>
            <p:spPr>
              <a:xfrm>
                <a:off x="273043" y="4486670"/>
                <a:ext cx="305191" cy="456811"/>
              </a:xfrm>
              <a:custGeom>
                <a:avLst/>
                <a:gdLst/>
                <a:ahLst/>
                <a:cxnLst/>
                <a:rect l="l" t="t" r="r" b="b"/>
                <a:pathLst>
                  <a:path w="1564" h="2341" extrusionOk="0">
                    <a:moveTo>
                      <a:pt x="1089" y="0"/>
                    </a:moveTo>
                    <a:cubicBezTo>
                      <a:pt x="1005" y="28"/>
                      <a:pt x="935" y="84"/>
                      <a:pt x="866" y="126"/>
                    </a:cubicBezTo>
                    <a:cubicBezTo>
                      <a:pt x="740" y="209"/>
                      <a:pt x="642" y="293"/>
                      <a:pt x="545" y="405"/>
                    </a:cubicBezTo>
                    <a:cubicBezTo>
                      <a:pt x="405" y="558"/>
                      <a:pt x="294" y="725"/>
                      <a:pt x="196" y="907"/>
                    </a:cubicBezTo>
                    <a:cubicBezTo>
                      <a:pt x="140" y="1032"/>
                      <a:pt x="84" y="1158"/>
                      <a:pt x="57" y="1297"/>
                    </a:cubicBezTo>
                    <a:cubicBezTo>
                      <a:pt x="1" y="1520"/>
                      <a:pt x="15" y="1744"/>
                      <a:pt x="98" y="1967"/>
                    </a:cubicBezTo>
                    <a:cubicBezTo>
                      <a:pt x="126" y="2037"/>
                      <a:pt x="168" y="2106"/>
                      <a:pt x="224" y="2162"/>
                    </a:cubicBezTo>
                    <a:cubicBezTo>
                      <a:pt x="266" y="2204"/>
                      <a:pt x="308" y="2232"/>
                      <a:pt x="363" y="2260"/>
                    </a:cubicBezTo>
                    <a:cubicBezTo>
                      <a:pt x="477" y="2311"/>
                      <a:pt x="599" y="2340"/>
                      <a:pt x="722" y="2340"/>
                    </a:cubicBezTo>
                    <a:cubicBezTo>
                      <a:pt x="765" y="2340"/>
                      <a:pt x="808" y="2337"/>
                      <a:pt x="852" y="2329"/>
                    </a:cubicBezTo>
                    <a:cubicBezTo>
                      <a:pt x="1005" y="2288"/>
                      <a:pt x="1145" y="2218"/>
                      <a:pt x="1256" y="2134"/>
                    </a:cubicBezTo>
                    <a:cubicBezTo>
                      <a:pt x="1382" y="2050"/>
                      <a:pt x="1479" y="1967"/>
                      <a:pt x="1563" y="1869"/>
                    </a:cubicBezTo>
                    <a:lnTo>
                      <a:pt x="1256" y="1395"/>
                    </a:lnTo>
                    <a:cubicBezTo>
                      <a:pt x="1242" y="1437"/>
                      <a:pt x="1228" y="1479"/>
                      <a:pt x="1200" y="1506"/>
                    </a:cubicBezTo>
                    <a:cubicBezTo>
                      <a:pt x="1131" y="1618"/>
                      <a:pt x="1019" y="1716"/>
                      <a:pt x="880" y="1758"/>
                    </a:cubicBezTo>
                    <a:lnTo>
                      <a:pt x="796" y="1758"/>
                    </a:lnTo>
                    <a:cubicBezTo>
                      <a:pt x="670" y="1716"/>
                      <a:pt x="615" y="1576"/>
                      <a:pt x="642" y="1367"/>
                    </a:cubicBezTo>
                    <a:cubicBezTo>
                      <a:pt x="684" y="1227"/>
                      <a:pt x="740" y="1116"/>
                      <a:pt x="838" y="1018"/>
                    </a:cubicBezTo>
                    <a:cubicBezTo>
                      <a:pt x="921" y="921"/>
                      <a:pt x="1047" y="851"/>
                      <a:pt x="1172" y="823"/>
                    </a:cubicBezTo>
                    <a:lnTo>
                      <a:pt x="1089"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6" name="Google Shape;736;p9"/>
              <p:cNvSpPr/>
              <p:nvPr/>
            </p:nvSpPr>
            <p:spPr>
              <a:xfrm>
                <a:off x="539793" y="4353198"/>
                <a:ext cx="302459" cy="560818"/>
              </a:xfrm>
              <a:custGeom>
                <a:avLst/>
                <a:gdLst/>
                <a:ahLst/>
                <a:cxnLst/>
                <a:rect l="l" t="t" r="r" b="b"/>
                <a:pathLst>
                  <a:path w="1550" h="2874" extrusionOk="0">
                    <a:moveTo>
                      <a:pt x="1270" y="1"/>
                    </a:moveTo>
                    <a:cubicBezTo>
                      <a:pt x="1117" y="112"/>
                      <a:pt x="949" y="224"/>
                      <a:pt x="782" y="307"/>
                    </a:cubicBezTo>
                    <a:cubicBezTo>
                      <a:pt x="852" y="698"/>
                      <a:pt x="893" y="1005"/>
                      <a:pt x="921" y="1228"/>
                    </a:cubicBezTo>
                    <a:lnTo>
                      <a:pt x="796" y="1326"/>
                    </a:lnTo>
                    <a:lnTo>
                      <a:pt x="684" y="1409"/>
                    </a:lnTo>
                    <a:cubicBezTo>
                      <a:pt x="614" y="963"/>
                      <a:pt x="559" y="517"/>
                      <a:pt x="517" y="56"/>
                    </a:cubicBezTo>
                    <a:cubicBezTo>
                      <a:pt x="349" y="168"/>
                      <a:pt x="182" y="266"/>
                      <a:pt x="1" y="349"/>
                    </a:cubicBezTo>
                    <a:cubicBezTo>
                      <a:pt x="140" y="1144"/>
                      <a:pt x="266" y="1981"/>
                      <a:pt x="377" y="2874"/>
                    </a:cubicBezTo>
                    <a:lnTo>
                      <a:pt x="601" y="2734"/>
                    </a:lnTo>
                    <a:lnTo>
                      <a:pt x="838" y="2553"/>
                    </a:lnTo>
                    <a:cubicBezTo>
                      <a:pt x="782" y="2218"/>
                      <a:pt x="754" y="2023"/>
                      <a:pt x="754" y="1967"/>
                    </a:cubicBezTo>
                    <a:lnTo>
                      <a:pt x="991" y="1800"/>
                    </a:lnTo>
                    <a:cubicBezTo>
                      <a:pt x="1061" y="2302"/>
                      <a:pt x="1117" y="2637"/>
                      <a:pt x="1158" y="2832"/>
                    </a:cubicBezTo>
                    <a:cubicBezTo>
                      <a:pt x="1214" y="2776"/>
                      <a:pt x="1270" y="2721"/>
                      <a:pt x="1326" y="2665"/>
                    </a:cubicBezTo>
                    <a:cubicBezTo>
                      <a:pt x="1368" y="2623"/>
                      <a:pt x="1437" y="2567"/>
                      <a:pt x="1521" y="2497"/>
                    </a:cubicBezTo>
                    <a:lnTo>
                      <a:pt x="1549" y="2469"/>
                    </a:lnTo>
                    <a:cubicBezTo>
                      <a:pt x="1465" y="1981"/>
                      <a:pt x="1368" y="1158"/>
                      <a:pt x="127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7" name="Google Shape;737;p9"/>
              <p:cNvSpPr/>
              <p:nvPr/>
            </p:nvSpPr>
            <p:spPr>
              <a:xfrm>
                <a:off x="909966" y="4701514"/>
                <a:ext cx="179914" cy="213087"/>
              </a:xfrm>
              <a:custGeom>
                <a:avLst/>
                <a:gdLst/>
                <a:ahLst/>
                <a:cxnLst/>
                <a:rect l="l" t="t" r="r" b="b"/>
                <a:pathLst>
                  <a:path w="922" h="1092" extrusionOk="0">
                    <a:moveTo>
                      <a:pt x="461" y="1"/>
                    </a:moveTo>
                    <a:cubicBezTo>
                      <a:pt x="280" y="29"/>
                      <a:pt x="126" y="113"/>
                      <a:pt x="1" y="238"/>
                    </a:cubicBezTo>
                    <a:cubicBezTo>
                      <a:pt x="29" y="322"/>
                      <a:pt x="84" y="405"/>
                      <a:pt x="154" y="461"/>
                    </a:cubicBezTo>
                    <a:cubicBezTo>
                      <a:pt x="252" y="364"/>
                      <a:pt x="322" y="308"/>
                      <a:pt x="377" y="308"/>
                    </a:cubicBezTo>
                    <a:cubicBezTo>
                      <a:pt x="433" y="308"/>
                      <a:pt x="447" y="364"/>
                      <a:pt x="419" y="405"/>
                    </a:cubicBezTo>
                    <a:cubicBezTo>
                      <a:pt x="377" y="447"/>
                      <a:pt x="336" y="489"/>
                      <a:pt x="280" y="503"/>
                    </a:cubicBezTo>
                    <a:cubicBezTo>
                      <a:pt x="280" y="559"/>
                      <a:pt x="294" y="615"/>
                      <a:pt x="322" y="657"/>
                    </a:cubicBezTo>
                    <a:cubicBezTo>
                      <a:pt x="366" y="648"/>
                      <a:pt x="406" y="643"/>
                      <a:pt x="441" y="643"/>
                    </a:cubicBezTo>
                    <a:cubicBezTo>
                      <a:pt x="516" y="643"/>
                      <a:pt x="568" y="665"/>
                      <a:pt x="587" y="712"/>
                    </a:cubicBezTo>
                    <a:cubicBezTo>
                      <a:pt x="598" y="802"/>
                      <a:pt x="555" y="846"/>
                      <a:pt x="467" y="846"/>
                    </a:cubicBezTo>
                    <a:cubicBezTo>
                      <a:pt x="444" y="846"/>
                      <a:pt x="419" y="843"/>
                      <a:pt x="391" y="838"/>
                    </a:cubicBezTo>
                    <a:cubicBezTo>
                      <a:pt x="308" y="824"/>
                      <a:pt x="238" y="782"/>
                      <a:pt x="196" y="726"/>
                    </a:cubicBezTo>
                    <a:cubicBezTo>
                      <a:pt x="140" y="782"/>
                      <a:pt x="98" y="866"/>
                      <a:pt x="70" y="936"/>
                    </a:cubicBezTo>
                    <a:cubicBezTo>
                      <a:pt x="183" y="1036"/>
                      <a:pt x="330" y="1091"/>
                      <a:pt x="480" y="1091"/>
                    </a:cubicBezTo>
                    <a:cubicBezTo>
                      <a:pt x="497" y="1091"/>
                      <a:pt x="514" y="1090"/>
                      <a:pt x="531" y="1089"/>
                    </a:cubicBezTo>
                    <a:cubicBezTo>
                      <a:pt x="642" y="1075"/>
                      <a:pt x="754" y="1019"/>
                      <a:pt x="824" y="936"/>
                    </a:cubicBezTo>
                    <a:cubicBezTo>
                      <a:pt x="921" y="824"/>
                      <a:pt x="921" y="657"/>
                      <a:pt x="824" y="545"/>
                    </a:cubicBezTo>
                    <a:cubicBezTo>
                      <a:pt x="768" y="503"/>
                      <a:pt x="712" y="475"/>
                      <a:pt x="642" y="447"/>
                    </a:cubicBezTo>
                    <a:cubicBezTo>
                      <a:pt x="712" y="392"/>
                      <a:pt x="754" y="322"/>
                      <a:pt x="754" y="238"/>
                    </a:cubicBezTo>
                    <a:cubicBezTo>
                      <a:pt x="740" y="71"/>
                      <a:pt x="642" y="1"/>
                      <a:pt x="46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38" name="Google Shape;738;p9"/>
            <p:cNvGrpSpPr/>
            <p:nvPr/>
          </p:nvGrpSpPr>
          <p:grpSpPr>
            <a:xfrm>
              <a:off x="4664984" y="4111478"/>
              <a:ext cx="1154423" cy="1687724"/>
              <a:chOff x="3970809" y="4111478"/>
              <a:chExt cx="1154423" cy="1687724"/>
            </a:xfrm>
          </p:grpSpPr>
          <p:sp>
            <p:nvSpPr>
              <p:cNvPr id="739" name="Google Shape;739;p9"/>
              <p:cNvSpPr/>
              <p:nvPr/>
            </p:nvSpPr>
            <p:spPr>
              <a:xfrm>
                <a:off x="4145066" y="4707616"/>
                <a:ext cx="275140" cy="242358"/>
              </a:xfrm>
              <a:custGeom>
                <a:avLst/>
                <a:gdLst/>
                <a:ahLst/>
                <a:cxnLst/>
                <a:rect l="l" t="t" r="r" b="b"/>
                <a:pathLst>
                  <a:path w="1410" h="1242" extrusionOk="0">
                    <a:moveTo>
                      <a:pt x="1409" y="1"/>
                    </a:moveTo>
                    <a:lnTo>
                      <a:pt x="1340" y="42"/>
                    </a:lnTo>
                    <a:cubicBezTo>
                      <a:pt x="1298" y="70"/>
                      <a:pt x="1228" y="112"/>
                      <a:pt x="1158" y="168"/>
                    </a:cubicBezTo>
                    <a:cubicBezTo>
                      <a:pt x="1019" y="279"/>
                      <a:pt x="838" y="433"/>
                      <a:pt x="670" y="586"/>
                    </a:cubicBezTo>
                    <a:cubicBezTo>
                      <a:pt x="489" y="740"/>
                      <a:pt x="321" y="907"/>
                      <a:pt x="196" y="1033"/>
                    </a:cubicBezTo>
                    <a:cubicBezTo>
                      <a:pt x="140" y="1089"/>
                      <a:pt x="84" y="1144"/>
                      <a:pt x="56" y="1186"/>
                    </a:cubicBezTo>
                    <a:lnTo>
                      <a:pt x="1" y="1242"/>
                    </a:lnTo>
                    <a:lnTo>
                      <a:pt x="70" y="1200"/>
                    </a:lnTo>
                    <a:cubicBezTo>
                      <a:pt x="112" y="1172"/>
                      <a:pt x="168" y="1130"/>
                      <a:pt x="238" y="1075"/>
                    </a:cubicBezTo>
                    <a:cubicBezTo>
                      <a:pt x="391" y="963"/>
                      <a:pt x="572" y="823"/>
                      <a:pt x="740" y="656"/>
                    </a:cubicBezTo>
                    <a:cubicBezTo>
                      <a:pt x="921" y="503"/>
                      <a:pt x="1089" y="349"/>
                      <a:pt x="1200" y="210"/>
                    </a:cubicBezTo>
                    <a:cubicBezTo>
                      <a:pt x="1270" y="154"/>
                      <a:pt x="1312" y="98"/>
                      <a:pt x="1354" y="56"/>
                    </a:cubicBezTo>
                    <a:cubicBezTo>
                      <a:pt x="1381" y="28"/>
                      <a:pt x="1409" y="1"/>
                      <a:pt x="1409"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0" name="Google Shape;740;p9"/>
              <p:cNvSpPr/>
              <p:nvPr/>
            </p:nvSpPr>
            <p:spPr>
              <a:xfrm>
                <a:off x="4191313" y="4775718"/>
                <a:ext cx="207038" cy="185183"/>
              </a:xfrm>
              <a:custGeom>
                <a:avLst/>
                <a:gdLst/>
                <a:ahLst/>
                <a:cxnLst/>
                <a:rect l="l" t="t" r="r" b="b"/>
                <a:pathLst>
                  <a:path w="1061" h="949" extrusionOk="0">
                    <a:moveTo>
                      <a:pt x="1061" y="0"/>
                    </a:moveTo>
                    <a:cubicBezTo>
                      <a:pt x="991" y="28"/>
                      <a:pt x="935" y="70"/>
                      <a:pt x="866" y="126"/>
                    </a:cubicBezTo>
                    <a:cubicBezTo>
                      <a:pt x="768" y="196"/>
                      <a:pt x="628" y="307"/>
                      <a:pt x="489" y="433"/>
                    </a:cubicBezTo>
                    <a:cubicBezTo>
                      <a:pt x="363" y="544"/>
                      <a:pt x="238" y="670"/>
                      <a:pt x="140" y="767"/>
                    </a:cubicBezTo>
                    <a:cubicBezTo>
                      <a:pt x="57" y="865"/>
                      <a:pt x="1" y="949"/>
                      <a:pt x="1" y="949"/>
                    </a:cubicBezTo>
                    <a:cubicBezTo>
                      <a:pt x="1" y="949"/>
                      <a:pt x="84" y="893"/>
                      <a:pt x="182" y="823"/>
                    </a:cubicBezTo>
                    <a:cubicBezTo>
                      <a:pt x="294" y="740"/>
                      <a:pt x="433" y="628"/>
                      <a:pt x="559" y="516"/>
                    </a:cubicBezTo>
                    <a:cubicBezTo>
                      <a:pt x="698" y="391"/>
                      <a:pt x="824" y="279"/>
                      <a:pt x="907" y="168"/>
                    </a:cubicBezTo>
                    <a:cubicBezTo>
                      <a:pt x="1005" y="70"/>
                      <a:pt x="1061" y="0"/>
                      <a:pt x="106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1" name="Google Shape;741;p9"/>
              <p:cNvSpPr/>
              <p:nvPr/>
            </p:nvSpPr>
            <p:spPr>
              <a:xfrm>
                <a:off x="4417280" y="4707616"/>
                <a:ext cx="275140" cy="242358"/>
              </a:xfrm>
              <a:custGeom>
                <a:avLst/>
                <a:gdLst/>
                <a:ahLst/>
                <a:cxnLst/>
                <a:rect l="l" t="t" r="r" b="b"/>
                <a:pathLst>
                  <a:path w="1410" h="1242" extrusionOk="0">
                    <a:moveTo>
                      <a:pt x="0" y="1"/>
                    </a:moveTo>
                    <a:lnTo>
                      <a:pt x="11" y="7"/>
                    </a:lnTo>
                    <a:lnTo>
                      <a:pt x="11" y="7"/>
                    </a:lnTo>
                    <a:cubicBezTo>
                      <a:pt x="8" y="5"/>
                      <a:pt x="4" y="2"/>
                      <a:pt x="0" y="1"/>
                    </a:cubicBezTo>
                    <a:close/>
                    <a:moveTo>
                      <a:pt x="11" y="7"/>
                    </a:moveTo>
                    <a:cubicBezTo>
                      <a:pt x="32" y="22"/>
                      <a:pt x="44" y="44"/>
                      <a:pt x="56" y="56"/>
                    </a:cubicBezTo>
                    <a:cubicBezTo>
                      <a:pt x="98" y="98"/>
                      <a:pt x="140" y="154"/>
                      <a:pt x="210" y="210"/>
                    </a:cubicBezTo>
                    <a:cubicBezTo>
                      <a:pt x="321" y="349"/>
                      <a:pt x="503" y="503"/>
                      <a:pt x="670" y="656"/>
                    </a:cubicBezTo>
                    <a:cubicBezTo>
                      <a:pt x="851" y="823"/>
                      <a:pt x="1033" y="963"/>
                      <a:pt x="1172" y="1075"/>
                    </a:cubicBezTo>
                    <a:cubicBezTo>
                      <a:pt x="1242" y="1130"/>
                      <a:pt x="1298" y="1172"/>
                      <a:pt x="1340" y="1200"/>
                    </a:cubicBezTo>
                    <a:lnTo>
                      <a:pt x="1409" y="1242"/>
                    </a:lnTo>
                    <a:lnTo>
                      <a:pt x="1353" y="1186"/>
                    </a:lnTo>
                    <a:cubicBezTo>
                      <a:pt x="1326" y="1144"/>
                      <a:pt x="1270" y="1089"/>
                      <a:pt x="1214" y="1033"/>
                    </a:cubicBezTo>
                    <a:cubicBezTo>
                      <a:pt x="1088" y="907"/>
                      <a:pt x="921" y="740"/>
                      <a:pt x="740" y="586"/>
                    </a:cubicBezTo>
                    <a:cubicBezTo>
                      <a:pt x="572" y="433"/>
                      <a:pt x="391" y="279"/>
                      <a:pt x="252" y="168"/>
                    </a:cubicBezTo>
                    <a:cubicBezTo>
                      <a:pt x="182" y="112"/>
                      <a:pt x="112" y="70"/>
                      <a:pt x="70" y="42"/>
                    </a:cubicBezTo>
                    <a:lnTo>
                      <a:pt x="11" y="7"/>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2" name="Google Shape;742;p9"/>
              <p:cNvSpPr/>
              <p:nvPr/>
            </p:nvSpPr>
            <p:spPr>
              <a:xfrm>
                <a:off x="4417280" y="5317413"/>
                <a:ext cx="275140" cy="245090"/>
              </a:xfrm>
              <a:custGeom>
                <a:avLst/>
                <a:gdLst/>
                <a:ahLst/>
                <a:cxnLst/>
                <a:rect l="l" t="t" r="r" b="b"/>
                <a:pathLst>
                  <a:path w="1410" h="1256" extrusionOk="0">
                    <a:moveTo>
                      <a:pt x="1409" y="0"/>
                    </a:moveTo>
                    <a:lnTo>
                      <a:pt x="1340" y="42"/>
                    </a:lnTo>
                    <a:cubicBezTo>
                      <a:pt x="1298" y="84"/>
                      <a:pt x="1242" y="126"/>
                      <a:pt x="1172" y="167"/>
                    </a:cubicBezTo>
                    <a:cubicBezTo>
                      <a:pt x="1019" y="279"/>
                      <a:pt x="851" y="432"/>
                      <a:pt x="670" y="586"/>
                    </a:cubicBezTo>
                    <a:cubicBezTo>
                      <a:pt x="503" y="739"/>
                      <a:pt x="321" y="907"/>
                      <a:pt x="210" y="1032"/>
                    </a:cubicBezTo>
                    <a:cubicBezTo>
                      <a:pt x="140" y="1102"/>
                      <a:pt x="98" y="1144"/>
                      <a:pt x="56" y="1186"/>
                    </a:cubicBezTo>
                    <a:cubicBezTo>
                      <a:pt x="28" y="1227"/>
                      <a:pt x="0" y="1255"/>
                      <a:pt x="0" y="1255"/>
                    </a:cubicBezTo>
                    <a:lnTo>
                      <a:pt x="70" y="1200"/>
                    </a:lnTo>
                    <a:cubicBezTo>
                      <a:pt x="112" y="1172"/>
                      <a:pt x="182" y="1130"/>
                      <a:pt x="252" y="1074"/>
                    </a:cubicBezTo>
                    <a:cubicBezTo>
                      <a:pt x="391" y="976"/>
                      <a:pt x="572" y="823"/>
                      <a:pt x="740" y="670"/>
                    </a:cubicBezTo>
                    <a:cubicBezTo>
                      <a:pt x="921" y="502"/>
                      <a:pt x="1088" y="349"/>
                      <a:pt x="1214" y="223"/>
                    </a:cubicBezTo>
                    <a:cubicBezTo>
                      <a:pt x="1270" y="153"/>
                      <a:pt x="1326" y="98"/>
                      <a:pt x="1353" y="56"/>
                    </a:cubicBezTo>
                    <a:lnTo>
                      <a:pt x="1409"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3" name="Google Shape;743;p9"/>
              <p:cNvSpPr/>
              <p:nvPr/>
            </p:nvSpPr>
            <p:spPr>
              <a:xfrm>
                <a:off x="4145066" y="5317413"/>
                <a:ext cx="275140" cy="245090"/>
              </a:xfrm>
              <a:custGeom>
                <a:avLst/>
                <a:gdLst/>
                <a:ahLst/>
                <a:cxnLst/>
                <a:rect l="l" t="t" r="r" b="b"/>
                <a:pathLst>
                  <a:path w="1410" h="1256" extrusionOk="0">
                    <a:moveTo>
                      <a:pt x="1" y="0"/>
                    </a:moveTo>
                    <a:lnTo>
                      <a:pt x="56" y="56"/>
                    </a:lnTo>
                    <a:cubicBezTo>
                      <a:pt x="84" y="98"/>
                      <a:pt x="140" y="153"/>
                      <a:pt x="196" y="223"/>
                    </a:cubicBezTo>
                    <a:cubicBezTo>
                      <a:pt x="321" y="349"/>
                      <a:pt x="489" y="502"/>
                      <a:pt x="670" y="670"/>
                    </a:cubicBezTo>
                    <a:cubicBezTo>
                      <a:pt x="838" y="823"/>
                      <a:pt x="1019" y="976"/>
                      <a:pt x="1158" y="1074"/>
                    </a:cubicBezTo>
                    <a:cubicBezTo>
                      <a:pt x="1242" y="1130"/>
                      <a:pt x="1298" y="1172"/>
                      <a:pt x="1340" y="1200"/>
                    </a:cubicBezTo>
                    <a:lnTo>
                      <a:pt x="1409" y="1255"/>
                    </a:lnTo>
                    <a:lnTo>
                      <a:pt x="1354" y="1186"/>
                    </a:lnTo>
                    <a:cubicBezTo>
                      <a:pt x="1312" y="1158"/>
                      <a:pt x="1270" y="1102"/>
                      <a:pt x="1200" y="1032"/>
                    </a:cubicBezTo>
                    <a:cubicBezTo>
                      <a:pt x="1089" y="907"/>
                      <a:pt x="921" y="739"/>
                      <a:pt x="740" y="586"/>
                    </a:cubicBezTo>
                    <a:cubicBezTo>
                      <a:pt x="559" y="432"/>
                      <a:pt x="377" y="279"/>
                      <a:pt x="238" y="167"/>
                    </a:cubicBezTo>
                    <a:cubicBezTo>
                      <a:pt x="168" y="126"/>
                      <a:pt x="112" y="84"/>
                      <a:pt x="70" y="42"/>
                    </a:cubicBezTo>
                    <a:lnTo>
                      <a:pt x="1"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4" name="Google Shape;744;p9"/>
              <p:cNvSpPr/>
              <p:nvPr/>
            </p:nvSpPr>
            <p:spPr>
              <a:xfrm>
                <a:off x="4202241" y="5317413"/>
                <a:ext cx="196111" cy="174256"/>
              </a:xfrm>
              <a:custGeom>
                <a:avLst/>
                <a:gdLst/>
                <a:ahLst/>
                <a:cxnLst/>
                <a:rect l="l" t="t" r="r" b="b"/>
                <a:pathLst>
                  <a:path w="1005" h="893" extrusionOk="0">
                    <a:moveTo>
                      <a:pt x="1" y="0"/>
                    </a:moveTo>
                    <a:lnTo>
                      <a:pt x="1" y="0"/>
                    </a:lnTo>
                    <a:cubicBezTo>
                      <a:pt x="42" y="56"/>
                      <a:pt x="84" y="112"/>
                      <a:pt x="140" y="167"/>
                    </a:cubicBezTo>
                    <a:cubicBezTo>
                      <a:pt x="224" y="265"/>
                      <a:pt x="349" y="377"/>
                      <a:pt x="461" y="488"/>
                    </a:cubicBezTo>
                    <a:cubicBezTo>
                      <a:pt x="586" y="586"/>
                      <a:pt x="698" y="683"/>
                      <a:pt x="823" y="781"/>
                    </a:cubicBezTo>
                    <a:cubicBezTo>
                      <a:pt x="879" y="823"/>
                      <a:pt x="935" y="865"/>
                      <a:pt x="1005" y="893"/>
                    </a:cubicBezTo>
                    <a:cubicBezTo>
                      <a:pt x="1005" y="893"/>
                      <a:pt x="949" y="823"/>
                      <a:pt x="865" y="739"/>
                    </a:cubicBezTo>
                    <a:cubicBezTo>
                      <a:pt x="782" y="642"/>
                      <a:pt x="656" y="530"/>
                      <a:pt x="531" y="418"/>
                    </a:cubicBezTo>
                    <a:cubicBezTo>
                      <a:pt x="405" y="293"/>
                      <a:pt x="279" y="195"/>
                      <a:pt x="182" y="126"/>
                    </a:cubicBezTo>
                    <a:cubicBezTo>
                      <a:pt x="84" y="56"/>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5" name="Google Shape;745;p9"/>
              <p:cNvSpPr/>
              <p:nvPr/>
            </p:nvSpPr>
            <p:spPr>
              <a:xfrm>
                <a:off x="4681299" y="4949779"/>
                <a:ext cx="22050" cy="367634"/>
              </a:xfrm>
              <a:custGeom>
                <a:avLst/>
                <a:gdLst/>
                <a:ahLst/>
                <a:cxnLst/>
                <a:rect l="l" t="t" r="r" b="b"/>
                <a:pathLst>
                  <a:path w="113" h="1884" extrusionOk="0">
                    <a:moveTo>
                      <a:pt x="28" y="1"/>
                    </a:moveTo>
                    <a:cubicBezTo>
                      <a:pt x="28" y="1"/>
                      <a:pt x="28" y="29"/>
                      <a:pt x="28" y="85"/>
                    </a:cubicBezTo>
                    <a:cubicBezTo>
                      <a:pt x="28" y="140"/>
                      <a:pt x="14" y="210"/>
                      <a:pt x="14" y="294"/>
                    </a:cubicBezTo>
                    <a:cubicBezTo>
                      <a:pt x="0" y="475"/>
                      <a:pt x="0" y="712"/>
                      <a:pt x="0" y="949"/>
                    </a:cubicBezTo>
                    <a:cubicBezTo>
                      <a:pt x="14" y="1173"/>
                      <a:pt x="28" y="1410"/>
                      <a:pt x="42" y="1591"/>
                    </a:cubicBezTo>
                    <a:cubicBezTo>
                      <a:pt x="42" y="1675"/>
                      <a:pt x="56" y="1745"/>
                      <a:pt x="56" y="1800"/>
                    </a:cubicBezTo>
                    <a:cubicBezTo>
                      <a:pt x="70" y="1856"/>
                      <a:pt x="70" y="1884"/>
                      <a:pt x="70" y="1884"/>
                    </a:cubicBezTo>
                    <a:cubicBezTo>
                      <a:pt x="70" y="1884"/>
                      <a:pt x="70" y="1856"/>
                      <a:pt x="70" y="1800"/>
                    </a:cubicBezTo>
                    <a:cubicBezTo>
                      <a:pt x="84" y="1745"/>
                      <a:pt x="98" y="1675"/>
                      <a:pt x="98" y="1591"/>
                    </a:cubicBezTo>
                    <a:cubicBezTo>
                      <a:pt x="98" y="1410"/>
                      <a:pt x="112" y="1173"/>
                      <a:pt x="98" y="936"/>
                    </a:cubicBezTo>
                    <a:cubicBezTo>
                      <a:pt x="98" y="712"/>
                      <a:pt x="84" y="475"/>
                      <a:pt x="70" y="294"/>
                    </a:cubicBezTo>
                    <a:cubicBezTo>
                      <a:pt x="56" y="210"/>
                      <a:pt x="56" y="140"/>
                      <a:pt x="42" y="85"/>
                    </a:cubicBezTo>
                    <a:cubicBezTo>
                      <a:pt x="28" y="29"/>
                      <a:pt x="28" y="1"/>
                      <a:pt x="28"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6" name="Google Shape;746;p9"/>
              <p:cNvSpPr/>
              <p:nvPr/>
            </p:nvSpPr>
            <p:spPr>
              <a:xfrm>
                <a:off x="4651443" y="5015149"/>
                <a:ext cx="21855" cy="237089"/>
              </a:xfrm>
              <a:custGeom>
                <a:avLst/>
                <a:gdLst/>
                <a:ahLst/>
                <a:cxnLst/>
                <a:rect l="l" t="t" r="r" b="b"/>
                <a:pathLst>
                  <a:path w="112" h="1215" extrusionOk="0">
                    <a:moveTo>
                      <a:pt x="42" y="1"/>
                    </a:moveTo>
                    <a:cubicBezTo>
                      <a:pt x="28" y="57"/>
                      <a:pt x="28" y="126"/>
                      <a:pt x="14" y="196"/>
                    </a:cubicBezTo>
                    <a:cubicBezTo>
                      <a:pt x="0" y="335"/>
                      <a:pt x="0" y="475"/>
                      <a:pt x="0" y="614"/>
                    </a:cubicBezTo>
                    <a:cubicBezTo>
                      <a:pt x="14" y="768"/>
                      <a:pt x="14" y="921"/>
                      <a:pt x="28" y="1033"/>
                    </a:cubicBezTo>
                    <a:cubicBezTo>
                      <a:pt x="42" y="1089"/>
                      <a:pt x="56" y="1158"/>
                      <a:pt x="70" y="1214"/>
                    </a:cubicBezTo>
                    <a:cubicBezTo>
                      <a:pt x="84" y="1158"/>
                      <a:pt x="84" y="1089"/>
                      <a:pt x="98" y="1033"/>
                    </a:cubicBezTo>
                    <a:cubicBezTo>
                      <a:pt x="112" y="921"/>
                      <a:pt x="112" y="768"/>
                      <a:pt x="112" y="614"/>
                    </a:cubicBezTo>
                    <a:cubicBezTo>
                      <a:pt x="112" y="461"/>
                      <a:pt x="98" y="322"/>
                      <a:pt x="70" y="196"/>
                    </a:cubicBezTo>
                    <a:cubicBezTo>
                      <a:pt x="70" y="126"/>
                      <a:pt x="56" y="57"/>
                      <a:pt x="42"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7" name="Google Shape;747;p9"/>
              <p:cNvSpPr/>
              <p:nvPr/>
            </p:nvSpPr>
            <p:spPr>
              <a:xfrm>
                <a:off x="4406353" y="4449062"/>
                <a:ext cx="22050" cy="236894"/>
              </a:xfrm>
              <a:custGeom>
                <a:avLst/>
                <a:gdLst/>
                <a:ahLst/>
                <a:cxnLst/>
                <a:rect l="l" t="t" r="r" b="b"/>
                <a:pathLst>
                  <a:path w="113" h="1214" extrusionOk="0">
                    <a:moveTo>
                      <a:pt x="56" y="0"/>
                    </a:moveTo>
                    <a:cubicBezTo>
                      <a:pt x="43" y="56"/>
                      <a:pt x="29" y="126"/>
                      <a:pt x="29" y="182"/>
                    </a:cubicBezTo>
                    <a:cubicBezTo>
                      <a:pt x="15" y="321"/>
                      <a:pt x="1" y="461"/>
                      <a:pt x="15" y="614"/>
                    </a:cubicBezTo>
                    <a:cubicBezTo>
                      <a:pt x="15" y="754"/>
                      <a:pt x="29" y="893"/>
                      <a:pt x="43" y="1033"/>
                    </a:cubicBezTo>
                    <a:cubicBezTo>
                      <a:pt x="56" y="1144"/>
                      <a:pt x="70" y="1214"/>
                      <a:pt x="70" y="1214"/>
                    </a:cubicBezTo>
                    <a:cubicBezTo>
                      <a:pt x="84" y="1158"/>
                      <a:pt x="98" y="1088"/>
                      <a:pt x="98" y="1033"/>
                    </a:cubicBezTo>
                    <a:cubicBezTo>
                      <a:pt x="112" y="879"/>
                      <a:pt x="112" y="740"/>
                      <a:pt x="112" y="600"/>
                    </a:cubicBezTo>
                    <a:cubicBezTo>
                      <a:pt x="112" y="461"/>
                      <a:pt x="98" y="321"/>
                      <a:pt x="84" y="182"/>
                    </a:cubicBezTo>
                    <a:cubicBezTo>
                      <a:pt x="70" y="126"/>
                      <a:pt x="70" y="56"/>
                      <a:pt x="56"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8" name="Google Shape;748;p9"/>
              <p:cNvSpPr/>
              <p:nvPr/>
            </p:nvSpPr>
            <p:spPr>
              <a:xfrm>
                <a:off x="4403621" y="5562308"/>
                <a:ext cx="19318" cy="236894"/>
              </a:xfrm>
              <a:custGeom>
                <a:avLst/>
                <a:gdLst/>
                <a:ahLst/>
                <a:cxnLst/>
                <a:rect l="l" t="t" r="r" b="b"/>
                <a:pathLst>
                  <a:path w="99" h="1214" extrusionOk="0">
                    <a:moveTo>
                      <a:pt x="43" y="0"/>
                    </a:moveTo>
                    <a:cubicBezTo>
                      <a:pt x="29" y="56"/>
                      <a:pt x="15" y="126"/>
                      <a:pt x="15" y="182"/>
                    </a:cubicBezTo>
                    <a:cubicBezTo>
                      <a:pt x="1" y="321"/>
                      <a:pt x="1" y="461"/>
                      <a:pt x="1" y="600"/>
                    </a:cubicBezTo>
                    <a:cubicBezTo>
                      <a:pt x="1" y="754"/>
                      <a:pt x="15" y="907"/>
                      <a:pt x="29" y="1033"/>
                    </a:cubicBezTo>
                    <a:cubicBezTo>
                      <a:pt x="43" y="1144"/>
                      <a:pt x="70" y="1214"/>
                      <a:pt x="70" y="1214"/>
                    </a:cubicBezTo>
                    <a:cubicBezTo>
                      <a:pt x="70" y="1158"/>
                      <a:pt x="84" y="1088"/>
                      <a:pt x="98" y="1019"/>
                    </a:cubicBezTo>
                    <a:cubicBezTo>
                      <a:pt x="98" y="907"/>
                      <a:pt x="98" y="754"/>
                      <a:pt x="98" y="600"/>
                    </a:cubicBezTo>
                    <a:cubicBezTo>
                      <a:pt x="98" y="461"/>
                      <a:pt x="98" y="321"/>
                      <a:pt x="70" y="182"/>
                    </a:cubicBezTo>
                    <a:cubicBezTo>
                      <a:pt x="70" y="126"/>
                      <a:pt x="57" y="56"/>
                      <a:pt x="43"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9" name="Google Shape;749;p9"/>
              <p:cNvSpPr/>
              <p:nvPr/>
            </p:nvSpPr>
            <p:spPr>
              <a:xfrm>
                <a:off x="4697691" y="4775718"/>
                <a:ext cx="166255" cy="171524"/>
              </a:xfrm>
              <a:custGeom>
                <a:avLst/>
                <a:gdLst/>
                <a:ahLst/>
                <a:cxnLst/>
                <a:rect l="l" t="t" r="r" b="b"/>
                <a:pathLst>
                  <a:path w="852" h="879" extrusionOk="0">
                    <a:moveTo>
                      <a:pt x="851" y="0"/>
                    </a:moveTo>
                    <a:lnTo>
                      <a:pt x="851" y="0"/>
                    </a:lnTo>
                    <a:cubicBezTo>
                      <a:pt x="795" y="42"/>
                      <a:pt x="739" y="84"/>
                      <a:pt x="698" y="126"/>
                    </a:cubicBezTo>
                    <a:cubicBezTo>
                      <a:pt x="586" y="209"/>
                      <a:pt x="488" y="307"/>
                      <a:pt x="391" y="405"/>
                    </a:cubicBezTo>
                    <a:cubicBezTo>
                      <a:pt x="293" y="502"/>
                      <a:pt x="195" y="614"/>
                      <a:pt x="112" y="726"/>
                    </a:cubicBezTo>
                    <a:cubicBezTo>
                      <a:pt x="70" y="781"/>
                      <a:pt x="42" y="823"/>
                      <a:pt x="0" y="879"/>
                    </a:cubicBezTo>
                    <a:cubicBezTo>
                      <a:pt x="0" y="879"/>
                      <a:pt x="70" y="837"/>
                      <a:pt x="154" y="767"/>
                    </a:cubicBezTo>
                    <a:cubicBezTo>
                      <a:pt x="265" y="684"/>
                      <a:pt x="363" y="586"/>
                      <a:pt x="460" y="474"/>
                    </a:cubicBezTo>
                    <a:cubicBezTo>
                      <a:pt x="558" y="377"/>
                      <a:pt x="656" y="265"/>
                      <a:pt x="739" y="154"/>
                    </a:cubicBezTo>
                    <a:cubicBezTo>
                      <a:pt x="781" y="112"/>
                      <a:pt x="809" y="56"/>
                      <a:pt x="85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0" name="Google Shape;750;p9"/>
              <p:cNvSpPr/>
              <p:nvPr/>
            </p:nvSpPr>
            <p:spPr>
              <a:xfrm>
                <a:off x="4694959" y="5314681"/>
                <a:ext cx="171524" cy="166060"/>
              </a:xfrm>
              <a:custGeom>
                <a:avLst/>
                <a:gdLst/>
                <a:ahLst/>
                <a:cxnLst/>
                <a:rect l="l" t="t" r="r" b="b"/>
                <a:pathLst>
                  <a:path w="879" h="851" extrusionOk="0">
                    <a:moveTo>
                      <a:pt x="0" y="0"/>
                    </a:moveTo>
                    <a:cubicBezTo>
                      <a:pt x="0" y="0"/>
                      <a:pt x="42" y="70"/>
                      <a:pt x="112" y="153"/>
                    </a:cubicBezTo>
                    <a:cubicBezTo>
                      <a:pt x="195" y="251"/>
                      <a:pt x="293" y="363"/>
                      <a:pt x="405" y="460"/>
                    </a:cubicBezTo>
                    <a:cubicBezTo>
                      <a:pt x="516" y="558"/>
                      <a:pt x="628" y="670"/>
                      <a:pt x="726" y="739"/>
                    </a:cubicBezTo>
                    <a:cubicBezTo>
                      <a:pt x="767" y="781"/>
                      <a:pt x="823" y="809"/>
                      <a:pt x="879" y="851"/>
                    </a:cubicBezTo>
                    <a:cubicBezTo>
                      <a:pt x="837" y="795"/>
                      <a:pt x="809" y="739"/>
                      <a:pt x="767" y="697"/>
                    </a:cubicBezTo>
                    <a:cubicBezTo>
                      <a:pt x="670" y="586"/>
                      <a:pt x="572" y="488"/>
                      <a:pt x="474" y="391"/>
                    </a:cubicBezTo>
                    <a:cubicBezTo>
                      <a:pt x="377" y="293"/>
                      <a:pt x="265" y="195"/>
                      <a:pt x="154" y="112"/>
                    </a:cubicBezTo>
                    <a:cubicBezTo>
                      <a:pt x="70" y="42"/>
                      <a:pt x="0" y="0"/>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1" name="Google Shape;751;p9"/>
              <p:cNvSpPr/>
              <p:nvPr/>
            </p:nvSpPr>
            <p:spPr>
              <a:xfrm>
                <a:off x="3973541" y="5314681"/>
                <a:ext cx="166255" cy="171524"/>
              </a:xfrm>
              <a:custGeom>
                <a:avLst/>
                <a:gdLst/>
                <a:ahLst/>
                <a:cxnLst/>
                <a:rect l="l" t="t" r="r" b="b"/>
                <a:pathLst>
                  <a:path w="852" h="879" extrusionOk="0">
                    <a:moveTo>
                      <a:pt x="852" y="0"/>
                    </a:moveTo>
                    <a:cubicBezTo>
                      <a:pt x="852" y="0"/>
                      <a:pt x="782" y="42"/>
                      <a:pt x="698" y="112"/>
                    </a:cubicBezTo>
                    <a:cubicBezTo>
                      <a:pt x="587" y="209"/>
                      <a:pt x="475" y="307"/>
                      <a:pt x="391" y="405"/>
                    </a:cubicBezTo>
                    <a:cubicBezTo>
                      <a:pt x="294" y="502"/>
                      <a:pt x="196" y="614"/>
                      <a:pt x="112" y="725"/>
                    </a:cubicBezTo>
                    <a:cubicBezTo>
                      <a:pt x="43" y="809"/>
                      <a:pt x="1" y="879"/>
                      <a:pt x="1" y="879"/>
                    </a:cubicBezTo>
                    <a:cubicBezTo>
                      <a:pt x="57" y="837"/>
                      <a:pt x="98" y="809"/>
                      <a:pt x="154" y="767"/>
                    </a:cubicBezTo>
                    <a:cubicBezTo>
                      <a:pt x="266" y="670"/>
                      <a:pt x="363" y="572"/>
                      <a:pt x="461" y="474"/>
                    </a:cubicBezTo>
                    <a:cubicBezTo>
                      <a:pt x="559" y="363"/>
                      <a:pt x="670" y="251"/>
                      <a:pt x="740" y="153"/>
                    </a:cubicBezTo>
                    <a:cubicBezTo>
                      <a:pt x="768" y="112"/>
                      <a:pt x="810" y="56"/>
                      <a:pt x="85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2" name="Google Shape;752;p9"/>
              <p:cNvSpPr/>
              <p:nvPr/>
            </p:nvSpPr>
            <p:spPr>
              <a:xfrm>
                <a:off x="3970809" y="4781182"/>
                <a:ext cx="171719" cy="166060"/>
              </a:xfrm>
              <a:custGeom>
                <a:avLst/>
                <a:gdLst/>
                <a:ahLst/>
                <a:cxnLst/>
                <a:rect l="l" t="t" r="r" b="b"/>
                <a:pathLst>
                  <a:path w="880" h="851" extrusionOk="0">
                    <a:moveTo>
                      <a:pt x="1" y="0"/>
                    </a:moveTo>
                    <a:lnTo>
                      <a:pt x="1" y="0"/>
                    </a:lnTo>
                    <a:cubicBezTo>
                      <a:pt x="29" y="56"/>
                      <a:pt x="71" y="112"/>
                      <a:pt x="112" y="154"/>
                    </a:cubicBezTo>
                    <a:cubicBezTo>
                      <a:pt x="196" y="265"/>
                      <a:pt x="294" y="363"/>
                      <a:pt x="405" y="460"/>
                    </a:cubicBezTo>
                    <a:cubicBezTo>
                      <a:pt x="503" y="558"/>
                      <a:pt x="601" y="656"/>
                      <a:pt x="712" y="739"/>
                    </a:cubicBezTo>
                    <a:cubicBezTo>
                      <a:pt x="768" y="781"/>
                      <a:pt x="824" y="809"/>
                      <a:pt x="880" y="851"/>
                    </a:cubicBezTo>
                    <a:cubicBezTo>
                      <a:pt x="880" y="851"/>
                      <a:pt x="838" y="781"/>
                      <a:pt x="754" y="698"/>
                    </a:cubicBezTo>
                    <a:cubicBezTo>
                      <a:pt x="670" y="586"/>
                      <a:pt x="573" y="488"/>
                      <a:pt x="475" y="391"/>
                    </a:cubicBezTo>
                    <a:cubicBezTo>
                      <a:pt x="364" y="293"/>
                      <a:pt x="252" y="181"/>
                      <a:pt x="154" y="112"/>
                    </a:cubicBezTo>
                    <a:cubicBezTo>
                      <a:pt x="57" y="42"/>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3" name="Google Shape;753;p9"/>
              <p:cNvSpPr/>
              <p:nvPr/>
            </p:nvSpPr>
            <p:spPr>
              <a:xfrm>
                <a:off x="4136870" y="4949779"/>
                <a:ext cx="22050" cy="367634"/>
              </a:xfrm>
              <a:custGeom>
                <a:avLst/>
                <a:gdLst/>
                <a:ahLst/>
                <a:cxnLst/>
                <a:rect l="l" t="t" r="r" b="b"/>
                <a:pathLst>
                  <a:path w="113" h="1884" extrusionOk="0">
                    <a:moveTo>
                      <a:pt x="43" y="1"/>
                    </a:moveTo>
                    <a:cubicBezTo>
                      <a:pt x="43" y="1"/>
                      <a:pt x="43" y="29"/>
                      <a:pt x="29" y="85"/>
                    </a:cubicBezTo>
                    <a:cubicBezTo>
                      <a:pt x="29" y="140"/>
                      <a:pt x="15" y="210"/>
                      <a:pt x="15" y="294"/>
                    </a:cubicBezTo>
                    <a:cubicBezTo>
                      <a:pt x="15" y="475"/>
                      <a:pt x="1" y="712"/>
                      <a:pt x="15" y="949"/>
                    </a:cubicBezTo>
                    <a:cubicBezTo>
                      <a:pt x="15" y="1173"/>
                      <a:pt x="29" y="1410"/>
                      <a:pt x="43" y="1591"/>
                    </a:cubicBezTo>
                    <a:cubicBezTo>
                      <a:pt x="57" y="1675"/>
                      <a:pt x="57" y="1745"/>
                      <a:pt x="70" y="1800"/>
                    </a:cubicBezTo>
                    <a:cubicBezTo>
                      <a:pt x="84" y="1856"/>
                      <a:pt x="84" y="1884"/>
                      <a:pt x="84" y="1884"/>
                    </a:cubicBezTo>
                    <a:cubicBezTo>
                      <a:pt x="84" y="1884"/>
                      <a:pt x="84" y="1856"/>
                      <a:pt x="84" y="1800"/>
                    </a:cubicBezTo>
                    <a:cubicBezTo>
                      <a:pt x="98" y="1745"/>
                      <a:pt x="98" y="1675"/>
                      <a:pt x="98" y="1591"/>
                    </a:cubicBezTo>
                    <a:cubicBezTo>
                      <a:pt x="112" y="1410"/>
                      <a:pt x="112" y="1173"/>
                      <a:pt x="112" y="936"/>
                    </a:cubicBezTo>
                    <a:cubicBezTo>
                      <a:pt x="112" y="712"/>
                      <a:pt x="98" y="475"/>
                      <a:pt x="84" y="294"/>
                    </a:cubicBezTo>
                    <a:cubicBezTo>
                      <a:pt x="70" y="210"/>
                      <a:pt x="70" y="140"/>
                      <a:pt x="57" y="85"/>
                    </a:cubicBezTo>
                    <a:cubicBezTo>
                      <a:pt x="43" y="29"/>
                      <a:pt x="43" y="1"/>
                      <a:pt x="4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4" name="Google Shape;754;p9"/>
              <p:cNvSpPr/>
              <p:nvPr/>
            </p:nvSpPr>
            <p:spPr>
              <a:xfrm>
                <a:off x="4267611" y="4211192"/>
                <a:ext cx="158059" cy="175426"/>
              </a:xfrm>
              <a:custGeom>
                <a:avLst/>
                <a:gdLst/>
                <a:ahLst/>
                <a:cxnLst/>
                <a:rect l="l" t="t" r="r" b="b"/>
                <a:pathLst>
                  <a:path w="810" h="899" extrusionOk="0">
                    <a:moveTo>
                      <a:pt x="516" y="285"/>
                    </a:moveTo>
                    <a:cubicBezTo>
                      <a:pt x="544" y="299"/>
                      <a:pt x="572" y="327"/>
                      <a:pt x="586" y="369"/>
                    </a:cubicBezTo>
                    <a:cubicBezTo>
                      <a:pt x="572" y="438"/>
                      <a:pt x="544" y="508"/>
                      <a:pt x="488" y="564"/>
                    </a:cubicBezTo>
                    <a:cubicBezTo>
                      <a:pt x="447" y="606"/>
                      <a:pt x="391" y="634"/>
                      <a:pt x="335" y="648"/>
                    </a:cubicBezTo>
                    <a:cubicBezTo>
                      <a:pt x="265" y="648"/>
                      <a:pt x="237" y="620"/>
                      <a:pt x="237" y="550"/>
                    </a:cubicBezTo>
                    <a:cubicBezTo>
                      <a:pt x="265" y="424"/>
                      <a:pt x="377" y="313"/>
                      <a:pt x="516" y="285"/>
                    </a:cubicBezTo>
                    <a:close/>
                    <a:moveTo>
                      <a:pt x="514" y="0"/>
                    </a:moveTo>
                    <a:cubicBezTo>
                      <a:pt x="469" y="0"/>
                      <a:pt x="426" y="10"/>
                      <a:pt x="377" y="20"/>
                    </a:cubicBezTo>
                    <a:cubicBezTo>
                      <a:pt x="307" y="62"/>
                      <a:pt x="251" y="104"/>
                      <a:pt x="196" y="159"/>
                    </a:cubicBezTo>
                    <a:cubicBezTo>
                      <a:pt x="168" y="187"/>
                      <a:pt x="154" y="201"/>
                      <a:pt x="126" y="229"/>
                    </a:cubicBezTo>
                    <a:cubicBezTo>
                      <a:pt x="98" y="285"/>
                      <a:pt x="70" y="327"/>
                      <a:pt x="56" y="382"/>
                    </a:cubicBezTo>
                    <a:cubicBezTo>
                      <a:pt x="14" y="452"/>
                      <a:pt x="0" y="522"/>
                      <a:pt x="0" y="606"/>
                    </a:cubicBezTo>
                    <a:cubicBezTo>
                      <a:pt x="0" y="661"/>
                      <a:pt x="14" y="731"/>
                      <a:pt x="42" y="773"/>
                    </a:cubicBezTo>
                    <a:cubicBezTo>
                      <a:pt x="84" y="843"/>
                      <a:pt x="140" y="885"/>
                      <a:pt x="223" y="899"/>
                    </a:cubicBezTo>
                    <a:cubicBezTo>
                      <a:pt x="279" y="899"/>
                      <a:pt x="335" y="885"/>
                      <a:pt x="377" y="857"/>
                    </a:cubicBezTo>
                    <a:cubicBezTo>
                      <a:pt x="447" y="829"/>
                      <a:pt x="516" y="801"/>
                      <a:pt x="572" y="759"/>
                    </a:cubicBezTo>
                    <a:cubicBezTo>
                      <a:pt x="656" y="703"/>
                      <a:pt x="712" y="634"/>
                      <a:pt x="767" y="550"/>
                    </a:cubicBezTo>
                    <a:cubicBezTo>
                      <a:pt x="795" y="508"/>
                      <a:pt x="809" y="466"/>
                      <a:pt x="809" y="410"/>
                    </a:cubicBezTo>
                    <a:cubicBezTo>
                      <a:pt x="809" y="369"/>
                      <a:pt x="809" y="313"/>
                      <a:pt x="809" y="271"/>
                    </a:cubicBezTo>
                    <a:cubicBezTo>
                      <a:pt x="795" y="201"/>
                      <a:pt x="754" y="131"/>
                      <a:pt x="712" y="62"/>
                    </a:cubicBezTo>
                    <a:cubicBezTo>
                      <a:pt x="670" y="34"/>
                      <a:pt x="614" y="6"/>
                      <a:pt x="572" y="6"/>
                    </a:cubicBezTo>
                    <a:cubicBezTo>
                      <a:pt x="552" y="2"/>
                      <a:pt x="533" y="0"/>
                      <a:pt x="514"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5" name="Google Shape;755;p9"/>
              <p:cNvSpPr/>
              <p:nvPr/>
            </p:nvSpPr>
            <p:spPr>
              <a:xfrm>
                <a:off x="4436404" y="4111478"/>
                <a:ext cx="171524" cy="318655"/>
              </a:xfrm>
              <a:custGeom>
                <a:avLst/>
                <a:gdLst/>
                <a:ahLst/>
                <a:cxnLst/>
                <a:rect l="l" t="t" r="r" b="b"/>
                <a:pathLst>
                  <a:path w="879" h="1633" extrusionOk="0">
                    <a:moveTo>
                      <a:pt x="446" y="1"/>
                    </a:moveTo>
                    <a:lnTo>
                      <a:pt x="446" y="1"/>
                    </a:lnTo>
                    <a:cubicBezTo>
                      <a:pt x="335" y="43"/>
                      <a:pt x="223" y="71"/>
                      <a:pt x="112" y="98"/>
                    </a:cubicBezTo>
                    <a:cubicBezTo>
                      <a:pt x="98" y="559"/>
                      <a:pt x="56" y="1047"/>
                      <a:pt x="0" y="1563"/>
                    </a:cubicBezTo>
                    <a:lnTo>
                      <a:pt x="140" y="1507"/>
                    </a:lnTo>
                    <a:lnTo>
                      <a:pt x="293" y="1451"/>
                    </a:lnTo>
                    <a:cubicBezTo>
                      <a:pt x="307" y="1242"/>
                      <a:pt x="321" y="1131"/>
                      <a:pt x="321" y="1103"/>
                    </a:cubicBezTo>
                    <a:lnTo>
                      <a:pt x="488" y="1033"/>
                    </a:lnTo>
                    <a:lnTo>
                      <a:pt x="488" y="1033"/>
                    </a:lnTo>
                    <a:cubicBezTo>
                      <a:pt x="446" y="1326"/>
                      <a:pt x="433" y="1521"/>
                      <a:pt x="433" y="1633"/>
                    </a:cubicBezTo>
                    <a:cubicBezTo>
                      <a:pt x="474" y="1605"/>
                      <a:pt x="516" y="1591"/>
                      <a:pt x="558" y="1563"/>
                    </a:cubicBezTo>
                    <a:cubicBezTo>
                      <a:pt x="600" y="1535"/>
                      <a:pt x="642" y="1521"/>
                      <a:pt x="684" y="1493"/>
                    </a:cubicBezTo>
                    <a:lnTo>
                      <a:pt x="711" y="1493"/>
                    </a:lnTo>
                    <a:cubicBezTo>
                      <a:pt x="739" y="1200"/>
                      <a:pt x="781" y="726"/>
                      <a:pt x="879" y="71"/>
                    </a:cubicBezTo>
                    <a:lnTo>
                      <a:pt x="879" y="71"/>
                    </a:lnTo>
                    <a:cubicBezTo>
                      <a:pt x="781" y="112"/>
                      <a:pt x="670" y="154"/>
                      <a:pt x="572" y="182"/>
                    </a:cubicBezTo>
                    <a:cubicBezTo>
                      <a:pt x="558" y="405"/>
                      <a:pt x="544" y="573"/>
                      <a:pt x="530" y="698"/>
                    </a:cubicBezTo>
                    <a:lnTo>
                      <a:pt x="446" y="740"/>
                    </a:lnTo>
                    <a:lnTo>
                      <a:pt x="377" y="768"/>
                    </a:lnTo>
                    <a:cubicBezTo>
                      <a:pt x="391" y="517"/>
                      <a:pt x="419" y="252"/>
                      <a:pt x="446"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6" name="Google Shape;756;p9"/>
              <p:cNvSpPr/>
              <p:nvPr/>
            </p:nvSpPr>
            <p:spPr>
              <a:xfrm>
                <a:off x="4909998" y="4566143"/>
                <a:ext cx="215234" cy="207038"/>
              </a:xfrm>
              <a:custGeom>
                <a:avLst/>
                <a:gdLst/>
                <a:ahLst/>
                <a:cxnLst/>
                <a:rect l="l" t="t" r="r" b="b"/>
                <a:pathLst>
                  <a:path w="1103" h="1061" extrusionOk="0">
                    <a:moveTo>
                      <a:pt x="488" y="0"/>
                    </a:moveTo>
                    <a:lnTo>
                      <a:pt x="209" y="56"/>
                    </a:lnTo>
                    <a:cubicBezTo>
                      <a:pt x="154" y="293"/>
                      <a:pt x="126" y="460"/>
                      <a:pt x="98" y="586"/>
                    </a:cubicBezTo>
                    <a:cubicBezTo>
                      <a:pt x="84" y="698"/>
                      <a:pt x="42" y="837"/>
                      <a:pt x="0" y="1032"/>
                    </a:cubicBezTo>
                    <a:cubicBezTo>
                      <a:pt x="140" y="1004"/>
                      <a:pt x="237" y="991"/>
                      <a:pt x="307" y="977"/>
                    </a:cubicBezTo>
                    <a:lnTo>
                      <a:pt x="349" y="753"/>
                    </a:lnTo>
                    <a:lnTo>
                      <a:pt x="391" y="558"/>
                    </a:lnTo>
                    <a:cubicBezTo>
                      <a:pt x="447" y="726"/>
                      <a:pt x="502" y="893"/>
                      <a:pt x="586" y="1060"/>
                    </a:cubicBezTo>
                    <a:cubicBezTo>
                      <a:pt x="656" y="1032"/>
                      <a:pt x="725" y="1004"/>
                      <a:pt x="795" y="1004"/>
                    </a:cubicBezTo>
                    <a:cubicBezTo>
                      <a:pt x="879" y="712"/>
                      <a:pt x="977" y="405"/>
                      <a:pt x="1102" y="98"/>
                    </a:cubicBezTo>
                    <a:lnTo>
                      <a:pt x="1102" y="98"/>
                    </a:lnTo>
                    <a:cubicBezTo>
                      <a:pt x="991" y="126"/>
                      <a:pt x="879" y="154"/>
                      <a:pt x="767" y="168"/>
                    </a:cubicBezTo>
                    <a:cubicBezTo>
                      <a:pt x="739" y="321"/>
                      <a:pt x="698" y="447"/>
                      <a:pt x="670" y="544"/>
                    </a:cubicBezTo>
                    <a:cubicBezTo>
                      <a:pt x="656" y="502"/>
                      <a:pt x="642" y="460"/>
                      <a:pt x="614" y="419"/>
                    </a:cubicBezTo>
                    <a:cubicBezTo>
                      <a:pt x="572" y="265"/>
                      <a:pt x="530" y="126"/>
                      <a:pt x="488"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7" name="Google Shape;757;p9"/>
              <p:cNvSpPr/>
              <p:nvPr/>
            </p:nvSpPr>
            <p:spPr>
              <a:xfrm>
                <a:off x="4915462" y="5327756"/>
                <a:ext cx="152596" cy="243333"/>
              </a:xfrm>
              <a:custGeom>
                <a:avLst/>
                <a:gdLst/>
                <a:ahLst/>
                <a:cxnLst/>
                <a:rect l="l" t="t" r="r" b="b"/>
                <a:pathLst>
                  <a:path w="782" h="1247" extrusionOk="0">
                    <a:moveTo>
                      <a:pt x="635" y="0"/>
                    </a:moveTo>
                    <a:cubicBezTo>
                      <a:pt x="489" y="0"/>
                      <a:pt x="345" y="43"/>
                      <a:pt x="223" y="128"/>
                    </a:cubicBezTo>
                    <a:cubicBezTo>
                      <a:pt x="167" y="156"/>
                      <a:pt x="126" y="212"/>
                      <a:pt x="98" y="268"/>
                    </a:cubicBezTo>
                    <a:cubicBezTo>
                      <a:pt x="70" y="324"/>
                      <a:pt x="42" y="365"/>
                      <a:pt x="28" y="421"/>
                    </a:cubicBezTo>
                    <a:cubicBezTo>
                      <a:pt x="0" y="505"/>
                      <a:pt x="0" y="589"/>
                      <a:pt x="14" y="672"/>
                    </a:cubicBezTo>
                    <a:cubicBezTo>
                      <a:pt x="14" y="700"/>
                      <a:pt x="28" y="728"/>
                      <a:pt x="56" y="756"/>
                    </a:cubicBezTo>
                    <a:cubicBezTo>
                      <a:pt x="70" y="784"/>
                      <a:pt x="98" y="798"/>
                      <a:pt x="140" y="812"/>
                    </a:cubicBezTo>
                    <a:cubicBezTo>
                      <a:pt x="167" y="826"/>
                      <a:pt x="209" y="826"/>
                      <a:pt x="251" y="826"/>
                    </a:cubicBezTo>
                    <a:lnTo>
                      <a:pt x="307" y="826"/>
                    </a:lnTo>
                    <a:cubicBezTo>
                      <a:pt x="349" y="812"/>
                      <a:pt x="391" y="798"/>
                      <a:pt x="419" y="784"/>
                    </a:cubicBezTo>
                    <a:cubicBezTo>
                      <a:pt x="460" y="770"/>
                      <a:pt x="488" y="756"/>
                      <a:pt x="530" y="742"/>
                    </a:cubicBezTo>
                    <a:cubicBezTo>
                      <a:pt x="544" y="742"/>
                      <a:pt x="558" y="756"/>
                      <a:pt x="558" y="770"/>
                    </a:cubicBezTo>
                    <a:cubicBezTo>
                      <a:pt x="558" y="784"/>
                      <a:pt x="558" y="798"/>
                      <a:pt x="544" y="812"/>
                    </a:cubicBezTo>
                    <a:cubicBezTo>
                      <a:pt x="530" y="854"/>
                      <a:pt x="502" y="882"/>
                      <a:pt x="474" y="909"/>
                    </a:cubicBezTo>
                    <a:cubicBezTo>
                      <a:pt x="419" y="951"/>
                      <a:pt x="349" y="979"/>
                      <a:pt x="279" y="979"/>
                    </a:cubicBezTo>
                    <a:cubicBezTo>
                      <a:pt x="251" y="986"/>
                      <a:pt x="223" y="990"/>
                      <a:pt x="195" y="990"/>
                    </a:cubicBezTo>
                    <a:cubicBezTo>
                      <a:pt x="167" y="990"/>
                      <a:pt x="140" y="986"/>
                      <a:pt x="112" y="979"/>
                    </a:cubicBezTo>
                    <a:cubicBezTo>
                      <a:pt x="98" y="1063"/>
                      <a:pt x="70" y="1147"/>
                      <a:pt x="42" y="1230"/>
                    </a:cubicBezTo>
                    <a:cubicBezTo>
                      <a:pt x="70" y="1244"/>
                      <a:pt x="112" y="1244"/>
                      <a:pt x="140" y="1244"/>
                    </a:cubicBezTo>
                    <a:cubicBezTo>
                      <a:pt x="158" y="1246"/>
                      <a:pt x="176" y="1247"/>
                      <a:pt x="194" y="1247"/>
                    </a:cubicBezTo>
                    <a:cubicBezTo>
                      <a:pt x="315" y="1247"/>
                      <a:pt x="433" y="1209"/>
                      <a:pt x="530" y="1161"/>
                    </a:cubicBezTo>
                    <a:cubicBezTo>
                      <a:pt x="600" y="1119"/>
                      <a:pt x="656" y="1077"/>
                      <a:pt x="684" y="1007"/>
                    </a:cubicBezTo>
                    <a:cubicBezTo>
                      <a:pt x="711" y="965"/>
                      <a:pt x="739" y="937"/>
                      <a:pt x="753" y="896"/>
                    </a:cubicBezTo>
                    <a:cubicBezTo>
                      <a:pt x="781" y="812"/>
                      <a:pt x="781" y="742"/>
                      <a:pt x="767" y="658"/>
                    </a:cubicBezTo>
                    <a:cubicBezTo>
                      <a:pt x="767" y="630"/>
                      <a:pt x="753" y="603"/>
                      <a:pt x="725" y="575"/>
                    </a:cubicBezTo>
                    <a:cubicBezTo>
                      <a:pt x="725" y="561"/>
                      <a:pt x="711" y="561"/>
                      <a:pt x="697" y="547"/>
                    </a:cubicBezTo>
                    <a:cubicBezTo>
                      <a:pt x="670" y="519"/>
                      <a:pt x="642" y="505"/>
                      <a:pt x="614" y="505"/>
                    </a:cubicBezTo>
                    <a:cubicBezTo>
                      <a:pt x="593" y="498"/>
                      <a:pt x="575" y="494"/>
                      <a:pt x="558" y="494"/>
                    </a:cubicBezTo>
                    <a:cubicBezTo>
                      <a:pt x="541" y="494"/>
                      <a:pt x="523" y="498"/>
                      <a:pt x="502" y="505"/>
                    </a:cubicBezTo>
                    <a:cubicBezTo>
                      <a:pt x="460" y="519"/>
                      <a:pt x="419" y="533"/>
                      <a:pt x="391" y="547"/>
                    </a:cubicBezTo>
                    <a:cubicBezTo>
                      <a:pt x="362" y="558"/>
                      <a:pt x="340" y="565"/>
                      <a:pt x="324" y="565"/>
                    </a:cubicBezTo>
                    <a:cubicBezTo>
                      <a:pt x="300" y="565"/>
                      <a:pt x="287" y="552"/>
                      <a:pt x="279" y="519"/>
                    </a:cubicBezTo>
                    <a:cubicBezTo>
                      <a:pt x="279" y="435"/>
                      <a:pt x="321" y="365"/>
                      <a:pt x="405" y="338"/>
                    </a:cubicBezTo>
                    <a:cubicBezTo>
                      <a:pt x="446" y="324"/>
                      <a:pt x="492" y="317"/>
                      <a:pt x="539" y="317"/>
                    </a:cubicBezTo>
                    <a:cubicBezTo>
                      <a:pt x="586" y="317"/>
                      <a:pt x="635" y="324"/>
                      <a:pt x="684" y="338"/>
                    </a:cubicBezTo>
                    <a:lnTo>
                      <a:pt x="697" y="3"/>
                    </a:lnTo>
                    <a:cubicBezTo>
                      <a:pt x="677" y="1"/>
                      <a:pt x="656" y="0"/>
                      <a:pt x="635"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matchingName="Blank">
  <p:cSld name="BLANK">
    <p:bg>
      <p:bgPr>
        <a:noFill/>
        <a:effectLst/>
      </p:bgPr>
    </p:bg>
    <p:spTree>
      <p:nvGrpSpPr>
        <p:cNvPr id="1" name="Shape 82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822"/>
        <p:cNvGrpSpPr/>
        <p:nvPr/>
      </p:nvGrpSpPr>
      <p:grpSpPr>
        <a:xfrm>
          <a:off x="0" y="0"/>
          <a:ext cx="0" cy="0"/>
          <a:chOff x="0" y="0"/>
          <a:chExt cx="0" cy="0"/>
        </a:xfrm>
      </p:grpSpPr>
      <p:sp>
        <p:nvSpPr>
          <p:cNvPr id="823" name="Google Shape;823;p13"/>
          <p:cNvSpPr txBox="1">
            <a:spLocks noGrp="1"/>
          </p:cNvSpPr>
          <p:nvPr>
            <p:ph type="title"/>
          </p:nvPr>
        </p:nvSpPr>
        <p:spPr>
          <a:xfrm>
            <a:off x="1864888" y="1742775"/>
            <a:ext cx="2336400" cy="527700"/>
          </a:xfrm>
          <a:prstGeom prst="rect">
            <a:avLst/>
          </a:prstGeom>
          <a:ln w="19050" cap="flat" cmpd="sng">
            <a:solidFill>
              <a:schemeClr val="accent6"/>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2400"/>
              <a:buNone/>
              <a:defRPr sz="2400">
                <a:solidFill>
                  <a:schemeClr val="accent6"/>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24" name="Google Shape;824;p13"/>
          <p:cNvSpPr txBox="1">
            <a:spLocks noGrp="1"/>
          </p:cNvSpPr>
          <p:nvPr>
            <p:ph type="title" idx="2" hasCustomPrompt="1"/>
          </p:nvPr>
        </p:nvSpPr>
        <p:spPr>
          <a:xfrm>
            <a:off x="2395438" y="1149600"/>
            <a:ext cx="1275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5" name="Google Shape;825;p13"/>
          <p:cNvSpPr txBox="1">
            <a:spLocks noGrp="1"/>
          </p:cNvSpPr>
          <p:nvPr>
            <p:ph type="subTitle" idx="1"/>
          </p:nvPr>
        </p:nvSpPr>
        <p:spPr>
          <a:xfrm>
            <a:off x="1864888" y="2270475"/>
            <a:ext cx="23364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26" name="Google Shape;826;p13"/>
          <p:cNvSpPr txBox="1">
            <a:spLocks noGrp="1"/>
          </p:cNvSpPr>
          <p:nvPr>
            <p:ph type="title" idx="3"/>
          </p:nvPr>
        </p:nvSpPr>
        <p:spPr>
          <a:xfrm>
            <a:off x="4942713" y="1742775"/>
            <a:ext cx="2336400" cy="527700"/>
          </a:xfrm>
          <a:prstGeom prst="rect">
            <a:avLst/>
          </a:prstGeom>
          <a:ln w="19050" cap="flat" cmpd="sng">
            <a:solidFill>
              <a:schemeClr val="accent6"/>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2400"/>
              <a:buNone/>
              <a:defRPr sz="2400">
                <a:solidFill>
                  <a:schemeClr val="accent6"/>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27" name="Google Shape;827;p13"/>
          <p:cNvSpPr txBox="1">
            <a:spLocks noGrp="1"/>
          </p:cNvSpPr>
          <p:nvPr>
            <p:ph type="title" idx="4" hasCustomPrompt="1"/>
          </p:nvPr>
        </p:nvSpPr>
        <p:spPr>
          <a:xfrm>
            <a:off x="5473263" y="1149600"/>
            <a:ext cx="1275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8" name="Google Shape;828;p13"/>
          <p:cNvSpPr txBox="1">
            <a:spLocks noGrp="1"/>
          </p:cNvSpPr>
          <p:nvPr>
            <p:ph type="subTitle" idx="5"/>
          </p:nvPr>
        </p:nvSpPr>
        <p:spPr>
          <a:xfrm>
            <a:off x="4942713" y="2270475"/>
            <a:ext cx="23364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29" name="Google Shape;829;p13"/>
          <p:cNvSpPr txBox="1">
            <a:spLocks noGrp="1"/>
          </p:cNvSpPr>
          <p:nvPr>
            <p:ph type="title" idx="6"/>
          </p:nvPr>
        </p:nvSpPr>
        <p:spPr>
          <a:xfrm>
            <a:off x="1864888" y="3532175"/>
            <a:ext cx="2336400" cy="527700"/>
          </a:xfrm>
          <a:prstGeom prst="rect">
            <a:avLst/>
          </a:prstGeom>
          <a:ln w="19050" cap="flat" cmpd="sng">
            <a:solidFill>
              <a:schemeClr val="accent6"/>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2400"/>
              <a:buNone/>
              <a:defRPr sz="2400">
                <a:solidFill>
                  <a:schemeClr val="accent6"/>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30" name="Google Shape;830;p13"/>
          <p:cNvSpPr txBox="1">
            <a:spLocks noGrp="1"/>
          </p:cNvSpPr>
          <p:nvPr>
            <p:ph type="title" idx="7" hasCustomPrompt="1"/>
          </p:nvPr>
        </p:nvSpPr>
        <p:spPr>
          <a:xfrm>
            <a:off x="2395438" y="2939000"/>
            <a:ext cx="1275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1" name="Google Shape;831;p13"/>
          <p:cNvSpPr txBox="1">
            <a:spLocks noGrp="1"/>
          </p:cNvSpPr>
          <p:nvPr>
            <p:ph type="subTitle" idx="8"/>
          </p:nvPr>
        </p:nvSpPr>
        <p:spPr>
          <a:xfrm>
            <a:off x="1864888" y="4059875"/>
            <a:ext cx="23364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32" name="Google Shape;832;p13"/>
          <p:cNvSpPr txBox="1">
            <a:spLocks noGrp="1"/>
          </p:cNvSpPr>
          <p:nvPr>
            <p:ph type="title" idx="9"/>
          </p:nvPr>
        </p:nvSpPr>
        <p:spPr>
          <a:xfrm>
            <a:off x="4942713" y="3532175"/>
            <a:ext cx="2336400" cy="527700"/>
          </a:xfrm>
          <a:prstGeom prst="rect">
            <a:avLst/>
          </a:prstGeom>
          <a:ln w="19050" cap="flat" cmpd="sng">
            <a:solidFill>
              <a:schemeClr val="accent6"/>
            </a:solidFill>
            <a:prstDash val="solid"/>
            <a:round/>
            <a:headEnd type="none" w="sm" len="sm"/>
            <a:tailEnd type="none" w="sm" len="sm"/>
          </a:ln>
        </p:spPr>
        <p:txBody>
          <a:bodyPr spcFirstLastPara="1" wrap="square" lIns="91425" tIns="91425" rIns="91425" bIns="91425" anchor="b" anchorCtr="0">
            <a:noAutofit/>
          </a:bodyPr>
          <a:lstStyle>
            <a:lvl1pPr lvl="0" algn="ctr" rtl="0">
              <a:spcBef>
                <a:spcPts val="0"/>
              </a:spcBef>
              <a:spcAft>
                <a:spcPts val="0"/>
              </a:spcAft>
              <a:buSzPts val="2400"/>
              <a:buNone/>
              <a:defRPr sz="2400">
                <a:solidFill>
                  <a:schemeClr val="accent6"/>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33" name="Google Shape;833;p13"/>
          <p:cNvSpPr txBox="1">
            <a:spLocks noGrp="1"/>
          </p:cNvSpPr>
          <p:nvPr>
            <p:ph type="title" idx="13" hasCustomPrompt="1"/>
          </p:nvPr>
        </p:nvSpPr>
        <p:spPr>
          <a:xfrm>
            <a:off x="5473263" y="2939000"/>
            <a:ext cx="12753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4" name="Google Shape;834;p13"/>
          <p:cNvSpPr txBox="1">
            <a:spLocks noGrp="1"/>
          </p:cNvSpPr>
          <p:nvPr>
            <p:ph type="subTitle" idx="14"/>
          </p:nvPr>
        </p:nvSpPr>
        <p:spPr>
          <a:xfrm>
            <a:off x="4942713" y="4059875"/>
            <a:ext cx="23364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35" name="Google Shape;835;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836" name="Google Shape;836;p13"/>
          <p:cNvGrpSpPr/>
          <p:nvPr/>
        </p:nvGrpSpPr>
        <p:grpSpPr>
          <a:xfrm>
            <a:off x="173455" y="-97680"/>
            <a:ext cx="9172870" cy="5150379"/>
            <a:chOff x="173455" y="-97680"/>
            <a:chExt cx="9172870" cy="5150379"/>
          </a:xfrm>
        </p:grpSpPr>
        <p:grpSp>
          <p:nvGrpSpPr>
            <p:cNvPr id="837" name="Google Shape;837;p13"/>
            <p:cNvGrpSpPr/>
            <p:nvPr/>
          </p:nvGrpSpPr>
          <p:grpSpPr>
            <a:xfrm>
              <a:off x="497549" y="4521006"/>
              <a:ext cx="663868" cy="442697"/>
              <a:chOff x="3607099" y="3120656"/>
              <a:chExt cx="663868" cy="442697"/>
            </a:xfrm>
          </p:grpSpPr>
          <p:sp>
            <p:nvSpPr>
              <p:cNvPr id="838" name="Google Shape;838;p13"/>
              <p:cNvSpPr/>
              <p:nvPr/>
            </p:nvSpPr>
            <p:spPr>
              <a:xfrm>
                <a:off x="4140555" y="3364033"/>
                <a:ext cx="130412" cy="174823"/>
              </a:xfrm>
              <a:custGeom>
                <a:avLst/>
                <a:gdLst/>
                <a:ahLst/>
                <a:cxnLst/>
                <a:rect l="l" t="t" r="r" b="b"/>
                <a:pathLst>
                  <a:path w="740" h="992" extrusionOk="0">
                    <a:moveTo>
                      <a:pt x="559" y="1"/>
                    </a:moveTo>
                    <a:cubicBezTo>
                      <a:pt x="377" y="57"/>
                      <a:pt x="182" y="98"/>
                      <a:pt x="1" y="140"/>
                    </a:cubicBezTo>
                    <a:cubicBezTo>
                      <a:pt x="15" y="252"/>
                      <a:pt x="57" y="433"/>
                      <a:pt x="84" y="656"/>
                    </a:cubicBezTo>
                    <a:cubicBezTo>
                      <a:pt x="126" y="615"/>
                      <a:pt x="182" y="573"/>
                      <a:pt x="238" y="559"/>
                    </a:cubicBezTo>
                    <a:cubicBezTo>
                      <a:pt x="268" y="553"/>
                      <a:pt x="296" y="550"/>
                      <a:pt x="321" y="550"/>
                    </a:cubicBezTo>
                    <a:cubicBezTo>
                      <a:pt x="415" y="550"/>
                      <a:pt x="475" y="588"/>
                      <a:pt x="475" y="642"/>
                    </a:cubicBezTo>
                    <a:cubicBezTo>
                      <a:pt x="475" y="701"/>
                      <a:pt x="446" y="730"/>
                      <a:pt x="380" y="730"/>
                    </a:cubicBezTo>
                    <a:cubicBezTo>
                      <a:pt x="367" y="730"/>
                      <a:pt x="352" y="728"/>
                      <a:pt x="336" y="726"/>
                    </a:cubicBezTo>
                    <a:cubicBezTo>
                      <a:pt x="294" y="712"/>
                      <a:pt x="252" y="684"/>
                      <a:pt x="210" y="656"/>
                    </a:cubicBezTo>
                    <a:cubicBezTo>
                      <a:pt x="168" y="712"/>
                      <a:pt x="112" y="782"/>
                      <a:pt x="57" y="824"/>
                    </a:cubicBezTo>
                    <a:cubicBezTo>
                      <a:pt x="154" y="921"/>
                      <a:pt x="280" y="977"/>
                      <a:pt x="419" y="991"/>
                    </a:cubicBezTo>
                    <a:cubicBezTo>
                      <a:pt x="503" y="977"/>
                      <a:pt x="573" y="949"/>
                      <a:pt x="628" y="894"/>
                    </a:cubicBezTo>
                    <a:cubicBezTo>
                      <a:pt x="698" y="810"/>
                      <a:pt x="740" y="698"/>
                      <a:pt x="726" y="587"/>
                    </a:cubicBezTo>
                    <a:cubicBezTo>
                      <a:pt x="726" y="517"/>
                      <a:pt x="684" y="447"/>
                      <a:pt x="628" y="405"/>
                    </a:cubicBezTo>
                    <a:cubicBezTo>
                      <a:pt x="559" y="336"/>
                      <a:pt x="461" y="308"/>
                      <a:pt x="363" y="308"/>
                    </a:cubicBezTo>
                    <a:cubicBezTo>
                      <a:pt x="322" y="308"/>
                      <a:pt x="294" y="322"/>
                      <a:pt x="266" y="336"/>
                    </a:cubicBezTo>
                    <a:lnTo>
                      <a:pt x="266" y="294"/>
                    </a:lnTo>
                    <a:cubicBezTo>
                      <a:pt x="377" y="266"/>
                      <a:pt x="489" y="252"/>
                      <a:pt x="614" y="252"/>
                    </a:cubicBezTo>
                    <a:cubicBezTo>
                      <a:pt x="587" y="168"/>
                      <a:pt x="573" y="85"/>
                      <a:pt x="559"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9" name="Google Shape;839;p13"/>
              <p:cNvSpPr/>
              <p:nvPr/>
            </p:nvSpPr>
            <p:spPr>
              <a:xfrm>
                <a:off x="3607099" y="3209301"/>
                <a:ext cx="182224" cy="271398"/>
              </a:xfrm>
              <a:custGeom>
                <a:avLst/>
                <a:gdLst/>
                <a:ahLst/>
                <a:cxnLst/>
                <a:rect l="l" t="t" r="r" b="b"/>
                <a:pathLst>
                  <a:path w="1034" h="1540" extrusionOk="0">
                    <a:moveTo>
                      <a:pt x="810" y="0"/>
                    </a:moveTo>
                    <a:cubicBezTo>
                      <a:pt x="754" y="28"/>
                      <a:pt x="698" y="42"/>
                      <a:pt x="656" y="70"/>
                    </a:cubicBezTo>
                    <a:cubicBezTo>
                      <a:pt x="573" y="126"/>
                      <a:pt x="489" y="181"/>
                      <a:pt x="433" y="251"/>
                    </a:cubicBezTo>
                    <a:cubicBezTo>
                      <a:pt x="322" y="349"/>
                      <a:pt x="238" y="446"/>
                      <a:pt x="154" y="572"/>
                    </a:cubicBezTo>
                    <a:cubicBezTo>
                      <a:pt x="112" y="642"/>
                      <a:pt x="71" y="725"/>
                      <a:pt x="43" y="823"/>
                    </a:cubicBezTo>
                    <a:cubicBezTo>
                      <a:pt x="1" y="963"/>
                      <a:pt x="1" y="1116"/>
                      <a:pt x="43" y="1269"/>
                    </a:cubicBezTo>
                    <a:cubicBezTo>
                      <a:pt x="71" y="1311"/>
                      <a:pt x="99" y="1367"/>
                      <a:pt x="126" y="1409"/>
                    </a:cubicBezTo>
                    <a:cubicBezTo>
                      <a:pt x="154" y="1437"/>
                      <a:pt x="182" y="1451"/>
                      <a:pt x="210" y="1479"/>
                    </a:cubicBezTo>
                    <a:cubicBezTo>
                      <a:pt x="285" y="1521"/>
                      <a:pt x="367" y="1539"/>
                      <a:pt x="452" y="1539"/>
                    </a:cubicBezTo>
                    <a:cubicBezTo>
                      <a:pt x="478" y="1539"/>
                      <a:pt x="505" y="1538"/>
                      <a:pt x="531" y="1534"/>
                    </a:cubicBezTo>
                    <a:cubicBezTo>
                      <a:pt x="643" y="1520"/>
                      <a:pt x="726" y="1493"/>
                      <a:pt x="824" y="1437"/>
                    </a:cubicBezTo>
                    <a:cubicBezTo>
                      <a:pt x="894" y="1381"/>
                      <a:pt x="963" y="1339"/>
                      <a:pt x="1033" y="1269"/>
                    </a:cubicBezTo>
                    <a:lnTo>
                      <a:pt x="852" y="949"/>
                    </a:lnTo>
                    <a:cubicBezTo>
                      <a:pt x="852" y="949"/>
                      <a:pt x="838" y="976"/>
                      <a:pt x="824" y="1018"/>
                    </a:cubicBezTo>
                    <a:cubicBezTo>
                      <a:pt x="768" y="1088"/>
                      <a:pt x="684" y="1144"/>
                      <a:pt x="587" y="1158"/>
                    </a:cubicBezTo>
                    <a:lnTo>
                      <a:pt x="531" y="1158"/>
                    </a:lnTo>
                    <a:cubicBezTo>
                      <a:pt x="447" y="1116"/>
                      <a:pt x="419" y="1032"/>
                      <a:pt x="447" y="893"/>
                    </a:cubicBezTo>
                    <a:cubicBezTo>
                      <a:pt x="475" y="809"/>
                      <a:pt x="531" y="725"/>
                      <a:pt x="601" y="670"/>
                    </a:cubicBezTo>
                    <a:cubicBezTo>
                      <a:pt x="656" y="614"/>
                      <a:pt x="740" y="572"/>
                      <a:pt x="824" y="558"/>
                    </a:cubicBezTo>
                    <a:lnTo>
                      <a:pt x="810"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0" name="Google Shape;840;p13"/>
              <p:cNvSpPr/>
              <p:nvPr/>
            </p:nvSpPr>
            <p:spPr>
              <a:xfrm>
                <a:off x="3919383" y="3120656"/>
                <a:ext cx="164777" cy="332022"/>
              </a:xfrm>
              <a:custGeom>
                <a:avLst/>
                <a:gdLst/>
                <a:ahLst/>
                <a:cxnLst/>
                <a:rect l="l" t="t" r="r" b="b"/>
                <a:pathLst>
                  <a:path w="935" h="1884" extrusionOk="0">
                    <a:moveTo>
                      <a:pt x="865" y="1"/>
                    </a:moveTo>
                    <a:cubicBezTo>
                      <a:pt x="754" y="71"/>
                      <a:pt x="642" y="140"/>
                      <a:pt x="516" y="182"/>
                    </a:cubicBezTo>
                    <a:cubicBezTo>
                      <a:pt x="544" y="461"/>
                      <a:pt x="572" y="656"/>
                      <a:pt x="572" y="810"/>
                    </a:cubicBezTo>
                    <a:cubicBezTo>
                      <a:pt x="544" y="824"/>
                      <a:pt x="516" y="852"/>
                      <a:pt x="489" y="866"/>
                    </a:cubicBezTo>
                    <a:cubicBezTo>
                      <a:pt x="461" y="880"/>
                      <a:pt x="433" y="894"/>
                      <a:pt x="405" y="908"/>
                    </a:cubicBezTo>
                    <a:cubicBezTo>
                      <a:pt x="377" y="615"/>
                      <a:pt x="349" y="308"/>
                      <a:pt x="349" y="15"/>
                    </a:cubicBezTo>
                    <a:cubicBezTo>
                      <a:pt x="237" y="71"/>
                      <a:pt x="126" y="126"/>
                      <a:pt x="0" y="168"/>
                    </a:cubicBezTo>
                    <a:cubicBezTo>
                      <a:pt x="56" y="712"/>
                      <a:pt x="98" y="1270"/>
                      <a:pt x="126" y="1870"/>
                    </a:cubicBezTo>
                    <a:lnTo>
                      <a:pt x="279" y="1786"/>
                    </a:lnTo>
                    <a:lnTo>
                      <a:pt x="447" y="1689"/>
                    </a:lnTo>
                    <a:cubicBezTo>
                      <a:pt x="433" y="1466"/>
                      <a:pt x="419" y="1326"/>
                      <a:pt x="419" y="1284"/>
                    </a:cubicBezTo>
                    <a:lnTo>
                      <a:pt x="600" y="1187"/>
                    </a:lnTo>
                    <a:cubicBezTo>
                      <a:pt x="614" y="1521"/>
                      <a:pt x="628" y="1758"/>
                      <a:pt x="656" y="1884"/>
                    </a:cubicBezTo>
                    <a:cubicBezTo>
                      <a:pt x="698" y="1856"/>
                      <a:pt x="754" y="1800"/>
                      <a:pt x="781" y="1772"/>
                    </a:cubicBezTo>
                    <a:cubicBezTo>
                      <a:pt x="809" y="1758"/>
                      <a:pt x="851" y="1717"/>
                      <a:pt x="921" y="1689"/>
                    </a:cubicBezTo>
                    <a:lnTo>
                      <a:pt x="935" y="1661"/>
                    </a:lnTo>
                    <a:cubicBezTo>
                      <a:pt x="907" y="1340"/>
                      <a:pt x="879" y="782"/>
                      <a:pt x="865"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1" name="Google Shape;841;p13"/>
              <p:cNvSpPr/>
              <p:nvPr/>
            </p:nvSpPr>
            <p:spPr>
              <a:xfrm>
                <a:off x="3793906" y="3406505"/>
                <a:ext cx="130588" cy="156847"/>
              </a:xfrm>
              <a:custGeom>
                <a:avLst/>
                <a:gdLst/>
                <a:ahLst/>
                <a:cxnLst/>
                <a:rect l="l" t="t" r="r" b="b"/>
                <a:pathLst>
                  <a:path w="741" h="890" extrusionOk="0">
                    <a:moveTo>
                      <a:pt x="365" y="0"/>
                    </a:moveTo>
                    <a:cubicBezTo>
                      <a:pt x="339" y="0"/>
                      <a:pt x="315" y="4"/>
                      <a:pt x="294" y="11"/>
                    </a:cubicBezTo>
                    <a:cubicBezTo>
                      <a:pt x="154" y="39"/>
                      <a:pt x="43" y="136"/>
                      <a:pt x="1" y="276"/>
                    </a:cubicBezTo>
                    <a:cubicBezTo>
                      <a:pt x="1" y="346"/>
                      <a:pt x="15" y="415"/>
                      <a:pt x="57" y="485"/>
                    </a:cubicBezTo>
                    <a:cubicBezTo>
                      <a:pt x="127" y="443"/>
                      <a:pt x="196" y="415"/>
                      <a:pt x="280" y="401"/>
                    </a:cubicBezTo>
                    <a:cubicBezTo>
                      <a:pt x="280" y="374"/>
                      <a:pt x="266" y="360"/>
                      <a:pt x="252" y="346"/>
                    </a:cubicBezTo>
                    <a:cubicBezTo>
                      <a:pt x="238" y="318"/>
                      <a:pt x="252" y="276"/>
                      <a:pt x="280" y="262"/>
                    </a:cubicBezTo>
                    <a:cubicBezTo>
                      <a:pt x="290" y="258"/>
                      <a:pt x="300" y="257"/>
                      <a:pt x="309" y="257"/>
                    </a:cubicBezTo>
                    <a:cubicBezTo>
                      <a:pt x="334" y="257"/>
                      <a:pt x="350" y="272"/>
                      <a:pt x="350" y="304"/>
                    </a:cubicBezTo>
                    <a:cubicBezTo>
                      <a:pt x="350" y="318"/>
                      <a:pt x="350" y="332"/>
                      <a:pt x="350" y="346"/>
                    </a:cubicBezTo>
                    <a:cubicBezTo>
                      <a:pt x="322" y="457"/>
                      <a:pt x="266" y="555"/>
                      <a:pt x="196" y="639"/>
                    </a:cubicBezTo>
                    <a:cubicBezTo>
                      <a:pt x="140" y="708"/>
                      <a:pt x="127" y="806"/>
                      <a:pt x="182" y="890"/>
                    </a:cubicBezTo>
                    <a:cubicBezTo>
                      <a:pt x="238" y="820"/>
                      <a:pt x="405" y="778"/>
                      <a:pt x="684" y="778"/>
                    </a:cubicBezTo>
                    <a:cubicBezTo>
                      <a:pt x="684" y="708"/>
                      <a:pt x="698" y="625"/>
                      <a:pt x="740" y="555"/>
                    </a:cubicBezTo>
                    <a:cubicBezTo>
                      <a:pt x="712" y="551"/>
                      <a:pt x="684" y="549"/>
                      <a:pt x="658" y="549"/>
                    </a:cubicBezTo>
                    <a:cubicBezTo>
                      <a:pt x="594" y="549"/>
                      <a:pt x="534" y="559"/>
                      <a:pt x="475" y="569"/>
                    </a:cubicBezTo>
                    <a:cubicBezTo>
                      <a:pt x="573" y="471"/>
                      <a:pt x="629" y="346"/>
                      <a:pt x="615" y="206"/>
                    </a:cubicBezTo>
                    <a:cubicBezTo>
                      <a:pt x="601" y="109"/>
                      <a:pt x="531" y="39"/>
                      <a:pt x="447" y="11"/>
                    </a:cubicBezTo>
                    <a:cubicBezTo>
                      <a:pt x="419" y="4"/>
                      <a:pt x="392" y="0"/>
                      <a:pt x="365"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42" name="Google Shape;842;p13"/>
            <p:cNvGrpSpPr/>
            <p:nvPr/>
          </p:nvGrpSpPr>
          <p:grpSpPr>
            <a:xfrm>
              <a:off x="8608805" y="4438001"/>
              <a:ext cx="668803" cy="614699"/>
              <a:chOff x="4258655" y="2258351"/>
              <a:chExt cx="668803" cy="614699"/>
            </a:xfrm>
          </p:grpSpPr>
          <p:sp>
            <p:nvSpPr>
              <p:cNvPr id="843" name="Google Shape;843;p13"/>
              <p:cNvSpPr/>
              <p:nvPr/>
            </p:nvSpPr>
            <p:spPr>
              <a:xfrm>
                <a:off x="4258655" y="2349287"/>
                <a:ext cx="317218" cy="477061"/>
              </a:xfrm>
              <a:custGeom>
                <a:avLst/>
                <a:gdLst/>
                <a:ahLst/>
                <a:cxnLst/>
                <a:rect l="l" t="t" r="r" b="b"/>
                <a:pathLst>
                  <a:path w="1800" h="2707" extrusionOk="0">
                    <a:moveTo>
                      <a:pt x="1758" y="1"/>
                    </a:moveTo>
                    <a:cubicBezTo>
                      <a:pt x="1646" y="15"/>
                      <a:pt x="1548" y="43"/>
                      <a:pt x="1451" y="85"/>
                    </a:cubicBezTo>
                    <a:cubicBezTo>
                      <a:pt x="1283" y="154"/>
                      <a:pt x="1130" y="224"/>
                      <a:pt x="990" y="336"/>
                    </a:cubicBezTo>
                    <a:cubicBezTo>
                      <a:pt x="795" y="475"/>
                      <a:pt x="600" y="643"/>
                      <a:pt x="446" y="838"/>
                    </a:cubicBezTo>
                    <a:cubicBezTo>
                      <a:pt x="335" y="963"/>
                      <a:pt x="251" y="1103"/>
                      <a:pt x="167" y="1256"/>
                    </a:cubicBezTo>
                    <a:cubicBezTo>
                      <a:pt x="42" y="1507"/>
                      <a:pt x="0" y="1786"/>
                      <a:pt x="28" y="2065"/>
                    </a:cubicBezTo>
                    <a:cubicBezTo>
                      <a:pt x="42" y="2163"/>
                      <a:pt x="84" y="2247"/>
                      <a:pt x="126" y="2344"/>
                    </a:cubicBezTo>
                    <a:cubicBezTo>
                      <a:pt x="167" y="2400"/>
                      <a:pt x="209" y="2442"/>
                      <a:pt x="265" y="2498"/>
                    </a:cubicBezTo>
                    <a:cubicBezTo>
                      <a:pt x="419" y="2609"/>
                      <a:pt x="628" y="2693"/>
                      <a:pt x="823" y="2707"/>
                    </a:cubicBezTo>
                    <a:cubicBezTo>
                      <a:pt x="1018" y="2707"/>
                      <a:pt x="1200" y="2665"/>
                      <a:pt x="1381" y="2581"/>
                    </a:cubicBezTo>
                    <a:cubicBezTo>
                      <a:pt x="1534" y="2526"/>
                      <a:pt x="1674" y="2442"/>
                      <a:pt x="1799" y="2344"/>
                    </a:cubicBezTo>
                    <a:lnTo>
                      <a:pt x="1576" y="1717"/>
                    </a:lnTo>
                    <a:cubicBezTo>
                      <a:pt x="1576" y="1731"/>
                      <a:pt x="1534" y="1758"/>
                      <a:pt x="1479" y="1828"/>
                    </a:cubicBezTo>
                    <a:cubicBezTo>
                      <a:pt x="1353" y="1940"/>
                      <a:pt x="1200" y="2009"/>
                      <a:pt x="1032" y="2037"/>
                    </a:cubicBezTo>
                    <a:cubicBezTo>
                      <a:pt x="990" y="2023"/>
                      <a:pt x="963" y="2023"/>
                      <a:pt x="921" y="2009"/>
                    </a:cubicBezTo>
                    <a:cubicBezTo>
                      <a:pt x="781" y="1926"/>
                      <a:pt x="753" y="1744"/>
                      <a:pt x="851" y="1507"/>
                    </a:cubicBezTo>
                    <a:cubicBezTo>
                      <a:pt x="921" y="1354"/>
                      <a:pt x="1032" y="1228"/>
                      <a:pt x="1172" y="1145"/>
                    </a:cubicBezTo>
                    <a:cubicBezTo>
                      <a:pt x="1311" y="1047"/>
                      <a:pt x="1465" y="1005"/>
                      <a:pt x="1632" y="1005"/>
                    </a:cubicBezTo>
                    <a:lnTo>
                      <a:pt x="1758"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4" name="Google Shape;844;p13"/>
              <p:cNvSpPr/>
              <p:nvPr/>
            </p:nvSpPr>
            <p:spPr>
              <a:xfrm>
                <a:off x="4597726" y="2258351"/>
                <a:ext cx="329731" cy="614699"/>
              </a:xfrm>
              <a:custGeom>
                <a:avLst/>
                <a:gdLst/>
                <a:ahLst/>
                <a:cxnLst/>
                <a:rect l="l" t="t" r="r" b="b"/>
                <a:pathLst>
                  <a:path w="1871" h="3488" extrusionOk="0">
                    <a:moveTo>
                      <a:pt x="963" y="1"/>
                    </a:moveTo>
                    <a:cubicBezTo>
                      <a:pt x="726" y="71"/>
                      <a:pt x="489" y="140"/>
                      <a:pt x="266" y="196"/>
                    </a:cubicBezTo>
                    <a:cubicBezTo>
                      <a:pt x="210" y="1172"/>
                      <a:pt x="127" y="2219"/>
                      <a:pt x="1" y="3307"/>
                    </a:cubicBezTo>
                    <a:lnTo>
                      <a:pt x="308" y="3195"/>
                    </a:lnTo>
                    <a:lnTo>
                      <a:pt x="629" y="3056"/>
                    </a:lnTo>
                    <a:cubicBezTo>
                      <a:pt x="671" y="2651"/>
                      <a:pt x="698" y="2400"/>
                      <a:pt x="698" y="2330"/>
                    </a:cubicBezTo>
                    <a:lnTo>
                      <a:pt x="1033" y="2205"/>
                    </a:lnTo>
                    <a:lnTo>
                      <a:pt x="1033" y="2205"/>
                    </a:lnTo>
                    <a:cubicBezTo>
                      <a:pt x="977" y="2804"/>
                      <a:pt x="936" y="3237"/>
                      <a:pt x="936" y="3488"/>
                    </a:cubicBezTo>
                    <a:cubicBezTo>
                      <a:pt x="1019" y="3418"/>
                      <a:pt x="1117" y="3376"/>
                      <a:pt x="1201" y="3321"/>
                    </a:cubicBezTo>
                    <a:cubicBezTo>
                      <a:pt x="1298" y="3279"/>
                      <a:pt x="1382" y="3223"/>
                      <a:pt x="1480" y="3181"/>
                    </a:cubicBezTo>
                    <a:lnTo>
                      <a:pt x="1521" y="3167"/>
                    </a:lnTo>
                    <a:cubicBezTo>
                      <a:pt x="1549" y="2553"/>
                      <a:pt x="1661" y="1549"/>
                      <a:pt x="1870" y="126"/>
                    </a:cubicBezTo>
                    <a:lnTo>
                      <a:pt x="1870" y="126"/>
                    </a:lnTo>
                    <a:cubicBezTo>
                      <a:pt x="1661" y="238"/>
                      <a:pt x="1424" y="308"/>
                      <a:pt x="1187" y="363"/>
                    </a:cubicBezTo>
                    <a:cubicBezTo>
                      <a:pt x="1159" y="852"/>
                      <a:pt x="1131" y="1228"/>
                      <a:pt x="1117" y="1493"/>
                    </a:cubicBezTo>
                    <a:cubicBezTo>
                      <a:pt x="1047" y="1535"/>
                      <a:pt x="991" y="1549"/>
                      <a:pt x="936" y="1577"/>
                    </a:cubicBezTo>
                    <a:cubicBezTo>
                      <a:pt x="936" y="1577"/>
                      <a:pt x="880" y="1605"/>
                      <a:pt x="782" y="1647"/>
                    </a:cubicBezTo>
                    <a:cubicBezTo>
                      <a:pt x="824" y="1089"/>
                      <a:pt x="880" y="545"/>
                      <a:pt x="96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45" name="Google Shape;845;p13"/>
            <p:cNvGrpSpPr/>
            <p:nvPr/>
          </p:nvGrpSpPr>
          <p:grpSpPr>
            <a:xfrm>
              <a:off x="618320" y="3097294"/>
              <a:ext cx="639196" cy="435118"/>
              <a:chOff x="1097370" y="3735356"/>
              <a:chExt cx="639196" cy="435118"/>
            </a:xfrm>
          </p:grpSpPr>
          <p:sp>
            <p:nvSpPr>
              <p:cNvPr id="846" name="Google Shape;846;p13"/>
              <p:cNvSpPr/>
              <p:nvPr/>
            </p:nvSpPr>
            <p:spPr>
              <a:xfrm>
                <a:off x="1097370" y="3735356"/>
                <a:ext cx="236152" cy="435118"/>
              </a:xfrm>
              <a:custGeom>
                <a:avLst/>
                <a:gdLst/>
                <a:ahLst/>
                <a:cxnLst/>
                <a:rect l="l" t="t" r="r" b="b"/>
                <a:pathLst>
                  <a:path w="1340" h="2469" extrusionOk="0">
                    <a:moveTo>
                      <a:pt x="670" y="0"/>
                    </a:moveTo>
                    <a:cubicBezTo>
                      <a:pt x="516" y="56"/>
                      <a:pt x="349" y="98"/>
                      <a:pt x="182" y="140"/>
                    </a:cubicBezTo>
                    <a:cubicBezTo>
                      <a:pt x="140" y="837"/>
                      <a:pt x="84" y="1576"/>
                      <a:pt x="0" y="2343"/>
                    </a:cubicBezTo>
                    <a:lnTo>
                      <a:pt x="210" y="2274"/>
                    </a:lnTo>
                    <a:lnTo>
                      <a:pt x="447" y="2176"/>
                    </a:lnTo>
                    <a:cubicBezTo>
                      <a:pt x="475" y="1883"/>
                      <a:pt x="489" y="1702"/>
                      <a:pt x="489" y="1660"/>
                    </a:cubicBezTo>
                    <a:lnTo>
                      <a:pt x="740" y="1562"/>
                    </a:lnTo>
                    <a:lnTo>
                      <a:pt x="740" y="1562"/>
                    </a:lnTo>
                    <a:cubicBezTo>
                      <a:pt x="684" y="1995"/>
                      <a:pt x="670" y="2302"/>
                      <a:pt x="670" y="2469"/>
                    </a:cubicBezTo>
                    <a:cubicBezTo>
                      <a:pt x="726" y="2427"/>
                      <a:pt x="795" y="2399"/>
                      <a:pt x="851" y="2357"/>
                    </a:cubicBezTo>
                    <a:cubicBezTo>
                      <a:pt x="921" y="2316"/>
                      <a:pt x="977" y="2288"/>
                      <a:pt x="1047" y="2260"/>
                    </a:cubicBezTo>
                    <a:lnTo>
                      <a:pt x="1074" y="2246"/>
                    </a:lnTo>
                    <a:cubicBezTo>
                      <a:pt x="1102" y="1813"/>
                      <a:pt x="1186" y="1088"/>
                      <a:pt x="1339" y="84"/>
                    </a:cubicBezTo>
                    <a:lnTo>
                      <a:pt x="1339" y="84"/>
                    </a:lnTo>
                    <a:cubicBezTo>
                      <a:pt x="1172" y="167"/>
                      <a:pt x="1019" y="223"/>
                      <a:pt x="851" y="265"/>
                    </a:cubicBezTo>
                    <a:cubicBezTo>
                      <a:pt x="837" y="614"/>
                      <a:pt x="809" y="879"/>
                      <a:pt x="795" y="1060"/>
                    </a:cubicBezTo>
                    <a:cubicBezTo>
                      <a:pt x="740" y="1088"/>
                      <a:pt x="698" y="1102"/>
                      <a:pt x="670" y="1130"/>
                    </a:cubicBezTo>
                    <a:cubicBezTo>
                      <a:pt x="628" y="1144"/>
                      <a:pt x="586" y="1158"/>
                      <a:pt x="558" y="1172"/>
                    </a:cubicBezTo>
                    <a:cubicBezTo>
                      <a:pt x="586" y="781"/>
                      <a:pt x="614" y="391"/>
                      <a:pt x="67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7" name="Google Shape;847;p13"/>
              <p:cNvSpPr/>
              <p:nvPr/>
            </p:nvSpPr>
            <p:spPr>
              <a:xfrm>
                <a:off x="1328411" y="3985078"/>
                <a:ext cx="125478" cy="151031"/>
              </a:xfrm>
              <a:custGeom>
                <a:avLst/>
                <a:gdLst/>
                <a:ahLst/>
                <a:cxnLst/>
                <a:rect l="l" t="t" r="r" b="b"/>
                <a:pathLst>
                  <a:path w="712" h="857" extrusionOk="0">
                    <a:moveTo>
                      <a:pt x="392" y="0"/>
                    </a:moveTo>
                    <a:cubicBezTo>
                      <a:pt x="376" y="0"/>
                      <a:pt x="362" y="2"/>
                      <a:pt x="349" y="6"/>
                    </a:cubicBezTo>
                    <a:cubicBezTo>
                      <a:pt x="210" y="6"/>
                      <a:pt x="84" y="76"/>
                      <a:pt x="28" y="201"/>
                    </a:cubicBezTo>
                    <a:cubicBezTo>
                      <a:pt x="1" y="271"/>
                      <a:pt x="14" y="355"/>
                      <a:pt x="42" y="424"/>
                    </a:cubicBezTo>
                    <a:cubicBezTo>
                      <a:pt x="126" y="396"/>
                      <a:pt x="196" y="382"/>
                      <a:pt x="280" y="382"/>
                    </a:cubicBezTo>
                    <a:cubicBezTo>
                      <a:pt x="280" y="355"/>
                      <a:pt x="280" y="341"/>
                      <a:pt x="266" y="327"/>
                    </a:cubicBezTo>
                    <a:cubicBezTo>
                      <a:pt x="266" y="285"/>
                      <a:pt x="280" y="257"/>
                      <a:pt x="307" y="243"/>
                    </a:cubicBezTo>
                    <a:cubicBezTo>
                      <a:pt x="349" y="243"/>
                      <a:pt x="377" y="257"/>
                      <a:pt x="377" y="285"/>
                    </a:cubicBezTo>
                    <a:cubicBezTo>
                      <a:pt x="377" y="313"/>
                      <a:pt x="363" y="327"/>
                      <a:pt x="363" y="341"/>
                    </a:cubicBezTo>
                    <a:cubicBezTo>
                      <a:pt x="307" y="438"/>
                      <a:pt x="238" y="536"/>
                      <a:pt x="154" y="606"/>
                    </a:cubicBezTo>
                    <a:cubicBezTo>
                      <a:pt x="84" y="675"/>
                      <a:pt x="70" y="773"/>
                      <a:pt x="98" y="857"/>
                    </a:cubicBezTo>
                    <a:cubicBezTo>
                      <a:pt x="140" y="823"/>
                      <a:pt x="224" y="804"/>
                      <a:pt x="341" y="804"/>
                    </a:cubicBezTo>
                    <a:cubicBezTo>
                      <a:pt x="418" y="804"/>
                      <a:pt x="510" y="812"/>
                      <a:pt x="614" y="829"/>
                    </a:cubicBezTo>
                    <a:cubicBezTo>
                      <a:pt x="628" y="745"/>
                      <a:pt x="656" y="675"/>
                      <a:pt x="712" y="606"/>
                    </a:cubicBezTo>
                    <a:cubicBezTo>
                      <a:pt x="663" y="589"/>
                      <a:pt x="609" y="583"/>
                      <a:pt x="556" y="583"/>
                    </a:cubicBezTo>
                    <a:cubicBezTo>
                      <a:pt x="519" y="583"/>
                      <a:pt x="482" y="586"/>
                      <a:pt x="447" y="592"/>
                    </a:cubicBezTo>
                    <a:cubicBezTo>
                      <a:pt x="558" y="508"/>
                      <a:pt x="628" y="382"/>
                      <a:pt x="642" y="243"/>
                    </a:cubicBezTo>
                    <a:cubicBezTo>
                      <a:pt x="642" y="145"/>
                      <a:pt x="586" y="62"/>
                      <a:pt x="503" y="20"/>
                    </a:cubicBezTo>
                    <a:cubicBezTo>
                      <a:pt x="473" y="10"/>
                      <a:pt x="430" y="0"/>
                      <a:pt x="39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8" name="Google Shape;848;p13"/>
              <p:cNvSpPr/>
              <p:nvPr/>
            </p:nvSpPr>
            <p:spPr>
              <a:xfrm>
                <a:off x="1466048" y="3838452"/>
                <a:ext cx="270517" cy="301005"/>
              </a:xfrm>
              <a:custGeom>
                <a:avLst/>
                <a:gdLst/>
                <a:ahLst/>
                <a:cxnLst/>
                <a:rect l="l" t="t" r="r" b="b"/>
                <a:pathLst>
                  <a:path w="1535" h="1708" extrusionOk="0">
                    <a:moveTo>
                      <a:pt x="907" y="684"/>
                    </a:moveTo>
                    <a:cubicBezTo>
                      <a:pt x="1028" y="684"/>
                      <a:pt x="1084" y="749"/>
                      <a:pt x="1088" y="853"/>
                    </a:cubicBezTo>
                    <a:lnTo>
                      <a:pt x="1088" y="853"/>
                    </a:lnTo>
                    <a:cubicBezTo>
                      <a:pt x="1032" y="1117"/>
                      <a:pt x="837" y="1312"/>
                      <a:pt x="573" y="1368"/>
                    </a:cubicBezTo>
                    <a:cubicBezTo>
                      <a:pt x="503" y="1354"/>
                      <a:pt x="461" y="1298"/>
                      <a:pt x="447" y="1200"/>
                    </a:cubicBezTo>
                    <a:cubicBezTo>
                      <a:pt x="461" y="1075"/>
                      <a:pt x="517" y="949"/>
                      <a:pt x="614" y="852"/>
                    </a:cubicBezTo>
                    <a:cubicBezTo>
                      <a:pt x="684" y="768"/>
                      <a:pt x="796" y="712"/>
                      <a:pt x="907" y="684"/>
                    </a:cubicBezTo>
                    <a:close/>
                    <a:moveTo>
                      <a:pt x="1103" y="1"/>
                    </a:moveTo>
                    <a:cubicBezTo>
                      <a:pt x="1005" y="15"/>
                      <a:pt x="893" y="29"/>
                      <a:pt x="810" y="71"/>
                    </a:cubicBezTo>
                    <a:cubicBezTo>
                      <a:pt x="670" y="126"/>
                      <a:pt x="545" y="196"/>
                      <a:pt x="433" y="280"/>
                    </a:cubicBezTo>
                    <a:cubicBezTo>
                      <a:pt x="308" y="405"/>
                      <a:pt x="210" y="545"/>
                      <a:pt x="126" y="698"/>
                    </a:cubicBezTo>
                    <a:cubicBezTo>
                      <a:pt x="43" y="866"/>
                      <a:pt x="1" y="1047"/>
                      <a:pt x="15" y="1228"/>
                    </a:cubicBezTo>
                    <a:cubicBezTo>
                      <a:pt x="43" y="1368"/>
                      <a:pt x="98" y="1479"/>
                      <a:pt x="196" y="1577"/>
                    </a:cubicBezTo>
                    <a:cubicBezTo>
                      <a:pt x="266" y="1647"/>
                      <a:pt x="363" y="1689"/>
                      <a:pt x="461" y="1703"/>
                    </a:cubicBezTo>
                    <a:cubicBezTo>
                      <a:pt x="489" y="1706"/>
                      <a:pt x="518" y="1708"/>
                      <a:pt x="549" y="1708"/>
                    </a:cubicBezTo>
                    <a:cubicBezTo>
                      <a:pt x="641" y="1708"/>
                      <a:pt x="740" y="1692"/>
                      <a:pt x="824" y="1661"/>
                    </a:cubicBezTo>
                    <a:cubicBezTo>
                      <a:pt x="949" y="1591"/>
                      <a:pt x="1075" y="1507"/>
                      <a:pt x="1172" y="1410"/>
                    </a:cubicBezTo>
                    <a:cubicBezTo>
                      <a:pt x="1214" y="1368"/>
                      <a:pt x="1256" y="1312"/>
                      <a:pt x="1298" y="1270"/>
                    </a:cubicBezTo>
                    <a:cubicBezTo>
                      <a:pt x="1354" y="1173"/>
                      <a:pt x="1409" y="1089"/>
                      <a:pt x="1451" y="991"/>
                    </a:cubicBezTo>
                    <a:cubicBezTo>
                      <a:pt x="1507" y="852"/>
                      <a:pt x="1535" y="712"/>
                      <a:pt x="1535" y="573"/>
                    </a:cubicBezTo>
                    <a:cubicBezTo>
                      <a:pt x="1535" y="447"/>
                      <a:pt x="1507" y="336"/>
                      <a:pt x="1451" y="224"/>
                    </a:cubicBezTo>
                    <a:cubicBezTo>
                      <a:pt x="1382" y="99"/>
                      <a:pt x="1256" y="15"/>
                      <a:pt x="110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49" name="Google Shape;849;p13"/>
            <p:cNvGrpSpPr/>
            <p:nvPr/>
          </p:nvGrpSpPr>
          <p:grpSpPr>
            <a:xfrm>
              <a:off x="8210711" y="2409147"/>
              <a:ext cx="1042592" cy="1524238"/>
              <a:chOff x="2028936" y="878797"/>
              <a:chExt cx="1042592" cy="1524238"/>
            </a:xfrm>
          </p:grpSpPr>
          <p:sp>
            <p:nvSpPr>
              <p:cNvPr id="850" name="Google Shape;850;p13"/>
              <p:cNvSpPr/>
              <p:nvPr/>
            </p:nvSpPr>
            <p:spPr>
              <a:xfrm>
                <a:off x="2186311" y="1417189"/>
                <a:ext cx="248488" cy="218881"/>
              </a:xfrm>
              <a:custGeom>
                <a:avLst/>
                <a:gdLst/>
                <a:ahLst/>
                <a:cxnLst/>
                <a:rect l="l" t="t" r="r" b="b"/>
                <a:pathLst>
                  <a:path w="1410" h="1242" extrusionOk="0">
                    <a:moveTo>
                      <a:pt x="1409" y="1"/>
                    </a:moveTo>
                    <a:lnTo>
                      <a:pt x="1340" y="42"/>
                    </a:lnTo>
                    <a:cubicBezTo>
                      <a:pt x="1298" y="70"/>
                      <a:pt x="1228" y="112"/>
                      <a:pt x="1158" y="168"/>
                    </a:cubicBezTo>
                    <a:cubicBezTo>
                      <a:pt x="1019" y="279"/>
                      <a:pt x="838" y="433"/>
                      <a:pt x="670" y="586"/>
                    </a:cubicBezTo>
                    <a:cubicBezTo>
                      <a:pt x="489" y="740"/>
                      <a:pt x="321" y="907"/>
                      <a:pt x="196" y="1033"/>
                    </a:cubicBezTo>
                    <a:cubicBezTo>
                      <a:pt x="140" y="1089"/>
                      <a:pt x="84" y="1144"/>
                      <a:pt x="56" y="1186"/>
                    </a:cubicBezTo>
                    <a:lnTo>
                      <a:pt x="1" y="1242"/>
                    </a:lnTo>
                    <a:lnTo>
                      <a:pt x="70" y="1200"/>
                    </a:lnTo>
                    <a:cubicBezTo>
                      <a:pt x="112" y="1172"/>
                      <a:pt x="168" y="1130"/>
                      <a:pt x="238" y="1075"/>
                    </a:cubicBezTo>
                    <a:cubicBezTo>
                      <a:pt x="391" y="963"/>
                      <a:pt x="572" y="823"/>
                      <a:pt x="740" y="656"/>
                    </a:cubicBezTo>
                    <a:cubicBezTo>
                      <a:pt x="921" y="503"/>
                      <a:pt x="1089" y="349"/>
                      <a:pt x="1200" y="210"/>
                    </a:cubicBezTo>
                    <a:cubicBezTo>
                      <a:pt x="1270" y="154"/>
                      <a:pt x="1312" y="98"/>
                      <a:pt x="1354" y="56"/>
                    </a:cubicBezTo>
                    <a:cubicBezTo>
                      <a:pt x="1381" y="28"/>
                      <a:pt x="1409" y="1"/>
                      <a:pt x="1409"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1" name="Google Shape;851;p13"/>
              <p:cNvSpPr/>
              <p:nvPr/>
            </p:nvSpPr>
            <p:spPr>
              <a:xfrm>
                <a:off x="2228079" y="1478694"/>
                <a:ext cx="186983" cy="167245"/>
              </a:xfrm>
              <a:custGeom>
                <a:avLst/>
                <a:gdLst/>
                <a:ahLst/>
                <a:cxnLst/>
                <a:rect l="l" t="t" r="r" b="b"/>
                <a:pathLst>
                  <a:path w="1061" h="949" extrusionOk="0">
                    <a:moveTo>
                      <a:pt x="1061" y="0"/>
                    </a:moveTo>
                    <a:cubicBezTo>
                      <a:pt x="991" y="28"/>
                      <a:pt x="935" y="70"/>
                      <a:pt x="866" y="126"/>
                    </a:cubicBezTo>
                    <a:cubicBezTo>
                      <a:pt x="768" y="196"/>
                      <a:pt x="628" y="307"/>
                      <a:pt x="489" y="433"/>
                    </a:cubicBezTo>
                    <a:cubicBezTo>
                      <a:pt x="363" y="544"/>
                      <a:pt x="238" y="670"/>
                      <a:pt x="140" y="767"/>
                    </a:cubicBezTo>
                    <a:cubicBezTo>
                      <a:pt x="57" y="865"/>
                      <a:pt x="1" y="949"/>
                      <a:pt x="1" y="949"/>
                    </a:cubicBezTo>
                    <a:cubicBezTo>
                      <a:pt x="1" y="949"/>
                      <a:pt x="84" y="893"/>
                      <a:pt x="182" y="823"/>
                    </a:cubicBezTo>
                    <a:cubicBezTo>
                      <a:pt x="294" y="740"/>
                      <a:pt x="433" y="628"/>
                      <a:pt x="559" y="516"/>
                    </a:cubicBezTo>
                    <a:cubicBezTo>
                      <a:pt x="698" y="391"/>
                      <a:pt x="824" y="279"/>
                      <a:pt x="907" y="168"/>
                    </a:cubicBezTo>
                    <a:cubicBezTo>
                      <a:pt x="1005" y="70"/>
                      <a:pt x="1061" y="0"/>
                      <a:pt x="106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2" name="Google Shape;852;p13"/>
              <p:cNvSpPr/>
              <p:nvPr/>
            </p:nvSpPr>
            <p:spPr>
              <a:xfrm>
                <a:off x="2432156" y="1417189"/>
                <a:ext cx="248488" cy="218881"/>
              </a:xfrm>
              <a:custGeom>
                <a:avLst/>
                <a:gdLst/>
                <a:ahLst/>
                <a:cxnLst/>
                <a:rect l="l" t="t" r="r" b="b"/>
                <a:pathLst>
                  <a:path w="1410" h="1242" extrusionOk="0">
                    <a:moveTo>
                      <a:pt x="0" y="1"/>
                    </a:moveTo>
                    <a:lnTo>
                      <a:pt x="11" y="7"/>
                    </a:lnTo>
                    <a:lnTo>
                      <a:pt x="11" y="7"/>
                    </a:lnTo>
                    <a:cubicBezTo>
                      <a:pt x="8" y="5"/>
                      <a:pt x="4" y="2"/>
                      <a:pt x="0" y="1"/>
                    </a:cubicBezTo>
                    <a:close/>
                    <a:moveTo>
                      <a:pt x="11" y="7"/>
                    </a:moveTo>
                    <a:cubicBezTo>
                      <a:pt x="32" y="22"/>
                      <a:pt x="44" y="44"/>
                      <a:pt x="56" y="56"/>
                    </a:cubicBezTo>
                    <a:cubicBezTo>
                      <a:pt x="98" y="98"/>
                      <a:pt x="140" y="154"/>
                      <a:pt x="210" y="210"/>
                    </a:cubicBezTo>
                    <a:cubicBezTo>
                      <a:pt x="321" y="349"/>
                      <a:pt x="503" y="503"/>
                      <a:pt x="670" y="656"/>
                    </a:cubicBezTo>
                    <a:cubicBezTo>
                      <a:pt x="851" y="823"/>
                      <a:pt x="1033" y="963"/>
                      <a:pt x="1172" y="1075"/>
                    </a:cubicBezTo>
                    <a:cubicBezTo>
                      <a:pt x="1242" y="1130"/>
                      <a:pt x="1298" y="1172"/>
                      <a:pt x="1340" y="1200"/>
                    </a:cubicBezTo>
                    <a:lnTo>
                      <a:pt x="1409" y="1242"/>
                    </a:lnTo>
                    <a:lnTo>
                      <a:pt x="1353" y="1186"/>
                    </a:lnTo>
                    <a:cubicBezTo>
                      <a:pt x="1326" y="1144"/>
                      <a:pt x="1270" y="1089"/>
                      <a:pt x="1214" y="1033"/>
                    </a:cubicBezTo>
                    <a:cubicBezTo>
                      <a:pt x="1088" y="907"/>
                      <a:pt x="921" y="740"/>
                      <a:pt x="740" y="586"/>
                    </a:cubicBezTo>
                    <a:cubicBezTo>
                      <a:pt x="572" y="433"/>
                      <a:pt x="391" y="279"/>
                      <a:pt x="252" y="168"/>
                    </a:cubicBezTo>
                    <a:cubicBezTo>
                      <a:pt x="182" y="112"/>
                      <a:pt x="112" y="70"/>
                      <a:pt x="70" y="42"/>
                    </a:cubicBezTo>
                    <a:lnTo>
                      <a:pt x="11" y="7"/>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3" name="Google Shape;853;p13"/>
              <p:cNvSpPr/>
              <p:nvPr/>
            </p:nvSpPr>
            <p:spPr>
              <a:xfrm>
                <a:off x="2432156" y="1967916"/>
                <a:ext cx="248488" cy="221348"/>
              </a:xfrm>
              <a:custGeom>
                <a:avLst/>
                <a:gdLst/>
                <a:ahLst/>
                <a:cxnLst/>
                <a:rect l="l" t="t" r="r" b="b"/>
                <a:pathLst>
                  <a:path w="1410" h="1256" extrusionOk="0">
                    <a:moveTo>
                      <a:pt x="1409" y="0"/>
                    </a:moveTo>
                    <a:lnTo>
                      <a:pt x="1340" y="42"/>
                    </a:lnTo>
                    <a:cubicBezTo>
                      <a:pt x="1298" y="84"/>
                      <a:pt x="1242" y="126"/>
                      <a:pt x="1172" y="167"/>
                    </a:cubicBezTo>
                    <a:cubicBezTo>
                      <a:pt x="1019" y="279"/>
                      <a:pt x="851" y="432"/>
                      <a:pt x="670" y="586"/>
                    </a:cubicBezTo>
                    <a:cubicBezTo>
                      <a:pt x="503" y="739"/>
                      <a:pt x="321" y="907"/>
                      <a:pt x="210" y="1032"/>
                    </a:cubicBezTo>
                    <a:cubicBezTo>
                      <a:pt x="140" y="1102"/>
                      <a:pt x="98" y="1144"/>
                      <a:pt x="56" y="1186"/>
                    </a:cubicBezTo>
                    <a:cubicBezTo>
                      <a:pt x="28" y="1227"/>
                      <a:pt x="0" y="1255"/>
                      <a:pt x="0" y="1255"/>
                    </a:cubicBezTo>
                    <a:lnTo>
                      <a:pt x="70" y="1200"/>
                    </a:lnTo>
                    <a:cubicBezTo>
                      <a:pt x="112" y="1172"/>
                      <a:pt x="182" y="1130"/>
                      <a:pt x="252" y="1074"/>
                    </a:cubicBezTo>
                    <a:cubicBezTo>
                      <a:pt x="391" y="976"/>
                      <a:pt x="572" y="823"/>
                      <a:pt x="740" y="670"/>
                    </a:cubicBezTo>
                    <a:cubicBezTo>
                      <a:pt x="921" y="502"/>
                      <a:pt x="1088" y="349"/>
                      <a:pt x="1214" y="223"/>
                    </a:cubicBezTo>
                    <a:cubicBezTo>
                      <a:pt x="1270" y="153"/>
                      <a:pt x="1326" y="98"/>
                      <a:pt x="1353" y="56"/>
                    </a:cubicBezTo>
                    <a:lnTo>
                      <a:pt x="1409"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4" name="Google Shape;854;p13"/>
              <p:cNvSpPr/>
              <p:nvPr/>
            </p:nvSpPr>
            <p:spPr>
              <a:xfrm>
                <a:off x="2186311" y="1967916"/>
                <a:ext cx="248488" cy="221348"/>
              </a:xfrm>
              <a:custGeom>
                <a:avLst/>
                <a:gdLst/>
                <a:ahLst/>
                <a:cxnLst/>
                <a:rect l="l" t="t" r="r" b="b"/>
                <a:pathLst>
                  <a:path w="1410" h="1256" extrusionOk="0">
                    <a:moveTo>
                      <a:pt x="1" y="0"/>
                    </a:moveTo>
                    <a:lnTo>
                      <a:pt x="56" y="56"/>
                    </a:lnTo>
                    <a:cubicBezTo>
                      <a:pt x="84" y="98"/>
                      <a:pt x="140" y="153"/>
                      <a:pt x="196" y="223"/>
                    </a:cubicBezTo>
                    <a:cubicBezTo>
                      <a:pt x="321" y="349"/>
                      <a:pt x="489" y="502"/>
                      <a:pt x="670" y="670"/>
                    </a:cubicBezTo>
                    <a:cubicBezTo>
                      <a:pt x="838" y="823"/>
                      <a:pt x="1019" y="976"/>
                      <a:pt x="1158" y="1074"/>
                    </a:cubicBezTo>
                    <a:cubicBezTo>
                      <a:pt x="1242" y="1130"/>
                      <a:pt x="1298" y="1172"/>
                      <a:pt x="1340" y="1200"/>
                    </a:cubicBezTo>
                    <a:lnTo>
                      <a:pt x="1409" y="1255"/>
                    </a:lnTo>
                    <a:lnTo>
                      <a:pt x="1354" y="1186"/>
                    </a:lnTo>
                    <a:cubicBezTo>
                      <a:pt x="1312" y="1158"/>
                      <a:pt x="1270" y="1102"/>
                      <a:pt x="1200" y="1032"/>
                    </a:cubicBezTo>
                    <a:cubicBezTo>
                      <a:pt x="1089" y="907"/>
                      <a:pt x="921" y="739"/>
                      <a:pt x="740" y="586"/>
                    </a:cubicBezTo>
                    <a:cubicBezTo>
                      <a:pt x="559" y="432"/>
                      <a:pt x="377" y="279"/>
                      <a:pt x="238" y="167"/>
                    </a:cubicBezTo>
                    <a:cubicBezTo>
                      <a:pt x="168" y="126"/>
                      <a:pt x="112" y="84"/>
                      <a:pt x="70" y="42"/>
                    </a:cubicBezTo>
                    <a:lnTo>
                      <a:pt x="1"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5" name="Google Shape;855;p13"/>
              <p:cNvSpPr/>
              <p:nvPr/>
            </p:nvSpPr>
            <p:spPr>
              <a:xfrm>
                <a:off x="2237948" y="1967916"/>
                <a:ext cx="177114" cy="157376"/>
              </a:xfrm>
              <a:custGeom>
                <a:avLst/>
                <a:gdLst/>
                <a:ahLst/>
                <a:cxnLst/>
                <a:rect l="l" t="t" r="r" b="b"/>
                <a:pathLst>
                  <a:path w="1005" h="893" extrusionOk="0">
                    <a:moveTo>
                      <a:pt x="1" y="0"/>
                    </a:moveTo>
                    <a:lnTo>
                      <a:pt x="1" y="0"/>
                    </a:lnTo>
                    <a:cubicBezTo>
                      <a:pt x="42" y="56"/>
                      <a:pt x="84" y="112"/>
                      <a:pt x="140" y="167"/>
                    </a:cubicBezTo>
                    <a:cubicBezTo>
                      <a:pt x="224" y="265"/>
                      <a:pt x="349" y="377"/>
                      <a:pt x="461" y="488"/>
                    </a:cubicBezTo>
                    <a:cubicBezTo>
                      <a:pt x="586" y="586"/>
                      <a:pt x="698" y="683"/>
                      <a:pt x="823" y="781"/>
                    </a:cubicBezTo>
                    <a:cubicBezTo>
                      <a:pt x="879" y="823"/>
                      <a:pt x="935" y="865"/>
                      <a:pt x="1005" y="893"/>
                    </a:cubicBezTo>
                    <a:cubicBezTo>
                      <a:pt x="1005" y="893"/>
                      <a:pt x="949" y="823"/>
                      <a:pt x="865" y="739"/>
                    </a:cubicBezTo>
                    <a:cubicBezTo>
                      <a:pt x="782" y="642"/>
                      <a:pt x="656" y="530"/>
                      <a:pt x="531" y="418"/>
                    </a:cubicBezTo>
                    <a:cubicBezTo>
                      <a:pt x="405" y="293"/>
                      <a:pt x="279" y="195"/>
                      <a:pt x="182" y="126"/>
                    </a:cubicBezTo>
                    <a:cubicBezTo>
                      <a:pt x="84" y="56"/>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6" name="Google Shape;856;p13"/>
              <p:cNvSpPr/>
              <p:nvPr/>
            </p:nvSpPr>
            <p:spPr>
              <a:xfrm>
                <a:off x="2670599" y="1635894"/>
                <a:ext cx="19914" cy="332022"/>
              </a:xfrm>
              <a:custGeom>
                <a:avLst/>
                <a:gdLst/>
                <a:ahLst/>
                <a:cxnLst/>
                <a:rect l="l" t="t" r="r" b="b"/>
                <a:pathLst>
                  <a:path w="113" h="1884" extrusionOk="0">
                    <a:moveTo>
                      <a:pt x="28" y="1"/>
                    </a:moveTo>
                    <a:cubicBezTo>
                      <a:pt x="28" y="1"/>
                      <a:pt x="28" y="29"/>
                      <a:pt x="28" y="85"/>
                    </a:cubicBezTo>
                    <a:cubicBezTo>
                      <a:pt x="28" y="140"/>
                      <a:pt x="14" y="210"/>
                      <a:pt x="14" y="294"/>
                    </a:cubicBezTo>
                    <a:cubicBezTo>
                      <a:pt x="0" y="475"/>
                      <a:pt x="0" y="712"/>
                      <a:pt x="0" y="949"/>
                    </a:cubicBezTo>
                    <a:cubicBezTo>
                      <a:pt x="14" y="1173"/>
                      <a:pt x="28" y="1410"/>
                      <a:pt x="42" y="1591"/>
                    </a:cubicBezTo>
                    <a:cubicBezTo>
                      <a:pt x="42" y="1675"/>
                      <a:pt x="56" y="1745"/>
                      <a:pt x="56" y="1800"/>
                    </a:cubicBezTo>
                    <a:cubicBezTo>
                      <a:pt x="70" y="1856"/>
                      <a:pt x="70" y="1884"/>
                      <a:pt x="70" y="1884"/>
                    </a:cubicBezTo>
                    <a:cubicBezTo>
                      <a:pt x="70" y="1884"/>
                      <a:pt x="70" y="1856"/>
                      <a:pt x="70" y="1800"/>
                    </a:cubicBezTo>
                    <a:cubicBezTo>
                      <a:pt x="84" y="1745"/>
                      <a:pt x="98" y="1675"/>
                      <a:pt x="98" y="1591"/>
                    </a:cubicBezTo>
                    <a:cubicBezTo>
                      <a:pt x="98" y="1410"/>
                      <a:pt x="112" y="1173"/>
                      <a:pt x="98" y="936"/>
                    </a:cubicBezTo>
                    <a:cubicBezTo>
                      <a:pt x="98" y="712"/>
                      <a:pt x="84" y="475"/>
                      <a:pt x="70" y="294"/>
                    </a:cubicBezTo>
                    <a:cubicBezTo>
                      <a:pt x="56" y="210"/>
                      <a:pt x="56" y="140"/>
                      <a:pt x="42" y="85"/>
                    </a:cubicBezTo>
                    <a:cubicBezTo>
                      <a:pt x="28" y="29"/>
                      <a:pt x="28" y="1"/>
                      <a:pt x="28"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7" name="Google Shape;857;p13"/>
              <p:cNvSpPr/>
              <p:nvPr/>
            </p:nvSpPr>
            <p:spPr>
              <a:xfrm>
                <a:off x="2643635" y="1694932"/>
                <a:ext cx="19738" cy="214122"/>
              </a:xfrm>
              <a:custGeom>
                <a:avLst/>
                <a:gdLst/>
                <a:ahLst/>
                <a:cxnLst/>
                <a:rect l="l" t="t" r="r" b="b"/>
                <a:pathLst>
                  <a:path w="112" h="1215" extrusionOk="0">
                    <a:moveTo>
                      <a:pt x="42" y="1"/>
                    </a:moveTo>
                    <a:cubicBezTo>
                      <a:pt x="28" y="57"/>
                      <a:pt x="28" y="126"/>
                      <a:pt x="14" y="196"/>
                    </a:cubicBezTo>
                    <a:cubicBezTo>
                      <a:pt x="0" y="335"/>
                      <a:pt x="0" y="475"/>
                      <a:pt x="0" y="614"/>
                    </a:cubicBezTo>
                    <a:cubicBezTo>
                      <a:pt x="14" y="768"/>
                      <a:pt x="14" y="921"/>
                      <a:pt x="28" y="1033"/>
                    </a:cubicBezTo>
                    <a:cubicBezTo>
                      <a:pt x="42" y="1089"/>
                      <a:pt x="56" y="1158"/>
                      <a:pt x="70" y="1214"/>
                    </a:cubicBezTo>
                    <a:cubicBezTo>
                      <a:pt x="84" y="1158"/>
                      <a:pt x="84" y="1089"/>
                      <a:pt x="98" y="1033"/>
                    </a:cubicBezTo>
                    <a:cubicBezTo>
                      <a:pt x="112" y="921"/>
                      <a:pt x="112" y="768"/>
                      <a:pt x="112" y="614"/>
                    </a:cubicBezTo>
                    <a:cubicBezTo>
                      <a:pt x="112" y="461"/>
                      <a:pt x="98" y="322"/>
                      <a:pt x="70" y="196"/>
                    </a:cubicBezTo>
                    <a:cubicBezTo>
                      <a:pt x="70" y="126"/>
                      <a:pt x="56" y="57"/>
                      <a:pt x="42"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8" name="Google Shape;858;p13"/>
              <p:cNvSpPr/>
              <p:nvPr/>
            </p:nvSpPr>
            <p:spPr>
              <a:xfrm>
                <a:off x="2422287" y="1183680"/>
                <a:ext cx="19914" cy="213946"/>
              </a:xfrm>
              <a:custGeom>
                <a:avLst/>
                <a:gdLst/>
                <a:ahLst/>
                <a:cxnLst/>
                <a:rect l="l" t="t" r="r" b="b"/>
                <a:pathLst>
                  <a:path w="113" h="1214" extrusionOk="0">
                    <a:moveTo>
                      <a:pt x="56" y="0"/>
                    </a:moveTo>
                    <a:cubicBezTo>
                      <a:pt x="43" y="56"/>
                      <a:pt x="29" y="126"/>
                      <a:pt x="29" y="182"/>
                    </a:cubicBezTo>
                    <a:cubicBezTo>
                      <a:pt x="15" y="321"/>
                      <a:pt x="1" y="461"/>
                      <a:pt x="15" y="614"/>
                    </a:cubicBezTo>
                    <a:cubicBezTo>
                      <a:pt x="15" y="754"/>
                      <a:pt x="29" y="893"/>
                      <a:pt x="43" y="1033"/>
                    </a:cubicBezTo>
                    <a:cubicBezTo>
                      <a:pt x="56" y="1144"/>
                      <a:pt x="70" y="1214"/>
                      <a:pt x="70" y="1214"/>
                    </a:cubicBezTo>
                    <a:cubicBezTo>
                      <a:pt x="84" y="1158"/>
                      <a:pt x="98" y="1088"/>
                      <a:pt x="98" y="1033"/>
                    </a:cubicBezTo>
                    <a:cubicBezTo>
                      <a:pt x="112" y="879"/>
                      <a:pt x="112" y="740"/>
                      <a:pt x="112" y="600"/>
                    </a:cubicBezTo>
                    <a:cubicBezTo>
                      <a:pt x="112" y="461"/>
                      <a:pt x="98" y="321"/>
                      <a:pt x="84" y="182"/>
                    </a:cubicBezTo>
                    <a:cubicBezTo>
                      <a:pt x="70" y="126"/>
                      <a:pt x="70" y="56"/>
                      <a:pt x="56"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9" name="Google Shape;859;p13"/>
              <p:cNvSpPr/>
              <p:nvPr/>
            </p:nvSpPr>
            <p:spPr>
              <a:xfrm>
                <a:off x="2419820" y="2189089"/>
                <a:ext cx="17447" cy="213946"/>
              </a:xfrm>
              <a:custGeom>
                <a:avLst/>
                <a:gdLst/>
                <a:ahLst/>
                <a:cxnLst/>
                <a:rect l="l" t="t" r="r" b="b"/>
                <a:pathLst>
                  <a:path w="99" h="1214" extrusionOk="0">
                    <a:moveTo>
                      <a:pt x="43" y="0"/>
                    </a:moveTo>
                    <a:cubicBezTo>
                      <a:pt x="29" y="56"/>
                      <a:pt x="15" y="126"/>
                      <a:pt x="15" y="182"/>
                    </a:cubicBezTo>
                    <a:cubicBezTo>
                      <a:pt x="1" y="321"/>
                      <a:pt x="1" y="461"/>
                      <a:pt x="1" y="600"/>
                    </a:cubicBezTo>
                    <a:cubicBezTo>
                      <a:pt x="1" y="754"/>
                      <a:pt x="15" y="907"/>
                      <a:pt x="29" y="1033"/>
                    </a:cubicBezTo>
                    <a:cubicBezTo>
                      <a:pt x="43" y="1144"/>
                      <a:pt x="70" y="1214"/>
                      <a:pt x="70" y="1214"/>
                    </a:cubicBezTo>
                    <a:cubicBezTo>
                      <a:pt x="70" y="1158"/>
                      <a:pt x="84" y="1088"/>
                      <a:pt x="98" y="1019"/>
                    </a:cubicBezTo>
                    <a:cubicBezTo>
                      <a:pt x="98" y="907"/>
                      <a:pt x="98" y="754"/>
                      <a:pt x="98" y="600"/>
                    </a:cubicBezTo>
                    <a:cubicBezTo>
                      <a:pt x="98" y="461"/>
                      <a:pt x="98" y="321"/>
                      <a:pt x="70" y="182"/>
                    </a:cubicBezTo>
                    <a:cubicBezTo>
                      <a:pt x="70" y="126"/>
                      <a:pt x="57" y="56"/>
                      <a:pt x="43"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0" name="Google Shape;860;p13"/>
              <p:cNvSpPr/>
              <p:nvPr/>
            </p:nvSpPr>
            <p:spPr>
              <a:xfrm>
                <a:off x="2685402" y="1478694"/>
                <a:ext cx="150150" cy="154908"/>
              </a:xfrm>
              <a:custGeom>
                <a:avLst/>
                <a:gdLst/>
                <a:ahLst/>
                <a:cxnLst/>
                <a:rect l="l" t="t" r="r" b="b"/>
                <a:pathLst>
                  <a:path w="852" h="879" extrusionOk="0">
                    <a:moveTo>
                      <a:pt x="851" y="0"/>
                    </a:moveTo>
                    <a:lnTo>
                      <a:pt x="851" y="0"/>
                    </a:lnTo>
                    <a:cubicBezTo>
                      <a:pt x="795" y="42"/>
                      <a:pt x="739" y="84"/>
                      <a:pt x="698" y="126"/>
                    </a:cubicBezTo>
                    <a:cubicBezTo>
                      <a:pt x="586" y="209"/>
                      <a:pt x="488" y="307"/>
                      <a:pt x="391" y="405"/>
                    </a:cubicBezTo>
                    <a:cubicBezTo>
                      <a:pt x="293" y="502"/>
                      <a:pt x="195" y="614"/>
                      <a:pt x="112" y="726"/>
                    </a:cubicBezTo>
                    <a:cubicBezTo>
                      <a:pt x="70" y="781"/>
                      <a:pt x="42" y="823"/>
                      <a:pt x="0" y="879"/>
                    </a:cubicBezTo>
                    <a:cubicBezTo>
                      <a:pt x="0" y="879"/>
                      <a:pt x="70" y="837"/>
                      <a:pt x="154" y="767"/>
                    </a:cubicBezTo>
                    <a:cubicBezTo>
                      <a:pt x="265" y="684"/>
                      <a:pt x="363" y="586"/>
                      <a:pt x="460" y="474"/>
                    </a:cubicBezTo>
                    <a:cubicBezTo>
                      <a:pt x="558" y="377"/>
                      <a:pt x="656" y="265"/>
                      <a:pt x="739" y="154"/>
                    </a:cubicBezTo>
                    <a:cubicBezTo>
                      <a:pt x="781" y="112"/>
                      <a:pt x="809" y="56"/>
                      <a:pt x="85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1" name="Google Shape;861;p13"/>
              <p:cNvSpPr/>
              <p:nvPr/>
            </p:nvSpPr>
            <p:spPr>
              <a:xfrm>
                <a:off x="2682935" y="1965449"/>
                <a:ext cx="154908" cy="149974"/>
              </a:xfrm>
              <a:custGeom>
                <a:avLst/>
                <a:gdLst/>
                <a:ahLst/>
                <a:cxnLst/>
                <a:rect l="l" t="t" r="r" b="b"/>
                <a:pathLst>
                  <a:path w="879" h="851" extrusionOk="0">
                    <a:moveTo>
                      <a:pt x="0" y="0"/>
                    </a:moveTo>
                    <a:cubicBezTo>
                      <a:pt x="0" y="0"/>
                      <a:pt x="42" y="70"/>
                      <a:pt x="112" y="153"/>
                    </a:cubicBezTo>
                    <a:cubicBezTo>
                      <a:pt x="195" y="251"/>
                      <a:pt x="293" y="363"/>
                      <a:pt x="405" y="460"/>
                    </a:cubicBezTo>
                    <a:cubicBezTo>
                      <a:pt x="516" y="558"/>
                      <a:pt x="628" y="670"/>
                      <a:pt x="726" y="739"/>
                    </a:cubicBezTo>
                    <a:cubicBezTo>
                      <a:pt x="767" y="781"/>
                      <a:pt x="823" y="809"/>
                      <a:pt x="879" y="851"/>
                    </a:cubicBezTo>
                    <a:cubicBezTo>
                      <a:pt x="837" y="795"/>
                      <a:pt x="809" y="739"/>
                      <a:pt x="767" y="697"/>
                    </a:cubicBezTo>
                    <a:cubicBezTo>
                      <a:pt x="670" y="586"/>
                      <a:pt x="572" y="488"/>
                      <a:pt x="474" y="391"/>
                    </a:cubicBezTo>
                    <a:cubicBezTo>
                      <a:pt x="377" y="293"/>
                      <a:pt x="265" y="195"/>
                      <a:pt x="154" y="112"/>
                    </a:cubicBezTo>
                    <a:cubicBezTo>
                      <a:pt x="70" y="42"/>
                      <a:pt x="0" y="0"/>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2" name="Google Shape;862;p13"/>
              <p:cNvSpPr/>
              <p:nvPr/>
            </p:nvSpPr>
            <p:spPr>
              <a:xfrm>
                <a:off x="2031403" y="1965449"/>
                <a:ext cx="150150" cy="154908"/>
              </a:xfrm>
              <a:custGeom>
                <a:avLst/>
                <a:gdLst/>
                <a:ahLst/>
                <a:cxnLst/>
                <a:rect l="l" t="t" r="r" b="b"/>
                <a:pathLst>
                  <a:path w="852" h="879" extrusionOk="0">
                    <a:moveTo>
                      <a:pt x="852" y="0"/>
                    </a:moveTo>
                    <a:cubicBezTo>
                      <a:pt x="852" y="0"/>
                      <a:pt x="782" y="42"/>
                      <a:pt x="698" y="112"/>
                    </a:cubicBezTo>
                    <a:cubicBezTo>
                      <a:pt x="587" y="209"/>
                      <a:pt x="475" y="307"/>
                      <a:pt x="391" y="405"/>
                    </a:cubicBezTo>
                    <a:cubicBezTo>
                      <a:pt x="294" y="502"/>
                      <a:pt x="196" y="614"/>
                      <a:pt x="112" y="725"/>
                    </a:cubicBezTo>
                    <a:cubicBezTo>
                      <a:pt x="43" y="809"/>
                      <a:pt x="1" y="879"/>
                      <a:pt x="1" y="879"/>
                    </a:cubicBezTo>
                    <a:cubicBezTo>
                      <a:pt x="57" y="837"/>
                      <a:pt x="98" y="809"/>
                      <a:pt x="154" y="767"/>
                    </a:cubicBezTo>
                    <a:cubicBezTo>
                      <a:pt x="266" y="670"/>
                      <a:pt x="363" y="572"/>
                      <a:pt x="461" y="474"/>
                    </a:cubicBezTo>
                    <a:cubicBezTo>
                      <a:pt x="559" y="363"/>
                      <a:pt x="670" y="251"/>
                      <a:pt x="740" y="153"/>
                    </a:cubicBezTo>
                    <a:cubicBezTo>
                      <a:pt x="768" y="112"/>
                      <a:pt x="810" y="56"/>
                      <a:pt x="85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3" name="Google Shape;863;p13"/>
              <p:cNvSpPr/>
              <p:nvPr/>
            </p:nvSpPr>
            <p:spPr>
              <a:xfrm>
                <a:off x="2028936" y="1483629"/>
                <a:ext cx="155085" cy="149974"/>
              </a:xfrm>
              <a:custGeom>
                <a:avLst/>
                <a:gdLst/>
                <a:ahLst/>
                <a:cxnLst/>
                <a:rect l="l" t="t" r="r" b="b"/>
                <a:pathLst>
                  <a:path w="880" h="851" extrusionOk="0">
                    <a:moveTo>
                      <a:pt x="1" y="0"/>
                    </a:moveTo>
                    <a:lnTo>
                      <a:pt x="1" y="0"/>
                    </a:lnTo>
                    <a:cubicBezTo>
                      <a:pt x="29" y="56"/>
                      <a:pt x="71" y="112"/>
                      <a:pt x="112" y="154"/>
                    </a:cubicBezTo>
                    <a:cubicBezTo>
                      <a:pt x="196" y="265"/>
                      <a:pt x="294" y="363"/>
                      <a:pt x="405" y="460"/>
                    </a:cubicBezTo>
                    <a:cubicBezTo>
                      <a:pt x="503" y="558"/>
                      <a:pt x="601" y="656"/>
                      <a:pt x="712" y="739"/>
                    </a:cubicBezTo>
                    <a:cubicBezTo>
                      <a:pt x="768" y="781"/>
                      <a:pt x="824" y="809"/>
                      <a:pt x="880" y="851"/>
                    </a:cubicBezTo>
                    <a:cubicBezTo>
                      <a:pt x="880" y="851"/>
                      <a:pt x="838" y="781"/>
                      <a:pt x="754" y="698"/>
                    </a:cubicBezTo>
                    <a:cubicBezTo>
                      <a:pt x="670" y="586"/>
                      <a:pt x="573" y="488"/>
                      <a:pt x="475" y="391"/>
                    </a:cubicBezTo>
                    <a:cubicBezTo>
                      <a:pt x="364" y="293"/>
                      <a:pt x="252" y="181"/>
                      <a:pt x="154" y="112"/>
                    </a:cubicBezTo>
                    <a:cubicBezTo>
                      <a:pt x="57" y="42"/>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4" name="Google Shape;864;p13"/>
              <p:cNvSpPr/>
              <p:nvPr/>
            </p:nvSpPr>
            <p:spPr>
              <a:xfrm>
                <a:off x="2178910" y="1635894"/>
                <a:ext cx="19914" cy="332022"/>
              </a:xfrm>
              <a:custGeom>
                <a:avLst/>
                <a:gdLst/>
                <a:ahLst/>
                <a:cxnLst/>
                <a:rect l="l" t="t" r="r" b="b"/>
                <a:pathLst>
                  <a:path w="113" h="1884" extrusionOk="0">
                    <a:moveTo>
                      <a:pt x="43" y="1"/>
                    </a:moveTo>
                    <a:cubicBezTo>
                      <a:pt x="43" y="1"/>
                      <a:pt x="43" y="29"/>
                      <a:pt x="29" y="85"/>
                    </a:cubicBezTo>
                    <a:cubicBezTo>
                      <a:pt x="29" y="140"/>
                      <a:pt x="15" y="210"/>
                      <a:pt x="15" y="294"/>
                    </a:cubicBezTo>
                    <a:cubicBezTo>
                      <a:pt x="15" y="475"/>
                      <a:pt x="1" y="712"/>
                      <a:pt x="15" y="949"/>
                    </a:cubicBezTo>
                    <a:cubicBezTo>
                      <a:pt x="15" y="1173"/>
                      <a:pt x="29" y="1410"/>
                      <a:pt x="43" y="1591"/>
                    </a:cubicBezTo>
                    <a:cubicBezTo>
                      <a:pt x="57" y="1675"/>
                      <a:pt x="57" y="1745"/>
                      <a:pt x="70" y="1800"/>
                    </a:cubicBezTo>
                    <a:cubicBezTo>
                      <a:pt x="84" y="1856"/>
                      <a:pt x="84" y="1884"/>
                      <a:pt x="84" y="1884"/>
                    </a:cubicBezTo>
                    <a:cubicBezTo>
                      <a:pt x="84" y="1884"/>
                      <a:pt x="84" y="1856"/>
                      <a:pt x="84" y="1800"/>
                    </a:cubicBezTo>
                    <a:cubicBezTo>
                      <a:pt x="98" y="1745"/>
                      <a:pt x="98" y="1675"/>
                      <a:pt x="98" y="1591"/>
                    </a:cubicBezTo>
                    <a:cubicBezTo>
                      <a:pt x="112" y="1410"/>
                      <a:pt x="112" y="1173"/>
                      <a:pt x="112" y="936"/>
                    </a:cubicBezTo>
                    <a:cubicBezTo>
                      <a:pt x="112" y="712"/>
                      <a:pt x="98" y="475"/>
                      <a:pt x="84" y="294"/>
                    </a:cubicBezTo>
                    <a:cubicBezTo>
                      <a:pt x="70" y="210"/>
                      <a:pt x="70" y="140"/>
                      <a:pt x="57" y="85"/>
                    </a:cubicBezTo>
                    <a:cubicBezTo>
                      <a:pt x="43" y="29"/>
                      <a:pt x="43" y="1"/>
                      <a:pt x="4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5" name="Google Shape;865;p13"/>
              <p:cNvSpPr/>
              <p:nvPr/>
            </p:nvSpPr>
            <p:spPr>
              <a:xfrm>
                <a:off x="2296986" y="968852"/>
                <a:ext cx="142748" cy="158433"/>
              </a:xfrm>
              <a:custGeom>
                <a:avLst/>
                <a:gdLst/>
                <a:ahLst/>
                <a:cxnLst/>
                <a:rect l="l" t="t" r="r" b="b"/>
                <a:pathLst>
                  <a:path w="810" h="899" extrusionOk="0">
                    <a:moveTo>
                      <a:pt x="516" y="285"/>
                    </a:moveTo>
                    <a:cubicBezTo>
                      <a:pt x="544" y="299"/>
                      <a:pt x="572" y="327"/>
                      <a:pt x="586" y="369"/>
                    </a:cubicBezTo>
                    <a:cubicBezTo>
                      <a:pt x="572" y="438"/>
                      <a:pt x="544" y="508"/>
                      <a:pt x="488" y="564"/>
                    </a:cubicBezTo>
                    <a:cubicBezTo>
                      <a:pt x="447" y="606"/>
                      <a:pt x="391" y="634"/>
                      <a:pt x="335" y="648"/>
                    </a:cubicBezTo>
                    <a:cubicBezTo>
                      <a:pt x="265" y="648"/>
                      <a:pt x="237" y="620"/>
                      <a:pt x="237" y="550"/>
                    </a:cubicBezTo>
                    <a:cubicBezTo>
                      <a:pt x="265" y="424"/>
                      <a:pt x="377" y="313"/>
                      <a:pt x="516" y="285"/>
                    </a:cubicBezTo>
                    <a:close/>
                    <a:moveTo>
                      <a:pt x="514" y="0"/>
                    </a:moveTo>
                    <a:cubicBezTo>
                      <a:pt x="469" y="0"/>
                      <a:pt x="426" y="10"/>
                      <a:pt x="377" y="20"/>
                    </a:cubicBezTo>
                    <a:cubicBezTo>
                      <a:pt x="307" y="62"/>
                      <a:pt x="251" y="104"/>
                      <a:pt x="196" y="159"/>
                    </a:cubicBezTo>
                    <a:cubicBezTo>
                      <a:pt x="168" y="187"/>
                      <a:pt x="154" y="201"/>
                      <a:pt x="126" y="229"/>
                    </a:cubicBezTo>
                    <a:cubicBezTo>
                      <a:pt x="98" y="285"/>
                      <a:pt x="70" y="327"/>
                      <a:pt x="56" y="382"/>
                    </a:cubicBezTo>
                    <a:cubicBezTo>
                      <a:pt x="14" y="452"/>
                      <a:pt x="0" y="522"/>
                      <a:pt x="0" y="606"/>
                    </a:cubicBezTo>
                    <a:cubicBezTo>
                      <a:pt x="0" y="661"/>
                      <a:pt x="14" y="731"/>
                      <a:pt x="42" y="773"/>
                    </a:cubicBezTo>
                    <a:cubicBezTo>
                      <a:pt x="84" y="843"/>
                      <a:pt x="140" y="885"/>
                      <a:pt x="223" y="899"/>
                    </a:cubicBezTo>
                    <a:cubicBezTo>
                      <a:pt x="279" y="899"/>
                      <a:pt x="335" y="885"/>
                      <a:pt x="377" y="857"/>
                    </a:cubicBezTo>
                    <a:cubicBezTo>
                      <a:pt x="447" y="829"/>
                      <a:pt x="516" y="801"/>
                      <a:pt x="572" y="759"/>
                    </a:cubicBezTo>
                    <a:cubicBezTo>
                      <a:pt x="656" y="703"/>
                      <a:pt x="712" y="634"/>
                      <a:pt x="767" y="550"/>
                    </a:cubicBezTo>
                    <a:cubicBezTo>
                      <a:pt x="795" y="508"/>
                      <a:pt x="809" y="466"/>
                      <a:pt x="809" y="410"/>
                    </a:cubicBezTo>
                    <a:cubicBezTo>
                      <a:pt x="809" y="369"/>
                      <a:pt x="809" y="313"/>
                      <a:pt x="809" y="271"/>
                    </a:cubicBezTo>
                    <a:cubicBezTo>
                      <a:pt x="795" y="201"/>
                      <a:pt x="754" y="131"/>
                      <a:pt x="712" y="62"/>
                    </a:cubicBezTo>
                    <a:cubicBezTo>
                      <a:pt x="670" y="34"/>
                      <a:pt x="614" y="6"/>
                      <a:pt x="572" y="6"/>
                    </a:cubicBezTo>
                    <a:cubicBezTo>
                      <a:pt x="552" y="2"/>
                      <a:pt x="533" y="0"/>
                      <a:pt x="514"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6" name="Google Shape;866;p13"/>
              <p:cNvSpPr/>
              <p:nvPr/>
            </p:nvSpPr>
            <p:spPr>
              <a:xfrm>
                <a:off x="2449427" y="878797"/>
                <a:ext cx="154908" cy="287788"/>
              </a:xfrm>
              <a:custGeom>
                <a:avLst/>
                <a:gdLst/>
                <a:ahLst/>
                <a:cxnLst/>
                <a:rect l="l" t="t" r="r" b="b"/>
                <a:pathLst>
                  <a:path w="879" h="1633" extrusionOk="0">
                    <a:moveTo>
                      <a:pt x="446" y="1"/>
                    </a:moveTo>
                    <a:lnTo>
                      <a:pt x="446" y="1"/>
                    </a:lnTo>
                    <a:cubicBezTo>
                      <a:pt x="335" y="43"/>
                      <a:pt x="223" y="71"/>
                      <a:pt x="112" y="98"/>
                    </a:cubicBezTo>
                    <a:cubicBezTo>
                      <a:pt x="98" y="559"/>
                      <a:pt x="56" y="1047"/>
                      <a:pt x="0" y="1563"/>
                    </a:cubicBezTo>
                    <a:lnTo>
                      <a:pt x="140" y="1507"/>
                    </a:lnTo>
                    <a:lnTo>
                      <a:pt x="293" y="1451"/>
                    </a:lnTo>
                    <a:cubicBezTo>
                      <a:pt x="307" y="1242"/>
                      <a:pt x="321" y="1131"/>
                      <a:pt x="321" y="1103"/>
                    </a:cubicBezTo>
                    <a:lnTo>
                      <a:pt x="488" y="1033"/>
                    </a:lnTo>
                    <a:lnTo>
                      <a:pt x="488" y="1033"/>
                    </a:lnTo>
                    <a:cubicBezTo>
                      <a:pt x="446" y="1326"/>
                      <a:pt x="433" y="1521"/>
                      <a:pt x="433" y="1633"/>
                    </a:cubicBezTo>
                    <a:cubicBezTo>
                      <a:pt x="474" y="1605"/>
                      <a:pt x="516" y="1591"/>
                      <a:pt x="558" y="1563"/>
                    </a:cubicBezTo>
                    <a:cubicBezTo>
                      <a:pt x="600" y="1535"/>
                      <a:pt x="642" y="1521"/>
                      <a:pt x="684" y="1493"/>
                    </a:cubicBezTo>
                    <a:lnTo>
                      <a:pt x="711" y="1493"/>
                    </a:lnTo>
                    <a:cubicBezTo>
                      <a:pt x="739" y="1200"/>
                      <a:pt x="781" y="726"/>
                      <a:pt x="879" y="71"/>
                    </a:cubicBezTo>
                    <a:lnTo>
                      <a:pt x="879" y="71"/>
                    </a:lnTo>
                    <a:cubicBezTo>
                      <a:pt x="781" y="112"/>
                      <a:pt x="670" y="154"/>
                      <a:pt x="572" y="182"/>
                    </a:cubicBezTo>
                    <a:cubicBezTo>
                      <a:pt x="558" y="405"/>
                      <a:pt x="544" y="573"/>
                      <a:pt x="530" y="698"/>
                    </a:cubicBezTo>
                    <a:lnTo>
                      <a:pt x="446" y="740"/>
                    </a:lnTo>
                    <a:lnTo>
                      <a:pt x="377" y="768"/>
                    </a:lnTo>
                    <a:cubicBezTo>
                      <a:pt x="391" y="517"/>
                      <a:pt x="419" y="252"/>
                      <a:pt x="446"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7" name="Google Shape;867;p13"/>
              <p:cNvSpPr/>
              <p:nvPr/>
            </p:nvSpPr>
            <p:spPr>
              <a:xfrm>
                <a:off x="2877143" y="1289420"/>
                <a:ext cx="194384" cy="186983"/>
              </a:xfrm>
              <a:custGeom>
                <a:avLst/>
                <a:gdLst/>
                <a:ahLst/>
                <a:cxnLst/>
                <a:rect l="l" t="t" r="r" b="b"/>
                <a:pathLst>
                  <a:path w="1103" h="1061" extrusionOk="0">
                    <a:moveTo>
                      <a:pt x="488" y="0"/>
                    </a:moveTo>
                    <a:lnTo>
                      <a:pt x="209" y="56"/>
                    </a:lnTo>
                    <a:cubicBezTo>
                      <a:pt x="154" y="293"/>
                      <a:pt x="126" y="460"/>
                      <a:pt x="98" y="586"/>
                    </a:cubicBezTo>
                    <a:cubicBezTo>
                      <a:pt x="84" y="698"/>
                      <a:pt x="42" y="837"/>
                      <a:pt x="0" y="1032"/>
                    </a:cubicBezTo>
                    <a:cubicBezTo>
                      <a:pt x="140" y="1004"/>
                      <a:pt x="237" y="991"/>
                      <a:pt x="307" y="977"/>
                    </a:cubicBezTo>
                    <a:lnTo>
                      <a:pt x="349" y="753"/>
                    </a:lnTo>
                    <a:lnTo>
                      <a:pt x="391" y="558"/>
                    </a:lnTo>
                    <a:cubicBezTo>
                      <a:pt x="447" y="726"/>
                      <a:pt x="502" y="893"/>
                      <a:pt x="586" y="1060"/>
                    </a:cubicBezTo>
                    <a:cubicBezTo>
                      <a:pt x="656" y="1032"/>
                      <a:pt x="725" y="1004"/>
                      <a:pt x="795" y="1004"/>
                    </a:cubicBezTo>
                    <a:cubicBezTo>
                      <a:pt x="879" y="712"/>
                      <a:pt x="977" y="405"/>
                      <a:pt x="1102" y="98"/>
                    </a:cubicBezTo>
                    <a:lnTo>
                      <a:pt x="1102" y="98"/>
                    </a:lnTo>
                    <a:cubicBezTo>
                      <a:pt x="991" y="126"/>
                      <a:pt x="879" y="154"/>
                      <a:pt x="767" y="168"/>
                    </a:cubicBezTo>
                    <a:cubicBezTo>
                      <a:pt x="739" y="321"/>
                      <a:pt x="698" y="447"/>
                      <a:pt x="670" y="544"/>
                    </a:cubicBezTo>
                    <a:cubicBezTo>
                      <a:pt x="656" y="502"/>
                      <a:pt x="642" y="460"/>
                      <a:pt x="614" y="419"/>
                    </a:cubicBezTo>
                    <a:cubicBezTo>
                      <a:pt x="572" y="265"/>
                      <a:pt x="530" y="126"/>
                      <a:pt x="488"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8" name="Google Shape;868;p13"/>
              <p:cNvSpPr/>
              <p:nvPr/>
            </p:nvSpPr>
            <p:spPr>
              <a:xfrm>
                <a:off x="2882078" y="1977257"/>
                <a:ext cx="137814" cy="219762"/>
              </a:xfrm>
              <a:custGeom>
                <a:avLst/>
                <a:gdLst/>
                <a:ahLst/>
                <a:cxnLst/>
                <a:rect l="l" t="t" r="r" b="b"/>
                <a:pathLst>
                  <a:path w="782" h="1247" extrusionOk="0">
                    <a:moveTo>
                      <a:pt x="635" y="0"/>
                    </a:moveTo>
                    <a:cubicBezTo>
                      <a:pt x="489" y="0"/>
                      <a:pt x="345" y="43"/>
                      <a:pt x="223" y="128"/>
                    </a:cubicBezTo>
                    <a:cubicBezTo>
                      <a:pt x="167" y="156"/>
                      <a:pt x="126" y="212"/>
                      <a:pt x="98" y="268"/>
                    </a:cubicBezTo>
                    <a:cubicBezTo>
                      <a:pt x="70" y="324"/>
                      <a:pt x="42" y="365"/>
                      <a:pt x="28" y="421"/>
                    </a:cubicBezTo>
                    <a:cubicBezTo>
                      <a:pt x="0" y="505"/>
                      <a:pt x="0" y="589"/>
                      <a:pt x="14" y="672"/>
                    </a:cubicBezTo>
                    <a:cubicBezTo>
                      <a:pt x="14" y="700"/>
                      <a:pt x="28" y="728"/>
                      <a:pt x="56" y="756"/>
                    </a:cubicBezTo>
                    <a:cubicBezTo>
                      <a:pt x="70" y="784"/>
                      <a:pt x="98" y="798"/>
                      <a:pt x="140" y="812"/>
                    </a:cubicBezTo>
                    <a:cubicBezTo>
                      <a:pt x="167" y="826"/>
                      <a:pt x="209" y="826"/>
                      <a:pt x="251" y="826"/>
                    </a:cubicBezTo>
                    <a:lnTo>
                      <a:pt x="307" y="826"/>
                    </a:lnTo>
                    <a:cubicBezTo>
                      <a:pt x="349" y="812"/>
                      <a:pt x="391" y="798"/>
                      <a:pt x="419" y="784"/>
                    </a:cubicBezTo>
                    <a:cubicBezTo>
                      <a:pt x="460" y="770"/>
                      <a:pt x="488" y="756"/>
                      <a:pt x="530" y="742"/>
                    </a:cubicBezTo>
                    <a:cubicBezTo>
                      <a:pt x="544" y="742"/>
                      <a:pt x="558" y="756"/>
                      <a:pt x="558" y="770"/>
                    </a:cubicBezTo>
                    <a:cubicBezTo>
                      <a:pt x="558" y="784"/>
                      <a:pt x="558" y="798"/>
                      <a:pt x="544" y="812"/>
                    </a:cubicBezTo>
                    <a:cubicBezTo>
                      <a:pt x="530" y="854"/>
                      <a:pt x="502" y="882"/>
                      <a:pt x="474" y="909"/>
                    </a:cubicBezTo>
                    <a:cubicBezTo>
                      <a:pt x="419" y="951"/>
                      <a:pt x="349" y="979"/>
                      <a:pt x="279" y="979"/>
                    </a:cubicBezTo>
                    <a:cubicBezTo>
                      <a:pt x="251" y="986"/>
                      <a:pt x="223" y="990"/>
                      <a:pt x="195" y="990"/>
                    </a:cubicBezTo>
                    <a:cubicBezTo>
                      <a:pt x="167" y="990"/>
                      <a:pt x="140" y="986"/>
                      <a:pt x="112" y="979"/>
                    </a:cubicBezTo>
                    <a:cubicBezTo>
                      <a:pt x="98" y="1063"/>
                      <a:pt x="70" y="1147"/>
                      <a:pt x="42" y="1230"/>
                    </a:cubicBezTo>
                    <a:cubicBezTo>
                      <a:pt x="70" y="1244"/>
                      <a:pt x="112" y="1244"/>
                      <a:pt x="140" y="1244"/>
                    </a:cubicBezTo>
                    <a:cubicBezTo>
                      <a:pt x="158" y="1246"/>
                      <a:pt x="176" y="1247"/>
                      <a:pt x="194" y="1247"/>
                    </a:cubicBezTo>
                    <a:cubicBezTo>
                      <a:pt x="315" y="1247"/>
                      <a:pt x="433" y="1209"/>
                      <a:pt x="530" y="1161"/>
                    </a:cubicBezTo>
                    <a:cubicBezTo>
                      <a:pt x="600" y="1119"/>
                      <a:pt x="656" y="1077"/>
                      <a:pt x="684" y="1007"/>
                    </a:cubicBezTo>
                    <a:cubicBezTo>
                      <a:pt x="711" y="965"/>
                      <a:pt x="739" y="937"/>
                      <a:pt x="753" y="896"/>
                    </a:cubicBezTo>
                    <a:cubicBezTo>
                      <a:pt x="781" y="812"/>
                      <a:pt x="781" y="742"/>
                      <a:pt x="767" y="658"/>
                    </a:cubicBezTo>
                    <a:cubicBezTo>
                      <a:pt x="767" y="630"/>
                      <a:pt x="753" y="603"/>
                      <a:pt x="725" y="575"/>
                    </a:cubicBezTo>
                    <a:cubicBezTo>
                      <a:pt x="725" y="561"/>
                      <a:pt x="711" y="561"/>
                      <a:pt x="697" y="547"/>
                    </a:cubicBezTo>
                    <a:cubicBezTo>
                      <a:pt x="670" y="519"/>
                      <a:pt x="642" y="505"/>
                      <a:pt x="614" y="505"/>
                    </a:cubicBezTo>
                    <a:cubicBezTo>
                      <a:pt x="593" y="498"/>
                      <a:pt x="575" y="494"/>
                      <a:pt x="558" y="494"/>
                    </a:cubicBezTo>
                    <a:cubicBezTo>
                      <a:pt x="541" y="494"/>
                      <a:pt x="523" y="498"/>
                      <a:pt x="502" y="505"/>
                    </a:cubicBezTo>
                    <a:cubicBezTo>
                      <a:pt x="460" y="519"/>
                      <a:pt x="419" y="533"/>
                      <a:pt x="391" y="547"/>
                    </a:cubicBezTo>
                    <a:cubicBezTo>
                      <a:pt x="362" y="558"/>
                      <a:pt x="340" y="565"/>
                      <a:pt x="324" y="565"/>
                    </a:cubicBezTo>
                    <a:cubicBezTo>
                      <a:pt x="300" y="565"/>
                      <a:pt x="287" y="552"/>
                      <a:pt x="279" y="519"/>
                    </a:cubicBezTo>
                    <a:cubicBezTo>
                      <a:pt x="279" y="435"/>
                      <a:pt x="321" y="365"/>
                      <a:pt x="405" y="338"/>
                    </a:cubicBezTo>
                    <a:cubicBezTo>
                      <a:pt x="446" y="324"/>
                      <a:pt x="492" y="317"/>
                      <a:pt x="539" y="317"/>
                    </a:cubicBezTo>
                    <a:cubicBezTo>
                      <a:pt x="586" y="317"/>
                      <a:pt x="635" y="324"/>
                      <a:pt x="684" y="338"/>
                    </a:cubicBezTo>
                    <a:lnTo>
                      <a:pt x="697" y="3"/>
                    </a:lnTo>
                    <a:cubicBezTo>
                      <a:pt x="677" y="1"/>
                      <a:pt x="656" y="0"/>
                      <a:pt x="635"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69" name="Google Shape;869;p13"/>
            <p:cNvGrpSpPr/>
            <p:nvPr/>
          </p:nvGrpSpPr>
          <p:grpSpPr>
            <a:xfrm>
              <a:off x="532975" y="-97680"/>
              <a:ext cx="1299540" cy="1315402"/>
              <a:chOff x="268900" y="871395"/>
              <a:chExt cx="1299540" cy="1315402"/>
            </a:xfrm>
          </p:grpSpPr>
          <p:sp>
            <p:nvSpPr>
              <p:cNvPr id="870" name="Google Shape;870;p13"/>
              <p:cNvSpPr/>
              <p:nvPr/>
            </p:nvSpPr>
            <p:spPr>
              <a:xfrm>
                <a:off x="377107" y="1105080"/>
                <a:ext cx="46878" cy="250779"/>
              </a:xfrm>
              <a:custGeom>
                <a:avLst/>
                <a:gdLst/>
                <a:ahLst/>
                <a:cxnLst/>
                <a:rect l="l" t="t" r="r" b="b"/>
                <a:pathLst>
                  <a:path w="266" h="1423" extrusionOk="0">
                    <a:moveTo>
                      <a:pt x="265" y="0"/>
                    </a:moveTo>
                    <a:cubicBezTo>
                      <a:pt x="265" y="0"/>
                      <a:pt x="265" y="14"/>
                      <a:pt x="251" y="56"/>
                    </a:cubicBezTo>
                    <a:cubicBezTo>
                      <a:pt x="238" y="98"/>
                      <a:pt x="224" y="153"/>
                      <a:pt x="210" y="223"/>
                    </a:cubicBezTo>
                    <a:cubicBezTo>
                      <a:pt x="168" y="349"/>
                      <a:pt x="126" y="530"/>
                      <a:pt x="98" y="697"/>
                    </a:cubicBezTo>
                    <a:cubicBezTo>
                      <a:pt x="56" y="879"/>
                      <a:pt x="28" y="1060"/>
                      <a:pt x="14" y="1200"/>
                    </a:cubicBezTo>
                    <a:cubicBezTo>
                      <a:pt x="0" y="1269"/>
                      <a:pt x="0" y="1325"/>
                      <a:pt x="0" y="1367"/>
                    </a:cubicBezTo>
                    <a:lnTo>
                      <a:pt x="0" y="1423"/>
                    </a:lnTo>
                    <a:lnTo>
                      <a:pt x="28" y="1367"/>
                    </a:lnTo>
                    <a:cubicBezTo>
                      <a:pt x="28" y="1325"/>
                      <a:pt x="56" y="1269"/>
                      <a:pt x="70" y="1214"/>
                    </a:cubicBezTo>
                    <a:cubicBezTo>
                      <a:pt x="98" y="1074"/>
                      <a:pt x="140" y="893"/>
                      <a:pt x="182" y="725"/>
                    </a:cubicBezTo>
                    <a:cubicBezTo>
                      <a:pt x="210" y="544"/>
                      <a:pt x="238" y="363"/>
                      <a:pt x="251" y="223"/>
                    </a:cubicBezTo>
                    <a:cubicBezTo>
                      <a:pt x="265" y="153"/>
                      <a:pt x="265" y="98"/>
                      <a:pt x="265" y="56"/>
                    </a:cubicBezTo>
                    <a:lnTo>
                      <a:pt x="265"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1" name="Google Shape;871;p13"/>
              <p:cNvSpPr/>
              <p:nvPr/>
            </p:nvSpPr>
            <p:spPr>
              <a:xfrm>
                <a:off x="679522" y="871395"/>
                <a:ext cx="46878" cy="253422"/>
              </a:xfrm>
              <a:custGeom>
                <a:avLst/>
                <a:gdLst/>
                <a:ahLst/>
                <a:cxnLst/>
                <a:rect l="l" t="t" r="r" b="b"/>
                <a:pathLst>
                  <a:path w="266" h="1438" extrusionOk="0">
                    <a:moveTo>
                      <a:pt x="265" y="1"/>
                    </a:moveTo>
                    <a:cubicBezTo>
                      <a:pt x="265" y="1"/>
                      <a:pt x="251" y="15"/>
                      <a:pt x="237" y="57"/>
                    </a:cubicBezTo>
                    <a:cubicBezTo>
                      <a:pt x="223" y="99"/>
                      <a:pt x="209" y="154"/>
                      <a:pt x="195" y="224"/>
                    </a:cubicBezTo>
                    <a:cubicBezTo>
                      <a:pt x="154" y="350"/>
                      <a:pt x="112" y="531"/>
                      <a:pt x="84" y="712"/>
                    </a:cubicBezTo>
                    <a:cubicBezTo>
                      <a:pt x="56" y="880"/>
                      <a:pt x="28" y="1061"/>
                      <a:pt x="14" y="1201"/>
                    </a:cubicBezTo>
                    <a:cubicBezTo>
                      <a:pt x="0" y="1284"/>
                      <a:pt x="0" y="1340"/>
                      <a:pt x="0" y="1382"/>
                    </a:cubicBezTo>
                    <a:lnTo>
                      <a:pt x="0" y="1438"/>
                    </a:lnTo>
                    <a:lnTo>
                      <a:pt x="14" y="1382"/>
                    </a:lnTo>
                    <a:cubicBezTo>
                      <a:pt x="28" y="1340"/>
                      <a:pt x="42" y="1284"/>
                      <a:pt x="56" y="1214"/>
                    </a:cubicBezTo>
                    <a:cubicBezTo>
                      <a:pt x="98" y="1075"/>
                      <a:pt x="140" y="908"/>
                      <a:pt x="167" y="726"/>
                    </a:cubicBezTo>
                    <a:cubicBezTo>
                      <a:pt x="195" y="559"/>
                      <a:pt x="223" y="378"/>
                      <a:pt x="237" y="238"/>
                    </a:cubicBezTo>
                    <a:cubicBezTo>
                      <a:pt x="265" y="154"/>
                      <a:pt x="265" y="99"/>
                      <a:pt x="265" y="57"/>
                    </a:cubicBezTo>
                    <a:lnTo>
                      <a:pt x="265"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2" name="Google Shape;872;p13"/>
              <p:cNvSpPr/>
              <p:nvPr/>
            </p:nvSpPr>
            <p:spPr>
              <a:xfrm>
                <a:off x="406538" y="1151782"/>
                <a:ext cx="34718" cy="189450"/>
              </a:xfrm>
              <a:custGeom>
                <a:avLst/>
                <a:gdLst/>
                <a:ahLst/>
                <a:cxnLst/>
                <a:rect l="l" t="t" r="r" b="b"/>
                <a:pathLst>
                  <a:path w="197" h="1075" extrusionOk="0">
                    <a:moveTo>
                      <a:pt x="196" y="0"/>
                    </a:moveTo>
                    <a:cubicBezTo>
                      <a:pt x="182" y="56"/>
                      <a:pt x="168" y="112"/>
                      <a:pt x="154" y="167"/>
                    </a:cubicBezTo>
                    <a:cubicBezTo>
                      <a:pt x="112" y="265"/>
                      <a:pt x="84" y="391"/>
                      <a:pt x="57" y="530"/>
                    </a:cubicBezTo>
                    <a:cubicBezTo>
                      <a:pt x="43" y="670"/>
                      <a:pt x="15" y="795"/>
                      <a:pt x="15" y="907"/>
                    </a:cubicBezTo>
                    <a:cubicBezTo>
                      <a:pt x="1" y="1004"/>
                      <a:pt x="1" y="1074"/>
                      <a:pt x="1" y="1074"/>
                    </a:cubicBezTo>
                    <a:cubicBezTo>
                      <a:pt x="15" y="1018"/>
                      <a:pt x="43" y="963"/>
                      <a:pt x="57" y="907"/>
                    </a:cubicBezTo>
                    <a:cubicBezTo>
                      <a:pt x="84" y="809"/>
                      <a:pt x="112" y="684"/>
                      <a:pt x="140" y="544"/>
                    </a:cubicBezTo>
                    <a:cubicBezTo>
                      <a:pt x="168" y="419"/>
                      <a:pt x="182" y="279"/>
                      <a:pt x="196" y="167"/>
                    </a:cubicBezTo>
                    <a:cubicBezTo>
                      <a:pt x="196" y="70"/>
                      <a:pt x="196" y="0"/>
                      <a:pt x="196"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3" name="Google Shape;873;p13"/>
              <p:cNvSpPr/>
              <p:nvPr/>
            </p:nvSpPr>
            <p:spPr>
              <a:xfrm>
                <a:off x="423809" y="1102613"/>
                <a:ext cx="255890" cy="19738"/>
              </a:xfrm>
              <a:custGeom>
                <a:avLst/>
                <a:gdLst/>
                <a:ahLst/>
                <a:cxnLst/>
                <a:rect l="l" t="t" r="r" b="b"/>
                <a:pathLst>
                  <a:path w="1452" h="112" extrusionOk="0">
                    <a:moveTo>
                      <a:pt x="0" y="0"/>
                    </a:moveTo>
                    <a:lnTo>
                      <a:pt x="70" y="14"/>
                    </a:lnTo>
                    <a:cubicBezTo>
                      <a:pt x="112" y="28"/>
                      <a:pt x="168" y="42"/>
                      <a:pt x="238" y="42"/>
                    </a:cubicBezTo>
                    <a:cubicBezTo>
                      <a:pt x="363" y="70"/>
                      <a:pt x="544" y="84"/>
                      <a:pt x="726" y="98"/>
                    </a:cubicBezTo>
                    <a:cubicBezTo>
                      <a:pt x="907" y="112"/>
                      <a:pt x="1088" y="112"/>
                      <a:pt x="1228" y="112"/>
                    </a:cubicBezTo>
                    <a:lnTo>
                      <a:pt x="1451" y="112"/>
                    </a:lnTo>
                    <a:lnTo>
                      <a:pt x="1409" y="98"/>
                    </a:lnTo>
                    <a:cubicBezTo>
                      <a:pt x="1367" y="98"/>
                      <a:pt x="1312" y="84"/>
                      <a:pt x="1242" y="84"/>
                    </a:cubicBezTo>
                    <a:cubicBezTo>
                      <a:pt x="1102" y="56"/>
                      <a:pt x="921" y="42"/>
                      <a:pt x="740" y="28"/>
                    </a:cubicBezTo>
                    <a:cubicBezTo>
                      <a:pt x="558" y="0"/>
                      <a:pt x="377" y="0"/>
                      <a:pt x="238"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4" name="Google Shape;874;p13"/>
              <p:cNvSpPr/>
              <p:nvPr/>
            </p:nvSpPr>
            <p:spPr>
              <a:xfrm>
                <a:off x="726224" y="871395"/>
                <a:ext cx="255713" cy="19914"/>
              </a:xfrm>
              <a:custGeom>
                <a:avLst/>
                <a:gdLst/>
                <a:ahLst/>
                <a:cxnLst/>
                <a:rect l="l" t="t" r="r" b="b"/>
                <a:pathLst>
                  <a:path w="1451" h="113" extrusionOk="0">
                    <a:moveTo>
                      <a:pt x="0" y="1"/>
                    </a:moveTo>
                    <a:lnTo>
                      <a:pt x="56" y="15"/>
                    </a:lnTo>
                    <a:lnTo>
                      <a:pt x="223" y="43"/>
                    </a:lnTo>
                    <a:cubicBezTo>
                      <a:pt x="363" y="57"/>
                      <a:pt x="544" y="71"/>
                      <a:pt x="725" y="99"/>
                    </a:cubicBezTo>
                    <a:cubicBezTo>
                      <a:pt x="907" y="113"/>
                      <a:pt x="1088" y="113"/>
                      <a:pt x="1214" y="113"/>
                    </a:cubicBezTo>
                    <a:lnTo>
                      <a:pt x="1451" y="113"/>
                    </a:lnTo>
                    <a:lnTo>
                      <a:pt x="1381" y="99"/>
                    </a:lnTo>
                    <a:cubicBezTo>
                      <a:pt x="1339" y="99"/>
                      <a:pt x="1283" y="85"/>
                      <a:pt x="1228" y="71"/>
                    </a:cubicBezTo>
                    <a:cubicBezTo>
                      <a:pt x="1088" y="57"/>
                      <a:pt x="907" y="43"/>
                      <a:pt x="725" y="15"/>
                    </a:cubicBezTo>
                    <a:cubicBezTo>
                      <a:pt x="544" y="1"/>
                      <a:pt x="363" y="1"/>
                      <a:pt x="22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5" name="Google Shape;875;p13"/>
              <p:cNvSpPr/>
              <p:nvPr/>
            </p:nvSpPr>
            <p:spPr>
              <a:xfrm>
                <a:off x="790020" y="1326253"/>
                <a:ext cx="46878" cy="253422"/>
              </a:xfrm>
              <a:custGeom>
                <a:avLst/>
                <a:gdLst/>
                <a:ahLst/>
                <a:cxnLst/>
                <a:rect l="l" t="t" r="r" b="b"/>
                <a:pathLst>
                  <a:path w="266" h="1438" extrusionOk="0">
                    <a:moveTo>
                      <a:pt x="266" y="0"/>
                    </a:moveTo>
                    <a:cubicBezTo>
                      <a:pt x="266" y="0"/>
                      <a:pt x="252" y="14"/>
                      <a:pt x="252" y="56"/>
                    </a:cubicBezTo>
                    <a:cubicBezTo>
                      <a:pt x="238" y="98"/>
                      <a:pt x="210" y="154"/>
                      <a:pt x="196" y="224"/>
                    </a:cubicBezTo>
                    <a:cubicBezTo>
                      <a:pt x="168" y="363"/>
                      <a:pt x="126" y="530"/>
                      <a:pt x="84" y="712"/>
                    </a:cubicBezTo>
                    <a:cubicBezTo>
                      <a:pt x="57" y="879"/>
                      <a:pt x="29" y="1061"/>
                      <a:pt x="15" y="1200"/>
                    </a:cubicBezTo>
                    <a:cubicBezTo>
                      <a:pt x="1" y="1270"/>
                      <a:pt x="1" y="1339"/>
                      <a:pt x="1" y="1367"/>
                    </a:cubicBezTo>
                    <a:lnTo>
                      <a:pt x="1" y="1437"/>
                    </a:lnTo>
                    <a:lnTo>
                      <a:pt x="15" y="1381"/>
                    </a:lnTo>
                    <a:cubicBezTo>
                      <a:pt x="29" y="1339"/>
                      <a:pt x="43" y="1284"/>
                      <a:pt x="71" y="1214"/>
                    </a:cubicBezTo>
                    <a:cubicBezTo>
                      <a:pt x="98" y="1088"/>
                      <a:pt x="140" y="907"/>
                      <a:pt x="168" y="726"/>
                    </a:cubicBezTo>
                    <a:cubicBezTo>
                      <a:pt x="210" y="544"/>
                      <a:pt x="238" y="377"/>
                      <a:pt x="252" y="238"/>
                    </a:cubicBezTo>
                    <a:cubicBezTo>
                      <a:pt x="252" y="154"/>
                      <a:pt x="266" y="98"/>
                      <a:pt x="266" y="56"/>
                    </a:cubicBezTo>
                    <a:lnTo>
                      <a:pt x="266"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6" name="Google Shape;876;p13"/>
              <p:cNvSpPr/>
              <p:nvPr/>
            </p:nvSpPr>
            <p:spPr>
              <a:xfrm>
                <a:off x="1107239" y="1090277"/>
                <a:ext cx="46878" cy="255713"/>
              </a:xfrm>
              <a:custGeom>
                <a:avLst/>
                <a:gdLst/>
                <a:ahLst/>
                <a:cxnLst/>
                <a:rect l="l" t="t" r="r" b="b"/>
                <a:pathLst>
                  <a:path w="266" h="1451" extrusionOk="0">
                    <a:moveTo>
                      <a:pt x="265" y="0"/>
                    </a:moveTo>
                    <a:cubicBezTo>
                      <a:pt x="265" y="0"/>
                      <a:pt x="251" y="28"/>
                      <a:pt x="251" y="70"/>
                    </a:cubicBezTo>
                    <a:cubicBezTo>
                      <a:pt x="237" y="112"/>
                      <a:pt x="223" y="154"/>
                      <a:pt x="195" y="224"/>
                    </a:cubicBezTo>
                    <a:cubicBezTo>
                      <a:pt x="168" y="363"/>
                      <a:pt x="126" y="530"/>
                      <a:pt x="84" y="712"/>
                    </a:cubicBezTo>
                    <a:cubicBezTo>
                      <a:pt x="56" y="893"/>
                      <a:pt x="28" y="1074"/>
                      <a:pt x="14" y="1214"/>
                    </a:cubicBezTo>
                    <a:cubicBezTo>
                      <a:pt x="0" y="1284"/>
                      <a:pt x="0" y="1339"/>
                      <a:pt x="0" y="1381"/>
                    </a:cubicBezTo>
                    <a:lnTo>
                      <a:pt x="0" y="1451"/>
                    </a:lnTo>
                    <a:lnTo>
                      <a:pt x="14" y="1381"/>
                    </a:lnTo>
                    <a:cubicBezTo>
                      <a:pt x="28" y="1339"/>
                      <a:pt x="42" y="1298"/>
                      <a:pt x="70" y="1228"/>
                    </a:cubicBezTo>
                    <a:cubicBezTo>
                      <a:pt x="98" y="1088"/>
                      <a:pt x="140" y="921"/>
                      <a:pt x="168" y="740"/>
                    </a:cubicBezTo>
                    <a:cubicBezTo>
                      <a:pt x="209" y="558"/>
                      <a:pt x="237" y="377"/>
                      <a:pt x="251" y="237"/>
                    </a:cubicBezTo>
                    <a:cubicBezTo>
                      <a:pt x="251" y="168"/>
                      <a:pt x="265" y="112"/>
                      <a:pt x="265" y="70"/>
                    </a:cubicBezTo>
                    <a:lnTo>
                      <a:pt x="265"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7" name="Google Shape;877;p13"/>
              <p:cNvSpPr/>
              <p:nvPr/>
            </p:nvSpPr>
            <p:spPr>
              <a:xfrm>
                <a:off x="534483" y="1559761"/>
                <a:ext cx="255713" cy="19914"/>
              </a:xfrm>
              <a:custGeom>
                <a:avLst/>
                <a:gdLst/>
                <a:ahLst/>
                <a:cxnLst/>
                <a:rect l="l" t="t" r="r" b="b"/>
                <a:pathLst>
                  <a:path w="1451" h="113" extrusionOk="0">
                    <a:moveTo>
                      <a:pt x="0" y="1"/>
                    </a:moveTo>
                    <a:lnTo>
                      <a:pt x="42" y="14"/>
                    </a:lnTo>
                    <a:cubicBezTo>
                      <a:pt x="84" y="14"/>
                      <a:pt x="140" y="28"/>
                      <a:pt x="209" y="42"/>
                    </a:cubicBezTo>
                    <a:cubicBezTo>
                      <a:pt x="349" y="56"/>
                      <a:pt x="530" y="70"/>
                      <a:pt x="712" y="84"/>
                    </a:cubicBezTo>
                    <a:cubicBezTo>
                      <a:pt x="893" y="112"/>
                      <a:pt x="1074" y="112"/>
                      <a:pt x="1214" y="112"/>
                    </a:cubicBezTo>
                    <a:lnTo>
                      <a:pt x="1451" y="112"/>
                    </a:lnTo>
                    <a:lnTo>
                      <a:pt x="1381" y="98"/>
                    </a:lnTo>
                    <a:lnTo>
                      <a:pt x="1228" y="70"/>
                    </a:lnTo>
                    <a:cubicBezTo>
                      <a:pt x="1088" y="56"/>
                      <a:pt x="907" y="42"/>
                      <a:pt x="725" y="14"/>
                    </a:cubicBezTo>
                    <a:cubicBezTo>
                      <a:pt x="544" y="1"/>
                      <a:pt x="363" y="1"/>
                      <a:pt x="223"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8" name="Google Shape;878;p13"/>
              <p:cNvSpPr/>
              <p:nvPr/>
            </p:nvSpPr>
            <p:spPr>
              <a:xfrm>
                <a:off x="856460" y="1331187"/>
                <a:ext cx="246021" cy="19738"/>
              </a:xfrm>
              <a:custGeom>
                <a:avLst/>
                <a:gdLst/>
                <a:ahLst/>
                <a:cxnLst/>
                <a:rect l="l" t="t" r="r" b="b"/>
                <a:pathLst>
                  <a:path w="1396" h="112" extrusionOk="0">
                    <a:moveTo>
                      <a:pt x="0" y="0"/>
                    </a:moveTo>
                    <a:cubicBezTo>
                      <a:pt x="42" y="14"/>
                      <a:pt x="98" y="28"/>
                      <a:pt x="168" y="28"/>
                    </a:cubicBezTo>
                    <a:cubicBezTo>
                      <a:pt x="307" y="56"/>
                      <a:pt x="489" y="70"/>
                      <a:pt x="670" y="84"/>
                    </a:cubicBezTo>
                    <a:cubicBezTo>
                      <a:pt x="851" y="112"/>
                      <a:pt x="1033" y="112"/>
                      <a:pt x="1158" y="112"/>
                    </a:cubicBezTo>
                    <a:lnTo>
                      <a:pt x="1395" y="112"/>
                    </a:lnTo>
                    <a:lnTo>
                      <a:pt x="1326" y="98"/>
                    </a:lnTo>
                    <a:cubicBezTo>
                      <a:pt x="1284" y="84"/>
                      <a:pt x="1228" y="70"/>
                      <a:pt x="1172" y="70"/>
                    </a:cubicBezTo>
                    <a:cubicBezTo>
                      <a:pt x="1033" y="42"/>
                      <a:pt x="851" y="28"/>
                      <a:pt x="670" y="14"/>
                    </a:cubicBezTo>
                    <a:cubicBezTo>
                      <a:pt x="489" y="0"/>
                      <a:pt x="307" y="0"/>
                      <a:pt x="168"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9" name="Google Shape;879;p13"/>
              <p:cNvSpPr/>
              <p:nvPr/>
            </p:nvSpPr>
            <p:spPr>
              <a:xfrm>
                <a:off x="566381" y="1532797"/>
                <a:ext cx="179581" cy="17271"/>
              </a:xfrm>
              <a:custGeom>
                <a:avLst/>
                <a:gdLst/>
                <a:ahLst/>
                <a:cxnLst/>
                <a:rect l="l" t="t" r="r" b="b"/>
                <a:pathLst>
                  <a:path w="1019" h="98" extrusionOk="0">
                    <a:moveTo>
                      <a:pt x="154" y="0"/>
                    </a:moveTo>
                    <a:cubicBezTo>
                      <a:pt x="70" y="14"/>
                      <a:pt x="0" y="14"/>
                      <a:pt x="0" y="14"/>
                    </a:cubicBezTo>
                    <a:cubicBezTo>
                      <a:pt x="0" y="14"/>
                      <a:pt x="70" y="42"/>
                      <a:pt x="154" y="56"/>
                    </a:cubicBezTo>
                    <a:cubicBezTo>
                      <a:pt x="252" y="70"/>
                      <a:pt x="377" y="84"/>
                      <a:pt x="503" y="98"/>
                    </a:cubicBezTo>
                    <a:lnTo>
                      <a:pt x="851" y="98"/>
                    </a:lnTo>
                    <a:cubicBezTo>
                      <a:pt x="907" y="98"/>
                      <a:pt x="963" y="98"/>
                      <a:pt x="1019" y="84"/>
                    </a:cubicBezTo>
                    <a:cubicBezTo>
                      <a:pt x="1019" y="84"/>
                      <a:pt x="949" y="70"/>
                      <a:pt x="851" y="56"/>
                    </a:cubicBezTo>
                    <a:cubicBezTo>
                      <a:pt x="768" y="42"/>
                      <a:pt x="628" y="14"/>
                      <a:pt x="503" y="14"/>
                    </a:cubicBezTo>
                    <a:cubicBezTo>
                      <a:pt x="391" y="0"/>
                      <a:pt x="252" y="0"/>
                      <a:pt x="154"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0" name="Google Shape;880;p13"/>
              <p:cNvSpPr/>
              <p:nvPr/>
            </p:nvSpPr>
            <p:spPr>
              <a:xfrm>
                <a:off x="1311140" y="1923506"/>
                <a:ext cx="214122" cy="19914"/>
              </a:xfrm>
              <a:custGeom>
                <a:avLst/>
                <a:gdLst/>
                <a:ahLst/>
                <a:cxnLst/>
                <a:rect l="l" t="t" r="r" b="b"/>
                <a:pathLst>
                  <a:path w="1215" h="113" extrusionOk="0">
                    <a:moveTo>
                      <a:pt x="1" y="1"/>
                    </a:moveTo>
                    <a:lnTo>
                      <a:pt x="57" y="15"/>
                    </a:lnTo>
                    <a:lnTo>
                      <a:pt x="182" y="43"/>
                    </a:lnTo>
                    <a:cubicBezTo>
                      <a:pt x="294" y="71"/>
                      <a:pt x="447" y="85"/>
                      <a:pt x="601" y="99"/>
                    </a:cubicBezTo>
                    <a:cubicBezTo>
                      <a:pt x="754" y="113"/>
                      <a:pt x="908" y="113"/>
                      <a:pt x="1019" y="113"/>
                    </a:cubicBezTo>
                    <a:lnTo>
                      <a:pt x="1214" y="113"/>
                    </a:lnTo>
                    <a:lnTo>
                      <a:pt x="1159" y="99"/>
                    </a:lnTo>
                    <a:cubicBezTo>
                      <a:pt x="1131" y="99"/>
                      <a:pt x="1075" y="85"/>
                      <a:pt x="1019" y="85"/>
                    </a:cubicBezTo>
                    <a:cubicBezTo>
                      <a:pt x="908" y="57"/>
                      <a:pt x="754" y="43"/>
                      <a:pt x="601" y="29"/>
                    </a:cubicBezTo>
                    <a:cubicBezTo>
                      <a:pt x="461" y="1"/>
                      <a:pt x="308" y="1"/>
                      <a:pt x="196"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1" name="Google Shape;881;p13"/>
              <p:cNvSpPr/>
              <p:nvPr/>
            </p:nvSpPr>
            <p:spPr>
              <a:xfrm>
                <a:off x="677055" y="1124642"/>
                <a:ext cx="162310" cy="199319"/>
              </a:xfrm>
              <a:custGeom>
                <a:avLst/>
                <a:gdLst/>
                <a:ahLst/>
                <a:cxnLst/>
                <a:rect l="l" t="t" r="r" b="b"/>
                <a:pathLst>
                  <a:path w="921" h="1131" extrusionOk="0">
                    <a:moveTo>
                      <a:pt x="0" y="1"/>
                    </a:moveTo>
                    <a:lnTo>
                      <a:pt x="42" y="56"/>
                    </a:lnTo>
                    <a:cubicBezTo>
                      <a:pt x="56" y="84"/>
                      <a:pt x="98" y="140"/>
                      <a:pt x="126" y="196"/>
                    </a:cubicBezTo>
                    <a:cubicBezTo>
                      <a:pt x="209" y="308"/>
                      <a:pt x="321" y="447"/>
                      <a:pt x="433" y="586"/>
                    </a:cubicBezTo>
                    <a:cubicBezTo>
                      <a:pt x="544" y="740"/>
                      <a:pt x="670" y="865"/>
                      <a:pt x="753" y="977"/>
                    </a:cubicBezTo>
                    <a:cubicBezTo>
                      <a:pt x="809" y="1019"/>
                      <a:pt x="851" y="1061"/>
                      <a:pt x="865" y="1089"/>
                    </a:cubicBezTo>
                    <a:lnTo>
                      <a:pt x="921" y="1130"/>
                    </a:lnTo>
                    <a:cubicBezTo>
                      <a:pt x="921" y="1130"/>
                      <a:pt x="907" y="1117"/>
                      <a:pt x="879" y="1075"/>
                    </a:cubicBezTo>
                    <a:cubicBezTo>
                      <a:pt x="865" y="1047"/>
                      <a:pt x="837" y="1005"/>
                      <a:pt x="795" y="949"/>
                    </a:cubicBezTo>
                    <a:cubicBezTo>
                      <a:pt x="712" y="824"/>
                      <a:pt x="600" y="684"/>
                      <a:pt x="488" y="545"/>
                    </a:cubicBezTo>
                    <a:cubicBezTo>
                      <a:pt x="377" y="405"/>
                      <a:pt x="265" y="266"/>
                      <a:pt x="168" y="168"/>
                    </a:cubicBezTo>
                    <a:cubicBezTo>
                      <a:pt x="126" y="112"/>
                      <a:pt x="84" y="70"/>
                      <a:pt x="56" y="42"/>
                    </a:cubicBezTo>
                    <a:lnTo>
                      <a:pt x="0"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2" name="Google Shape;882;p13"/>
              <p:cNvSpPr/>
              <p:nvPr/>
            </p:nvSpPr>
            <p:spPr>
              <a:xfrm>
                <a:off x="999032" y="893601"/>
                <a:ext cx="160019" cy="201786"/>
              </a:xfrm>
              <a:custGeom>
                <a:avLst/>
                <a:gdLst/>
                <a:ahLst/>
                <a:cxnLst/>
                <a:rect l="l" t="t" r="r" b="b"/>
                <a:pathLst>
                  <a:path w="908" h="1145" extrusionOk="0">
                    <a:moveTo>
                      <a:pt x="0" y="0"/>
                    </a:moveTo>
                    <a:lnTo>
                      <a:pt x="28" y="56"/>
                    </a:lnTo>
                    <a:cubicBezTo>
                      <a:pt x="56" y="84"/>
                      <a:pt x="84" y="140"/>
                      <a:pt x="126" y="196"/>
                    </a:cubicBezTo>
                    <a:cubicBezTo>
                      <a:pt x="196" y="307"/>
                      <a:pt x="307" y="461"/>
                      <a:pt x="419" y="600"/>
                    </a:cubicBezTo>
                    <a:cubicBezTo>
                      <a:pt x="530" y="740"/>
                      <a:pt x="656" y="879"/>
                      <a:pt x="754" y="977"/>
                    </a:cubicBezTo>
                    <a:lnTo>
                      <a:pt x="865" y="1088"/>
                    </a:lnTo>
                    <a:lnTo>
                      <a:pt x="907" y="1144"/>
                    </a:lnTo>
                    <a:lnTo>
                      <a:pt x="879" y="1088"/>
                    </a:lnTo>
                    <a:cubicBezTo>
                      <a:pt x="851" y="1047"/>
                      <a:pt x="823" y="1005"/>
                      <a:pt x="782" y="949"/>
                    </a:cubicBezTo>
                    <a:cubicBezTo>
                      <a:pt x="712" y="837"/>
                      <a:pt x="600" y="684"/>
                      <a:pt x="489" y="544"/>
                    </a:cubicBezTo>
                    <a:cubicBezTo>
                      <a:pt x="377" y="405"/>
                      <a:pt x="251" y="265"/>
                      <a:pt x="154" y="168"/>
                    </a:cubicBezTo>
                    <a:cubicBezTo>
                      <a:pt x="112" y="112"/>
                      <a:pt x="70" y="70"/>
                      <a:pt x="42" y="42"/>
                    </a:cubicBezTo>
                    <a:cubicBezTo>
                      <a:pt x="28" y="28"/>
                      <a:pt x="14" y="14"/>
                      <a:pt x="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3" name="Google Shape;883;p13"/>
              <p:cNvSpPr/>
              <p:nvPr/>
            </p:nvSpPr>
            <p:spPr>
              <a:xfrm>
                <a:off x="839189" y="1712203"/>
                <a:ext cx="46878" cy="253422"/>
              </a:xfrm>
              <a:custGeom>
                <a:avLst/>
                <a:gdLst/>
                <a:ahLst/>
                <a:cxnLst/>
                <a:rect l="l" t="t" r="r" b="b"/>
                <a:pathLst>
                  <a:path w="266" h="1438" extrusionOk="0">
                    <a:moveTo>
                      <a:pt x="266" y="0"/>
                    </a:moveTo>
                    <a:lnTo>
                      <a:pt x="238" y="56"/>
                    </a:lnTo>
                    <a:cubicBezTo>
                      <a:pt x="224" y="98"/>
                      <a:pt x="210" y="154"/>
                      <a:pt x="196" y="224"/>
                    </a:cubicBezTo>
                    <a:cubicBezTo>
                      <a:pt x="154" y="363"/>
                      <a:pt x="112" y="530"/>
                      <a:pt x="84" y="712"/>
                    </a:cubicBezTo>
                    <a:cubicBezTo>
                      <a:pt x="57" y="893"/>
                      <a:pt x="29" y="1060"/>
                      <a:pt x="15" y="1200"/>
                    </a:cubicBezTo>
                    <a:cubicBezTo>
                      <a:pt x="1" y="1284"/>
                      <a:pt x="1" y="1339"/>
                      <a:pt x="1" y="1381"/>
                    </a:cubicBezTo>
                    <a:lnTo>
                      <a:pt x="1" y="1437"/>
                    </a:lnTo>
                    <a:lnTo>
                      <a:pt x="15" y="1381"/>
                    </a:lnTo>
                    <a:cubicBezTo>
                      <a:pt x="29" y="1339"/>
                      <a:pt x="43" y="1284"/>
                      <a:pt x="57" y="1214"/>
                    </a:cubicBezTo>
                    <a:cubicBezTo>
                      <a:pt x="98" y="1074"/>
                      <a:pt x="140" y="907"/>
                      <a:pt x="168" y="726"/>
                    </a:cubicBezTo>
                    <a:cubicBezTo>
                      <a:pt x="196" y="558"/>
                      <a:pt x="224" y="377"/>
                      <a:pt x="238" y="237"/>
                    </a:cubicBezTo>
                    <a:cubicBezTo>
                      <a:pt x="266" y="168"/>
                      <a:pt x="266" y="98"/>
                      <a:pt x="266" y="70"/>
                    </a:cubicBezTo>
                    <a:lnTo>
                      <a:pt x="266"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4" name="Google Shape;884;p13"/>
              <p:cNvSpPr/>
              <p:nvPr/>
            </p:nvSpPr>
            <p:spPr>
              <a:xfrm>
                <a:off x="885891" y="1712203"/>
                <a:ext cx="255890" cy="19738"/>
              </a:xfrm>
              <a:custGeom>
                <a:avLst/>
                <a:gdLst/>
                <a:ahLst/>
                <a:cxnLst/>
                <a:rect l="l" t="t" r="r" b="b"/>
                <a:pathLst>
                  <a:path w="1452" h="112" extrusionOk="0">
                    <a:moveTo>
                      <a:pt x="1" y="0"/>
                    </a:moveTo>
                    <a:lnTo>
                      <a:pt x="57" y="14"/>
                    </a:lnTo>
                    <a:lnTo>
                      <a:pt x="224" y="42"/>
                    </a:lnTo>
                    <a:cubicBezTo>
                      <a:pt x="363" y="56"/>
                      <a:pt x="545" y="70"/>
                      <a:pt x="726" y="98"/>
                    </a:cubicBezTo>
                    <a:cubicBezTo>
                      <a:pt x="907" y="112"/>
                      <a:pt x="1089" y="112"/>
                      <a:pt x="1214" y="112"/>
                    </a:cubicBezTo>
                    <a:lnTo>
                      <a:pt x="1451" y="112"/>
                    </a:lnTo>
                    <a:lnTo>
                      <a:pt x="1382" y="98"/>
                    </a:lnTo>
                    <a:cubicBezTo>
                      <a:pt x="1354" y="98"/>
                      <a:pt x="1284" y="84"/>
                      <a:pt x="1228" y="70"/>
                    </a:cubicBezTo>
                    <a:cubicBezTo>
                      <a:pt x="1089" y="56"/>
                      <a:pt x="907" y="42"/>
                      <a:pt x="726" y="28"/>
                    </a:cubicBezTo>
                    <a:cubicBezTo>
                      <a:pt x="545" y="0"/>
                      <a:pt x="363" y="0"/>
                      <a:pt x="224"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5" name="Google Shape;885;p13"/>
              <p:cNvSpPr/>
              <p:nvPr/>
            </p:nvSpPr>
            <p:spPr>
              <a:xfrm>
                <a:off x="1266906" y="1930908"/>
                <a:ext cx="46878" cy="255890"/>
              </a:xfrm>
              <a:custGeom>
                <a:avLst/>
                <a:gdLst/>
                <a:ahLst/>
                <a:cxnLst/>
                <a:rect l="l" t="t" r="r" b="b"/>
                <a:pathLst>
                  <a:path w="266" h="1452" extrusionOk="0">
                    <a:moveTo>
                      <a:pt x="266" y="1"/>
                    </a:moveTo>
                    <a:cubicBezTo>
                      <a:pt x="266" y="1"/>
                      <a:pt x="252" y="29"/>
                      <a:pt x="252" y="71"/>
                    </a:cubicBezTo>
                    <a:cubicBezTo>
                      <a:pt x="238" y="112"/>
                      <a:pt x="224" y="154"/>
                      <a:pt x="196" y="224"/>
                    </a:cubicBezTo>
                    <a:cubicBezTo>
                      <a:pt x="168" y="363"/>
                      <a:pt x="126" y="531"/>
                      <a:pt x="85" y="712"/>
                    </a:cubicBezTo>
                    <a:cubicBezTo>
                      <a:pt x="57" y="893"/>
                      <a:pt x="29" y="1075"/>
                      <a:pt x="15" y="1214"/>
                    </a:cubicBezTo>
                    <a:cubicBezTo>
                      <a:pt x="1" y="1284"/>
                      <a:pt x="1" y="1340"/>
                      <a:pt x="1" y="1382"/>
                    </a:cubicBezTo>
                    <a:lnTo>
                      <a:pt x="1" y="1451"/>
                    </a:lnTo>
                    <a:lnTo>
                      <a:pt x="15" y="1382"/>
                    </a:lnTo>
                    <a:cubicBezTo>
                      <a:pt x="29" y="1340"/>
                      <a:pt x="43" y="1298"/>
                      <a:pt x="71" y="1228"/>
                    </a:cubicBezTo>
                    <a:cubicBezTo>
                      <a:pt x="98" y="1089"/>
                      <a:pt x="140" y="921"/>
                      <a:pt x="168" y="740"/>
                    </a:cubicBezTo>
                    <a:cubicBezTo>
                      <a:pt x="210" y="559"/>
                      <a:pt x="238" y="377"/>
                      <a:pt x="252" y="238"/>
                    </a:cubicBezTo>
                    <a:cubicBezTo>
                      <a:pt x="252" y="168"/>
                      <a:pt x="266" y="112"/>
                      <a:pt x="266" y="71"/>
                    </a:cubicBezTo>
                    <a:lnTo>
                      <a:pt x="266"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6" name="Google Shape;886;p13"/>
              <p:cNvSpPr/>
              <p:nvPr/>
            </p:nvSpPr>
            <p:spPr>
              <a:xfrm>
                <a:off x="839189" y="1965449"/>
                <a:ext cx="160019" cy="199143"/>
              </a:xfrm>
              <a:custGeom>
                <a:avLst/>
                <a:gdLst/>
                <a:ahLst/>
                <a:cxnLst/>
                <a:rect l="l" t="t" r="r" b="b"/>
                <a:pathLst>
                  <a:path w="908" h="1130" extrusionOk="0">
                    <a:moveTo>
                      <a:pt x="1" y="0"/>
                    </a:moveTo>
                    <a:cubicBezTo>
                      <a:pt x="1" y="0"/>
                      <a:pt x="1" y="28"/>
                      <a:pt x="29" y="56"/>
                    </a:cubicBezTo>
                    <a:cubicBezTo>
                      <a:pt x="43" y="84"/>
                      <a:pt x="84" y="140"/>
                      <a:pt x="112" y="195"/>
                    </a:cubicBezTo>
                    <a:cubicBezTo>
                      <a:pt x="196" y="307"/>
                      <a:pt x="308" y="446"/>
                      <a:pt x="419" y="600"/>
                    </a:cubicBezTo>
                    <a:cubicBezTo>
                      <a:pt x="531" y="739"/>
                      <a:pt x="656" y="879"/>
                      <a:pt x="740" y="976"/>
                    </a:cubicBezTo>
                    <a:cubicBezTo>
                      <a:pt x="796" y="1018"/>
                      <a:pt x="838" y="1060"/>
                      <a:pt x="852" y="1088"/>
                    </a:cubicBezTo>
                    <a:lnTo>
                      <a:pt x="907" y="1130"/>
                    </a:lnTo>
                    <a:cubicBezTo>
                      <a:pt x="893" y="1116"/>
                      <a:pt x="880" y="1102"/>
                      <a:pt x="866" y="1088"/>
                    </a:cubicBezTo>
                    <a:cubicBezTo>
                      <a:pt x="852" y="1046"/>
                      <a:pt x="824" y="1004"/>
                      <a:pt x="782" y="949"/>
                    </a:cubicBezTo>
                    <a:cubicBezTo>
                      <a:pt x="698" y="837"/>
                      <a:pt x="587" y="684"/>
                      <a:pt x="475" y="544"/>
                    </a:cubicBezTo>
                    <a:cubicBezTo>
                      <a:pt x="363" y="405"/>
                      <a:pt x="252" y="265"/>
                      <a:pt x="154" y="167"/>
                    </a:cubicBezTo>
                    <a:cubicBezTo>
                      <a:pt x="112" y="112"/>
                      <a:pt x="71" y="70"/>
                      <a:pt x="43" y="42"/>
                    </a:cubicBezTo>
                    <a:lnTo>
                      <a:pt x="1"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7" name="Google Shape;887;p13"/>
              <p:cNvSpPr/>
              <p:nvPr/>
            </p:nvSpPr>
            <p:spPr>
              <a:xfrm>
                <a:off x="1158875" y="1734232"/>
                <a:ext cx="159843" cy="201786"/>
              </a:xfrm>
              <a:custGeom>
                <a:avLst/>
                <a:gdLst/>
                <a:ahLst/>
                <a:cxnLst/>
                <a:rect l="l" t="t" r="r" b="b"/>
                <a:pathLst>
                  <a:path w="907" h="1145" extrusionOk="0">
                    <a:moveTo>
                      <a:pt x="0" y="1"/>
                    </a:moveTo>
                    <a:lnTo>
                      <a:pt x="28" y="57"/>
                    </a:lnTo>
                    <a:cubicBezTo>
                      <a:pt x="56" y="99"/>
                      <a:pt x="84" y="140"/>
                      <a:pt x="126" y="196"/>
                    </a:cubicBezTo>
                    <a:cubicBezTo>
                      <a:pt x="195" y="308"/>
                      <a:pt x="307" y="461"/>
                      <a:pt x="419" y="601"/>
                    </a:cubicBezTo>
                    <a:cubicBezTo>
                      <a:pt x="530" y="740"/>
                      <a:pt x="656" y="880"/>
                      <a:pt x="753" y="977"/>
                    </a:cubicBezTo>
                    <a:cubicBezTo>
                      <a:pt x="795" y="1033"/>
                      <a:pt x="837" y="1061"/>
                      <a:pt x="865" y="1103"/>
                    </a:cubicBezTo>
                    <a:lnTo>
                      <a:pt x="907" y="1145"/>
                    </a:lnTo>
                    <a:lnTo>
                      <a:pt x="879" y="1089"/>
                    </a:lnTo>
                    <a:cubicBezTo>
                      <a:pt x="851" y="1047"/>
                      <a:pt x="823" y="1005"/>
                      <a:pt x="781" y="949"/>
                    </a:cubicBezTo>
                    <a:cubicBezTo>
                      <a:pt x="711" y="838"/>
                      <a:pt x="600" y="684"/>
                      <a:pt x="488" y="545"/>
                    </a:cubicBezTo>
                    <a:cubicBezTo>
                      <a:pt x="377" y="405"/>
                      <a:pt x="251" y="266"/>
                      <a:pt x="154" y="168"/>
                    </a:cubicBezTo>
                    <a:cubicBezTo>
                      <a:pt x="112" y="112"/>
                      <a:pt x="70" y="85"/>
                      <a:pt x="42" y="57"/>
                    </a:cubicBezTo>
                    <a:lnTo>
                      <a:pt x="0"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8" name="Google Shape;888;p13"/>
              <p:cNvSpPr/>
              <p:nvPr/>
            </p:nvSpPr>
            <p:spPr>
              <a:xfrm>
                <a:off x="689215" y="1171344"/>
                <a:ext cx="105916" cy="130412"/>
              </a:xfrm>
              <a:custGeom>
                <a:avLst/>
                <a:gdLst/>
                <a:ahLst/>
                <a:cxnLst/>
                <a:rect l="l" t="t" r="r" b="b"/>
                <a:pathLst>
                  <a:path w="601" h="740" extrusionOk="0">
                    <a:moveTo>
                      <a:pt x="1" y="1"/>
                    </a:moveTo>
                    <a:cubicBezTo>
                      <a:pt x="15" y="43"/>
                      <a:pt x="43" y="84"/>
                      <a:pt x="71" y="126"/>
                    </a:cubicBezTo>
                    <a:cubicBezTo>
                      <a:pt x="126" y="224"/>
                      <a:pt x="196" y="308"/>
                      <a:pt x="266" y="405"/>
                    </a:cubicBezTo>
                    <a:cubicBezTo>
                      <a:pt x="336" y="489"/>
                      <a:pt x="405" y="559"/>
                      <a:pt x="489" y="642"/>
                    </a:cubicBezTo>
                    <a:cubicBezTo>
                      <a:pt x="517" y="670"/>
                      <a:pt x="559" y="712"/>
                      <a:pt x="601" y="740"/>
                    </a:cubicBezTo>
                    <a:cubicBezTo>
                      <a:pt x="601" y="740"/>
                      <a:pt x="573" y="684"/>
                      <a:pt x="517" y="614"/>
                    </a:cubicBezTo>
                    <a:cubicBezTo>
                      <a:pt x="391" y="433"/>
                      <a:pt x="266" y="252"/>
                      <a:pt x="112" y="98"/>
                    </a:cubicBezTo>
                    <a:cubicBezTo>
                      <a:pt x="43" y="43"/>
                      <a:pt x="1" y="1"/>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9" name="Google Shape;889;p13"/>
              <p:cNvSpPr/>
              <p:nvPr/>
            </p:nvSpPr>
            <p:spPr>
              <a:xfrm>
                <a:off x="313134" y="962508"/>
                <a:ext cx="103448" cy="130412"/>
              </a:xfrm>
              <a:custGeom>
                <a:avLst/>
                <a:gdLst/>
                <a:ahLst/>
                <a:cxnLst/>
                <a:rect l="l" t="t" r="r" b="b"/>
                <a:pathLst>
                  <a:path w="587" h="740" extrusionOk="0">
                    <a:moveTo>
                      <a:pt x="1" y="0"/>
                    </a:moveTo>
                    <a:cubicBezTo>
                      <a:pt x="15" y="42"/>
                      <a:pt x="43" y="84"/>
                      <a:pt x="71" y="126"/>
                    </a:cubicBezTo>
                    <a:cubicBezTo>
                      <a:pt x="126" y="223"/>
                      <a:pt x="196" y="307"/>
                      <a:pt x="266" y="391"/>
                    </a:cubicBezTo>
                    <a:cubicBezTo>
                      <a:pt x="336" y="474"/>
                      <a:pt x="405" y="558"/>
                      <a:pt x="475" y="642"/>
                    </a:cubicBezTo>
                    <a:cubicBezTo>
                      <a:pt x="545" y="697"/>
                      <a:pt x="587" y="739"/>
                      <a:pt x="587" y="739"/>
                    </a:cubicBezTo>
                    <a:cubicBezTo>
                      <a:pt x="587" y="739"/>
                      <a:pt x="573" y="684"/>
                      <a:pt x="517" y="614"/>
                    </a:cubicBezTo>
                    <a:cubicBezTo>
                      <a:pt x="475" y="530"/>
                      <a:pt x="405" y="432"/>
                      <a:pt x="322" y="349"/>
                    </a:cubicBezTo>
                    <a:cubicBezTo>
                      <a:pt x="252" y="251"/>
                      <a:pt x="182" y="181"/>
                      <a:pt x="112" y="98"/>
                    </a:cubicBezTo>
                    <a:cubicBezTo>
                      <a:pt x="43" y="42"/>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0" name="Google Shape;890;p13"/>
              <p:cNvSpPr/>
              <p:nvPr/>
            </p:nvSpPr>
            <p:spPr>
              <a:xfrm>
                <a:off x="1097370" y="1350749"/>
                <a:ext cx="427893" cy="592670"/>
              </a:xfrm>
              <a:custGeom>
                <a:avLst/>
                <a:gdLst/>
                <a:ahLst/>
                <a:cxnLst/>
                <a:rect l="l" t="t" r="r" b="b"/>
                <a:pathLst>
                  <a:path w="2428" h="3363" extrusionOk="0">
                    <a:moveTo>
                      <a:pt x="0" y="1"/>
                    </a:moveTo>
                    <a:lnTo>
                      <a:pt x="98" y="154"/>
                    </a:lnTo>
                    <a:cubicBezTo>
                      <a:pt x="168" y="252"/>
                      <a:pt x="251" y="391"/>
                      <a:pt x="363" y="545"/>
                    </a:cubicBezTo>
                    <a:cubicBezTo>
                      <a:pt x="475" y="698"/>
                      <a:pt x="600" y="894"/>
                      <a:pt x="740" y="1089"/>
                    </a:cubicBezTo>
                    <a:lnTo>
                      <a:pt x="1186" y="1717"/>
                    </a:lnTo>
                    <a:lnTo>
                      <a:pt x="1632" y="2330"/>
                    </a:lnTo>
                    <a:cubicBezTo>
                      <a:pt x="1772" y="2512"/>
                      <a:pt x="1911" y="2693"/>
                      <a:pt x="2023" y="2846"/>
                    </a:cubicBezTo>
                    <a:cubicBezTo>
                      <a:pt x="2135" y="3000"/>
                      <a:pt x="2246" y="3125"/>
                      <a:pt x="2316" y="3223"/>
                    </a:cubicBezTo>
                    <a:lnTo>
                      <a:pt x="2427" y="3363"/>
                    </a:lnTo>
                    <a:lnTo>
                      <a:pt x="2330" y="3209"/>
                    </a:lnTo>
                    <a:cubicBezTo>
                      <a:pt x="2260" y="3111"/>
                      <a:pt x="2176" y="2986"/>
                      <a:pt x="2065" y="2819"/>
                    </a:cubicBezTo>
                    <a:cubicBezTo>
                      <a:pt x="1953" y="2665"/>
                      <a:pt x="1828" y="2470"/>
                      <a:pt x="1688" y="2275"/>
                    </a:cubicBezTo>
                    <a:lnTo>
                      <a:pt x="1242" y="1661"/>
                    </a:lnTo>
                    <a:lnTo>
                      <a:pt x="795" y="1047"/>
                    </a:lnTo>
                    <a:cubicBezTo>
                      <a:pt x="656" y="852"/>
                      <a:pt x="516" y="670"/>
                      <a:pt x="405" y="517"/>
                    </a:cubicBezTo>
                    <a:cubicBezTo>
                      <a:pt x="279" y="364"/>
                      <a:pt x="182" y="238"/>
                      <a:pt x="112" y="140"/>
                    </a:cubicBezTo>
                    <a:lnTo>
                      <a:pt x="0" y="1"/>
                    </a:lnTo>
                    <a:close/>
                    <a:moveTo>
                      <a:pt x="2427" y="3363"/>
                    </a:moveTo>
                    <a:lnTo>
                      <a:pt x="2427" y="3363"/>
                    </a:lnTo>
                    <a:lnTo>
                      <a:pt x="2427" y="3363"/>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1" name="Google Shape;891;p13"/>
              <p:cNvSpPr/>
              <p:nvPr/>
            </p:nvSpPr>
            <p:spPr>
              <a:xfrm>
                <a:off x="785085" y="1581966"/>
                <a:ext cx="103448" cy="127945"/>
              </a:xfrm>
              <a:custGeom>
                <a:avLst/>
                <a:gdLst/>
                <a:ahLst/>
                <a:cxnLst/>
                <a:rect l="l" t="t" r="r" b="b"/>
                <a:pathLst>
                  <a:path w="587" h="726" extrusionOk="0">
                    <a:moveTo>
                      <a:pt x="1" y="0"/>
                    </a:moveTo>
                    <a:lnTo>
                      <a:pt x="1" y="0"/>
                    </a:lnTo>
                    <a:cubicBezTo>
                      <a:pt x="29" y="42"/>
                      <a:pt x="43" y="84"/>
                      <a:pt x="71" y="126"/>
                    </a:cubicBezTo>
                    <a:cubicBezTo>
                      <a:pt x="140" y="209"/>
                      <a:pt x="196" y="307"/>
                      <a:pt x="266" y="391"/>
                    </a:cubicBezTo>
                    <a:cubicBezTo>
                      <a:pt x="336" y="474"/>
                      <a:pt x="405" y="558"/>
                      <a:pt x="489" y="628"/>
                    </a:cubicBezTo>
                    <a:cubicBezTo>
                      <a:pt x="545" y="698"/>
                      <a:pt x="587" y="725"/>
                      <a:pt x="587" y="725"/>
                    </a:cubicBezTo>
                    <a:cubicBezTo>
                      <a:pt x="587" y="725"/>
                      <a:pt x="573" y="670"/>
                      <a:pt x="517" y="600"/>
                    </a:cubicBezTo>
                    <a:cubicBezTo>
                      <a:pt x="475" y="530"/>
                      <a:pt x="405" y="432"/>
                      <a:pt x="336" y="335"/>
                    </a:cubicBezTo>
                    <a:cubicBezTo>
                      <a:pt x="266" y="251"/>
                      <a:pt x="182" y="167"/>
                      <a:pt x="112" y="98"/>
                    </a:cubicBezTo>
                    <a:cubicBezTo>
                      <a:pt x="71" y="56"/>
                      <a:pt x="43" y="28"/>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2" name="Google Shape;892;p13"/>
              <p:cNvSpPr/>
              <p:nvPr/>
            </p:nvSpPr>
            <p:spPr>
              <a:xfrm>
                <a:off x="509810" y="1559761"/>
                <a:ext cx="19914" cy="167421"/>
              </a:xfrm>
              <a:custGeom>
                <a:avLst/>
                <a:gdLst/>
                <a:ahLst/>
                <a:cxnLst/>
                <a:rect l="l" t="t" r="r" b="b"/>
                <a:pathLst>
                  <a:path w="113" h="950" extrusionOk="0">
                    <a:moveTo>
                      <a:pt x="112" y="1"/>
                    </a:moveTo>
                    <a:cubicBezTo>
                      <a:pt x="84" y="56"/>
                      <a:pt x="84" y="98"/>
                      <a:pt x="70" y="154"/>
                    </a:cubicBezTo>
                    <a:cubicBezTo>
                      <a:pt x="42" y="238"/>
                      <a:pt x="29" y="349"/>
                      <a:pt x="15" y="475"/>
                    </a:cubicBezTo>
                    <a:cubicBezTo>
                      <a:pt x="1" y="572"/>
                      <a:pt x="1" y="684"/>
                      <a:pt x="1" y="796"/>
                    </a:cubicBezTo>
                    <a:cubicBezTo>
                      <a:pt x="1" y="851"/>
                      <a:pt x="1" y="893"/>
                      <a:pt x="1" y="949"/>
                    </a:cubicBezTo>
                    <a:cubicBezTo>
                      <a:pt x="15" y="893"/>
                      <a:pt x="29" y="851"/>
                      <a:pt x="42" y="796"/>
                    </a:cubicBezTo>
                    <a:cubicBezTo>
                      <a:pt x="56" y="698"/>
                      <a:pt x="70" y="586"/>
                      <a:pt x="84" y="475"/>
                    </a:cubicBezTo>
                    <a:cubicBezTo>
                      <a:pt x="112" y="363"/>
                      <a:pt x="112" y="238"/>
                      <a:pt x="112" y="154"/>
                    </a:cubicBezTo>
                    <a:cubicBezTo>
                      <a:pt x="112" y="98"/>
                      <a:pt x="112" y="56"/>
                      <a:pt x="112"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3" name="Google Shape;893;p13"/>
              <p:cNvSpPr/>
              <p:nvPr/>
            </p:nvSpPr>
            <p:spPr>
              <a:xfrm>
                <a:off x="377107" y="1355683"/>
                <a:ext cx="160019" cy="201786"/>
              </a:xfrm>
              <a:custGeom>
                <a:avLst/>
                <a:gdLst/>
                <a:ahLst/>
                <a:cxnLst/>
                <a:rect l="l" t="t" r="r" b="b"/>
                <a:pathLst>
                  <a:path w="908" h="1145" extrusionOk="0">
                    <a:moveTo>
                      <a:pt x="0" y="1"/>
                    </a:moveTo>
                    <a:lnTo>
                      <a:pt x="28" y="57"/>
                    </a:lnTo>
                    <a:cubicBezTo>
                      <a:pt x="56" y="84"/>
                      <a:pt x="84" y="140"/>
                      <a:pt x="126" y="196"/>
                    </a:cubicBezTo>
                    <a:cubicBezTo>
                      <a:pt x="210" y="308"/>
                      <a:pt x="307" y="461"/>
                      <a:pt x="419" y="601"/>
                    </a:cubicBezTo>
                    <a:cubicBezTo>
                      <a:pt x="544" y="740"/>
                      <a:pt x="656" y="880"/>
                      <a:pt x="754" y="977"/>
                    </a:cubicBezTo>
                    <a:lnTo>
                      <a:pt x="865" y="1089"/>
                    </a:lnTo>
                    <a:lnTo>
                      <a:pt x="907" y="1145"/>
                    </a:lnTo>
                    <a:cubicBezTo>
                      <a:pt x="907" y="1117"/>
                      <a:pt x="893" y="1103"/>
                      <a:pt x="879" y="1089"/>
                    </a:cubicBezTo>
                    <a:cubicBezTo>
                      <a:pt x="851" y="1047"/>
                      <a:pt x="823" y="1005"/>
                      <a:pt x="782" y="949"/>
                    </a:cubicBezTo>
                    <a:cubicBezTo>
                      <a:pt x="712" y="838"/>
                      <a:pt x="600" y="684"/>
                      <a:pt x="489" y="545"/>
                    </a:cubicBezTo>
                    <a:cubicBezTo>
                      <a:pt x="377" y="405"/>
                      <a:pt x="251" y="266"/>
                      <a:pt x="168" y="168"/>
                    </a:cubicBezTo>
                    <a:cubicBezTo>
                      <a:pt x="112" y="112"/>
                      <a:pt x="70" y="71"/>
                      <a:pt x="42" y="43"/>
                    </a:cubicBezTo>
                    <a:lnTo>
                      <a:pt x="0"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4" name="Google Shape;894;p13"/>
              <p:cNvSpPr/>
              <p:nvPr/>
            </p:nvSpPr>
            <p:spPr>
              <a:xfrm>
                <a:off x="1480852" y="1908350"/>
                <a:ext cx="87588" cy="67497"/>
              </a:xfrm>
              <a:custGeom>
                <a:avLst/>
                <a:gdLst/>
                <a:ahLst/>
                <a:cxnLst/>
                <a:rect l="l" t="t" r="r" b="b"/>
                <a:pathLst>
                  <a:path w="497" h="383" extrusionOk="0">
                    <a:moveTo>
                      <a:pt x="250" y="0"/>
                    </a:moveTo>
                    <a:cubicBezTo>
                      <a:pt x="206" y="0"/>
                      <a:pt x="162" y="15"/>
                      <a:pt x="126" y="45"/>
                    </a:cubicBezTo>
                    <a:cubicBezTo>
                      <a:pt x="0" y="143"/>
                      <a:pt x="56" y="366"/>
                      <a:pt x="224" y="380"/>
                    </a:cubicBezTo>
                    <a:cubicBezTo>
                      <a:pt x="234" y="382"/>
                      <a:pt x="245" y="383"/>
                      <a:pt x="255" y="383"/>
                    </a:cubicBezTo>
                    <a:cubicBezTo>
                      <a:pt x="405" y="383"/>
                      <a:pt x="496" y="203"/>
                      <a:pt x="405" y="73"/>
                    </a:cubicBezTo>
                    <a:cubicBezTo>
                      <a:pt x="365" y="25"/>
                      <a:pt x="308" y="0"/>
                      <a:pt x="25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5" name="Google Shape;895;p13"/>
              <p:cNvSpPr/>
              <p:nvPr/>
            </p:nvSpPr>
            <p:spPr>
              <a:xfrm>
                <a:off x="268900" y="928495"/>
                <a:ext cx="88116" cy="68731"/>
              </a:xfrm>
              <a:custGeom>
                <a:avLst/>
                <a:gdLst/>
                <a:ahLst/>
                <a:cxnLst/>
                <a:rect l="l" t="t" r="r" b="b"/>
                <a:pathLst>
                  <a:path w="500" h="390" extrusionOk="0">
                    <a:moveTo>
                      <a:pt x="247" y="0"/>
                    </a:moveTo>
                    <a:cubicBezTo>
                      <a:pt x="210" y="0"/>
                      <a:pt x="173" y="12"/>
                      <a:pt x="140" y="40"/>
                    </a:cubicBezTo>
                    <a:cubicBezTo>
                      <a:pt x="1" y="137"/>
                      <a:pt x="56" y="360"/>
                      <a:pt x="224" y="388"/>
                    </a:cubicBezTo>
                    <a:cubicBezTo>
                      <a:pt x="230" y="389"/>
                      <a:pt x="235" y="389"/>
                      <a:pt x="241" y="389"/>
                    </a:cubicBezTo>
                    <a:cubicBezTo>
                      <a:pt x="399" y="389"/>
                      <a:pt x="500" y="203"/>
                      <a:pt x="405" y="81"/>
                    </a:cubicBezTo>
                    <a:cubicBezTo>
                      <a:pt x="363" y="30"/>
                      <a:pt x="304" y="0"/>
                      <a:pt x="247"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6" name="Google Shape;896;p13"/>
              <p:cNvSpPr/>
              <p:nvPr/>
            </p:nvSpPr>
            <p:spPr>
              <a:xfrm>
                <a:off x="466633" y="1695108"/>
                <a:ext cx="91817" cy="65911"/>
              </a:xfrm>
              <a:custGeom>
                <a:avLst/>
                <a:gdLst/>
                <a:ahLst/>
                <a:cxnLst/>
                <a:rect l="l" t="t" r="r" b="b"/>
                <a:pathLst>
                  <a:path w="521" h="374" extrusionOk="0">
                    <a:moveTo>
                      <a:pt x="258" y="0"/>
                    </a:moveTo>
                    <a:cubicBezTo>
                      <a:pt x="125" y="0"/>
                      <a:pt x="1" y="150"/>
                      <a:pt x="92" y="293"/>
                    </a:cubicBezTo>
                    <a:cubicBezTo>
                      <a:pt x="138" y="350"/>
                      <a:pt x="195" y="374"/>
                      <a:pt x="249" y="374"/>
                    </a:cubicBezTo>
                    <a:cubicBezTo>
                      <a:pt x="392" y="374"/>
                      <a:pt x="521" y="207"/>
                      <a:pt x="399" y="56"/>
                    </a:cubicBezTo>
                    <a:lnTo>
                      <a:pt x="399" y="56"/>
                    </a:lnTo>
                    <a:lnTo>
                      <a:pt x="399" y="69"/>
                    </a:lnTo>
                    <a:cubicBezTo>
                      <a:pt x="358" y="21"/>
                      <a:pt x="307" y="0"/>
                      <a:pt x="258"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97" name="Google Shape;897;p13"/>
            <p:cNvGrpSpPr/>
            <p:nvPr/>
          </p:nvGrpSpPr>
          <p:grpSpPr>
            <a:xfrm>
              <a:off x="7399307" y="136190"/>
              <a:ext cx="1947018" cy="1532697"/>
              <a:chOff x="3951282" y="456015"/>
              <a:chExt cx="1947018" cy="1532697"/>
            </a:xfrm>
          </p:grpSpPr>
          <p:sp>
            <p:nvSpPr>
              <p:cNvPr id="898" name="Google Shape;898;p13"/>
              <p:cNvSpPr/>
              <p:nvPr/>
            </p:nvSpPr>
            <p:spPr>
              <a:xfrm>
                <a:off x="3951282" y="492847"/>
                <a:ext cx="469660" cy="297657"/>
              </a:xfrm>
              <a:custGeom>
                <a:avLst/>
                <a:gdLst/>
                <a:ahLst/>
                <a:cxnLst/>
                <a:rect l="l" t="t" r="r" b="b"/>
                <a:pathLst>
                  <a:path w="2665" h="1689" extrusionOk="0">
                    <a:moveTo>
                      <a:pt x="1" y="1"/>
                    </a:moveTo>
                    <a:lnTo>
                      <a:pt x="112" y="98"/>
                    </a:lnTo>
                    <a:cubicBezTo>
                      <a:pt x="182" y="140"/>
                      <a:pt x="280" y="224"/>
                      <a:pt x="391" y="308"/>
                    </a:cubicBezTo>
                    <a:cubicBezTo>
                      <a:pt x="628" y="489"/>
                      <a:pt x="963" y="712"/>
                      <a:pt x="1284" y="921"/>
                    </a:cubicBezTo>
                    <a:cubicBezTo>
                      <a:pt x="1619" y="1131"/>
                      <a:pt x="1954" y="1326"/>
                      <a:pt x="2219" y="1465"/>
                    </a:cubicBezTo>
                    <a:cubicBezTo>
                      <a:pt x="2344" y="1549"/>
                      <a:pt x="2456" y="1591"/>
                      <a:pt x="2539" y="1633"/>
                    </a:cubicBezTo>
                    <a:lnTo>
                      <a:pt x="2665" y="1689"/>
                    </a:lnTo>
                    <a:lnTo>
                      <a:pt x="2665" y="1689"/>
                    </a:lnTo>
                    <a:lnTo>
                      <a:pt x="2553" y="1605"/>
                    </a:lnTo>
                    <a:cubicBezTo>
                      <a:pt x="2484" y="1563"/>
                      <a:pt x="2400" y="1479"/>
                      <a:pt x="2274" y="1382"/>
                    </a:cubicBezTo>
                    <a:cubicBezTo>
                      <a:pt x="2037" y="1214"/>
                      <a:pt x="1716" y="991"/>
                      <a:pt x="1382" y="782"/>
                    </a:cubicBezTo>
                    <a:cubicBezTo>
                      <a:pt x="1047" y="559"/>
                      <a:pt x="712" y="364"/>
                      <a:pt x="447" y="224"/>
                    </a:cubicBezTo>
                    <a:cubicBezTo>
                      <a:pt x="322" y="154"/>
                      <a:pt x="210" y="98"/>
                      <a:pt x="126" y="57"/>
                    </a:cubicBezTo>
                    <a:cubicBezTo>
                      <a:pt x="57" y="29"/>
                      <a:pt x="1" y="1"/>
                      <a:pt x="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9" name="Google Shape;899;p13"/>
              <p:cNvSpPr/>
              <p:nvPr/>
            </p:nvSpPr>
            <p:spPr>
              <a:xfrm>
                <a:off x="5384406" y="1422123"/>
                <a:ext cx="324620" cy="260648"/>
              </a:xfrm>
              <a:custGeom>
                <a:avLst/>
                <a:gdLst/>
                <a:ahLst/>
                <a:cxnLst/>
                <a:rect l="l" t="t" r="r" b="b"/>
                <a:pathLst>
                  <a:path w="1842" h="1479" extrusionOk="0">
                    <a:moveTo>
                      <a:pt x="1" y="0"/>
                    </a:moveTo>
                    <a:lnTo>
                      <a:pt x="1" y="0"/>
                    </a:lnTo>
                    <a:cubicBezTo>
                      <a:pt x="1" y="0"/>
                      <a:pt x="98" y="112"/>
                      <a:pt x="266" y="265"/>
                    </a:cubicBezTo>
                    <a:cubicBezTo>
                      <a:pt x="419" y="419"/>
                      <a:pt x="642" y="628"/>
                      <a:pt x="866" y="809"/>
                    </a:cubicBezTo>
                    <a:cubicBezTo>
                      <a:pt x="1103" y="991"/>
                      <a:pt x="1340" y="1172"/>
                      <a:pt x="1521" y="1284"/>
                    </a:cubicBezTo>
                    <a:cubicBezTo>
                      <a:pt x="1716" y="1409"/>
                      <a:pt x="1842" y="1479"/>
                      <a:pt x="1842" y="1479"/>
                    </a:cubicBezTo>
                    <a:cubicBezTo>
                      <a:pt x="1842" y="1479"/>
                      <a:pt x="1744" y="1367"/>
                      <a:pt x="1591" y="1214"/>
                    </a:cubicBezTo>
                    <a:cubicBezTo>
                      <a:pt x="1437" y="1061"/>
                      <a:pt x="1214" y="851"/>
                      <a:pt x="977" y="670"/>
                    </a:cubicBezTo>
                    <a:cubicBezTo>
                      <a:pt x="754" y="489"/>
                      <a:pt x="517" y="307"/>
                      <a:pt x="322" y="182"/>
                    </a:cubicBezTo>
                    <a:cubicBezTo>
                      <a:pt x="140" y="70"/>
                      <a:pt x="1" y="0"/>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0" name="Google Shape;900;p13"/>
              <p:cNvSpPr/>
              <p:nvPr/>
            </p:nvSpPr>
            <p:spPr>
              <a:xfrm>
                <a:off x="5332769" y="1515527"/>
                <a:ext cx="324796" cy="260824"/>
              </a:xfrm>
              <a:custGeom>
                <a:avLst/>
                <a:gdLst/>
                <a:ahLst/>
                <a:cxnLst/>
                <a:rect l="l" t="t" r="r" b="b"/>
                <a:pathLst>
                  <a:path w="1843" h="1480" extrusionOk="0">
                    <a:moveTo>
                      <a:pt x="1" y="0"/>
                    </a:moveTo>
                    <a:cubicBezTo>
                      <a:pt x="1" y="1"/>
                      <a:pt x="98" y="112"/>
                      <a:pt x="266" y="265"/>
                    </a:cubicBezTo>
                    <a:cubicBezTo>
                      <a:pt x="419" y="419"/>
                      <a:pt x="642" y="628"/>
                      <a:pt x="866" y="809"/>
                    </a:cubicBezTo>
                    <a:cubicBezTo>
                      <a:pt x="1103" y="991"/>
                      <a:pt x="1340" y="1172"/>
                      <a:pt x="1521" y="1298"/>
                    </a:cubicBezTo>
                    <a:cubicBezTo>
                      <a:pt x="1633" y="1367"/>
                      <a:pt x="1730" y="1423"/>
                      <a:pt x="1842" y="1479"/>
                    </a:cubicBezTo>
                    <a:cubicBezTo>
                      <a:pt x="1842" y="1479"/>
                      <a:pt x="1744" y="1367"/>
                      <a:pt x="1591" y="1214"/>
                    </a:cubicBezTo>
                    <a:cubicBezTo>
                      <a:pt x="1424" y="1061"/>
                      <a:pt x="1200" y="865"/>
                      <a:pt x="977" y="670"/>
                    </a:cubicBezTo>
                    <a:cubicBezTo>
                      <a:pt x="754" y="489"/>
                      <a:pt x="503" y="307"/>
                      <a:pt x="322" y="196"/>
                    </a:cubicBezTo>
                    <a:cubicBezTo>
                      <a:pt x="140" y="70"/>
                      <a:pt x="1" y="1"/>
                      <a:pt x="1"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1" name="Google Shape;901;p13"/>
              <p:cNvSpPr/>
              <p:nvPr/>
            </p:nvSpPr>
            <p:spPr>
              <a:xfrm>
                <a:off x="4187257" y="1478694"/>
                <a:ext cx="260824" cy="324620"/>
              </a:xfrm>
              <a:custGeom>
                <a:avLst/>
                <a:gdLst/>
                <a:ahLst/>
                <a:cxnLst/>
                <a:rect l="l" t="t" r="r" b="b"/>
                <a:pathLst>
                  <a:path w="1480" h="1842" extrusionOk="0">
                    <a:moveTo>
                      <a:pt x="1479" y="0"/>
                    </a:moveTo>
                    <a:cubicBezTo>
                      <a:pt x="1396" y="84"/>
                      <a:pt x="1298" y="168"/>
                      <a:pt x="1214" y="251"/>
                    </a:cubicBezTo>
                    <a:cubicBezTo>
                      <a:pt x="1061" y="419"/>
                      <a:pt x="866" y="642"/>
                      <a:pt x="670" y="865"/>
                    </a:cubicBezTo>
                    <a:cubicBezTo>
                      <a:pt x="489" y="1102"/>
                      <a:pt x="308" y="1339"/>
                      <a:pt x="196" y="1521"/>
                    </a:cubicBezTo>
                    <a:cubicBezTo>
                      <a:pt x="71" y="1702"/>
                      <a:pt x="1" y="1841"/>
                      <a:pt x="1" y="1841"/>
                    </a:cubicBezTo>
                    <a:cubicBezTo>
                      <a:pt x="84" y="1758"/>
                      <a:pt x="182" y="1674"/>
                      <a:pt x="266" y="1590"/>
                    </a:cubicBezTo>
                    <a:cubicBezTo>
                      <a:pt x="419" y="1423"/>
                      <a:pt x="615" y="1200"/>
                      <a:pt x="810" y="977"/>
                    </a:cubicBezTo>
                    <a:cubicBezTo>
                      <a:pt x="991" y="740"/>
                      <a:pt x="1172" y="502"/>
                      <a:pt x="1298" y="321"/>
                    </a:cubicBezTo>
                    <a:cubicBezTo>
                      <a:pt x="1410" y="140"/>
                      <a:pt x="1479" y="0"/>
                      <a:pt x="147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2" name="Google Shape;902;p13"/>
              <p:cNvSpPr/>
              <p:nvPr/>
            </p:nvSpPr>
            <p:spPr>
              <a:xfrm>
                <a:off x="4093854" y="1427058"/>
                <a:ext cx="260824" cy="324620"/>
              </a:xfrm>
              <a:custGeom>
                <a:avLst/>
                <a:gdLst/>
                <a:ahLst/>
                <a:cxnLst/>
                <a:rect l="l" t="t" r="r" b="b"/>
                <a:pathLst>
                  <a:path w="1480" h="1842" extrusionOk="0">
                    <a:moveTo>
                      <a:pt x="1479" y="0"/>
                    </a:moveTo>
                    <a:cubicBezTo>
                      <a:pt x="1479" y="0"/>
                      <a:pt x="1368" y="98"/>
                      <a:pt x="1214" y="251"/>
                    </a:cubicBezTo>
                    <a:cubicBezTo>
                      <a:pt x="1061" y="419"/>
                      <a:pt x="852" y="628"/>
                      <a:pt x="670" y="865"/>
                    </a:cubicBezTo>
                    <a:cubicBezTo>
                      <a:pt x="489" y="1088"/>
                      <a:pt x="308" y="1339"/>
                      <a:pt x="182" y="1521"/>
                    </a:cubicBezTo>
                    <a:cubicBezTo>
                      <a:pt x="112" y="1618"/>
                      <a:pt x="57" y="1730"/>
                      <a:pt x="1" y="1842"/>
                    </a:cubicBezTo>
                    <a:cubicBezTo>
                      <a:pt x="1" y="1842"/>
                      <a:pt x="112" y="1744"/>
                      <a:pt x="266" y="1590"/>
                    </a:cubicBezTo>
                    <a:cubicBezTo>
                      <a:pt x="419" y="1423"/>
                      <a:pt x="628" y="1200"/>
                      <a:pt x="810" y="977"/>
                    </a:cubicBezTo>
                    <a:cubicBezTo>
                      <a:pt x="991" y="740"/>
                      <a:pt x="1158" y="502"/>
                      <a:pt x="1284" y="321"/>
                    </a:cubicBezTo>
                    <a:cubicBezTo>
                      <a:pt x="1409" y="126"/>
                      <a:pt x="1479" y="0"/>
                      <a:pt x="1479"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3" name="Google Shape;903;p13"/>
              <p:cNvSpPr/>
              <p:nvPr/>
            </p:nvSpPr>
            <p:spPr>
              <a:xfrm>
                <a:off x="4907520" y="1397451"/>
                <a:ext cx="415732" cy="371498"/>
              </a:xfrm>
              <a:custGeom>
                <a:avLst/>
                <a:gdLst/>
                <a:ahLst/>
                <a:cxnLst/>
                <a:rect l="l" t="t" r="r" b="b"/>
                <a:pathLst>
                  <a:path w="2359" h="2108" extrusionOk="0">
                    <a:moveTo>
                      <a:pt x="2358" y="1"/>
                    </a:moveTo>
                    <a:lnTo>
                      <a:pt x="2246" y="85"/>
                    </a:lnTo>
                    <a:cubicBezTo>
                      <a:pt x="2177" y="126"/>
                      <a:pt x="2065" y="196"/>
                      <a:pt x="1954" y="294"/>
                    </a:cubicBezTo>
                    <a:cubicBezTo>
                      <a:pt x="1716" y="475"/>
                      <a:pt x="1410" y="726"/>
                      <a:pt x="1117" y="991"/>
                    </a:cubicBezTo>
                    <a:cubicBezTo>
                      <a:pt x="824" y="1256"/>
                      <a:pt x="545" y="1521"/>
                      <a:pt x="335" y="1731"/>
                    </a:cubicBezTo>
                    <a:cubicBezTo>
                      <a:pt x="238" y="1842"/>
                      <a:pt x="154" y="1940"/>
                      <a:pt x="98" y="1996"/>
                    </a:cubicBezTo>
                    <a:lnTo>
                      <a:pt x="1" y="2107"/>
                    </a:lnTo>
                    <a:lnTo>
                      <a:pt x="1" y="2107"/>
                    </a:lnTo>
                    <a:lnTo>
                      <a:pt x="126" y="2023"/>
                    </a:lnTo>
                    <a:cubicBezTo>
                      <a:pt x="182" y="1968"/>
                      <a:pt x="294" y="1898"/>
                      <a:pt x="405" y="1814"/>
                    </a:cubicBezTo>
                    <a:cubicBezTo>
                      <a:pt x="642" y="1633"/>
                      <a:pt x="949" y="1382"/>
                      <a:pt x="1242" y="1117"/>
                    </a:cubicBezTo>
                    <a:cubicBezTo>
                      <a:pt x="1535" y="852"/>
                      <a:pt x="1814" y="587"/>
                      <a:pt x="2023" y="364"/>
                    </a:cubicBezTo>
                    <a:cubicBezTo>
                      <a:pt x="2121" y="266"/>
                      <a:pt x="2205" y="168"/>
                      <a:pt x="2260" y="99"/>
                    </a:cubicBezTo>
                    <a:cubicBezTo>
                      <a:pt x="2330" y="43"/>
                      <a:pt x="2358" y="1"/>
                      <a:pt x="2358"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4" name="Google Shape;904;p13"/>
              <p:cNvSpPr/>
              <p:nvPr/>
            </p:nvSpPr>
            <p:spPr>
              <a:xfrm>
                <a:off x="4494607" y="1397451"/>
                <a:ext cx="413089" cy="371498"/>
              </a:xfrm>
              <a:custGeom>
                <a:avLst/>
                <a:gdLst/>
                <a:ahLst/>
                <a:cxnLst/>
                <a:rect l="l" t="t" r="r" b="b"/>
                <a:pathLst>
                  <a:path w="2344" h="2108" extrusionOk="0">
                    <a:moveTo>
                      <a:pt x="0" y="1"/>
                    </a:moveTo>
                    <a:cubicBezTo>
                      <a:pt x="0" y="1"/>
                      <a:pt x="28" y="43"/>
                      <a:pt x="98" y="113"/>
                    </a:cubicBezTo>
                    <a:cubicBezTo>
                      <a:pt x="154" y="168"/>
                      <a:pt x="237" y="266"/>
                      <a:pt x="335" y="364"/>
                    </a:cubicBezTo>
                    <a:cubicBezTo>
                      <a:pt x="544" y="587"/>
                      <a:pt x="823" y="852"/>
                      <a:pt x="1116" y="1117"/>
                    </a:cubicBezTo>
                    <a:cubicBezTo>
                      <a:pt x="1409" y="1382"/>
                      <a:pt x="1716" y="1633"/>
                      <a:pt x="1953" y="1814"/>
                    </a:cubicBezTo>
                    <a:cubicBezTo>
                      <a:pt x="2065" y="1898"/>
                      <a:pt x="2162" y="1968"/>
                      <a:pt x="2232" y="2023"/>
                    </a:cubicBezTo>
                    <a:lnTo>
                      <a:pt x="2344" y="2107"/>
                    </a:lnTo>
                    <a:cubicBezTo>
                      <a:pt x="2344" y="2107"/>
                      <a:pt x="2316" y="2065"/>
                      <a:pt x="2260" y="1996"/>
                    </a:cubicBezTo>
                    <a:cubicBezTo>
                      <a:pt x="2204" y="1940"/>
                      <a:pt x="2121" y="1842"/>
                      <a:pt x="2023" y="1745"/>
                    </a:cubicBezTo>
                    <a:cubicBezTo>
                      <a:pt x="1814" y="1521"/>
                      <a:pt x="1521" y="1256"/>
                      <a:pt x="1228" y="991"/>
                    </a:cubicBezTo>
                    <a:cubicBezTo>
                      <a:pt x="935" y="726"/>
                      <a:pt x="642" y="461"/>
                      <a:pt x="405" y="294"/>
                    </a:cubicBezTo>
                    <a:cubicBezTo>
                      <a:pt x="293" y="196"/>
                      <a:pt x="182" y="126"/>
                      <a:pt x="112" y="85"/>
                    </a:cubicBezTo>
                    <a:lnTo>
                      <a:pt x="0"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5" name="Google Shape;905;p13"/>
              <p:cNvSpPr/>
              <p:nvPr/>
            </p:nvSpPr>
            <p:spPr>
              <a:xfrm>
                <a:off x="4462709" y="456015"/>
                <a:ext cx="415556" cy="368855"/>
              </a:xfrm>
              <a:custGeom>
                <a:avLst/>
                <a:gdLst/>
                <a:ahLst/>
                <a:cxnLst/>
                <a:rect l="l" t="t" r="r" b="b"/>
                <a:pathLst>
                  <a:path w="2358" h="2093" extrusionOk="0">
                    <a:moveTo>
                      <a:pt x="2357" y="1"/>
                    </a:moveTo>
                    <a:lnTo>
                      <a:pt x="2246" y="70"/>
                    </a:lnTo>
                    <a:cubicBezTo>
                      <a:pt x="2176" y="126"/>
                      <a:pt x="2064" y="196"/>
                      <a:pt x="1953" y="294"/>
                    </a:cubicBezTo>
                    <a:cubicBezTo>
                      <a:pt x="1716" y="475"/>
                      <a:pt x="1409" y="726"/>
                      <a:pt x="1116" y="991"/>
                    </a:cubicBezTo>
                    <a:cubicBezTo>
                      <a:pt x="823" y="1242"/>
                      <a:pt x="544" y="1521"/>
                      <a:pt x="335" y="1730"/>
                    </a:cubicBezTo>
                    <a:cubicBezTo>
                      <a:pt x="237" y="1842"/>
                      <a:pt x="153" y="1926"/>
                      <a:pt x="98" y="1995"/>
                    </a:cubicBezTo>
                    <a:cubicBezTo>
                      <a:pt x="42" y="2065"/>
                      <a:pt x="0" y="2093"/>
                      <a:pt x="0" y="2093"/>
                    </a:cubicBezTo>
                    <a:lnTo>
                      <a:pt x="112" y="2023"/>
                    </a:lnTo>
                    <a:cubicBezTo>
                      <a:pt x="181" y="1967"/>
                      <a:pt x="293" y="1898"/>
                      <a:pt x="405" y="1814"/>
                    </a:cubicBezTo>
                    <a:cubicBezTo>
                      <a:pt x="642" y="1619"/>
                      <a:pt x="949" y="1368"/>
                      <a:pt x="1241" y="1117"/>
                    </a:cubicBezTo>
                    <a:cubicBezTo>
                      <a:pt x="1534" y="851"/>
                      <a:pt x="1813" y="573"/>
                      <a:pt x="2023" y="363"/>
                    </a:cubicBezTo>
                    <a:cubicBezTo>
                      <a:pt x="2120" y="252"/>
                      <a:pt x="2204" y="168"/>
                      <a:pt x="2260" y="98"/>
                    </a:cubicBezTo>
                    <a:cubicBezTo>
                      <a:pt x="2315" y="42"/>
                      <a:pt x="2357" y="1"/>
                      <a:pt x="2357"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6" name="Google Shape;906;p13"/>
              <p:cNvSpPr/>
              <p:nvPr/>
            </p:nvSpPr>
            <p:spPr>
              <a:xfrm>
                <a:off x="4897651" y="456015"/>
                <a:ext cx="413265" cy="368855"/>
              </a:xfrm>
              <a:custGeom>
                <a:avLst/>
                <a:gdLst/>
                <a:ahLst/>
                <a:cxnLst/>
                <a:rect l="l" t="t" r="r" b="b"/>
                <a:pathLst>
                  <a:path w="2345" h="2093" extrusionOk="0">
                    <a:moveTo>
                      <a:pt x="1" y="1"/>
                    </a:moveTo>
                    <a:cubicBezTo>
                      <a:pt x="1" y="1"/>
                      <a:pt x="29" y="42"/>
                      <a:pt x="85" y="98"/>
                    </a:cubicBezTo>
                    <a:cubicBezTo>
                      <a:pt x="154" y="168"/>
                      <a:pt x="224" y="252"/>
                      <a:pt x="336" y="363"/>
                    </a:cubicBezTo>
                    <a:cubicBezTo>
                      <a:pt x="545" y="573"/>
                      <a:pt x="824" y="838"/>
                      <a:pt x="1117" y="1117"/>
                    </a:cubicBezTo>
                    <a:cubicBezTo>
                      <a:pt x="1410" y="1382"/>
                      <a:pt x="1717" y="1633"/>
                      <a:pt x="1954" y="1814"/>
                    </a:cubicBezTo>
                    <a:cubicBezTo>
                      <a:pt x="2065" y="1898"/>
                      <a:pt x="2163" y="1967"/>
                      <a:pt x="2233" y="2023"/>
                    </a:cubicBezTo>
                    <a:lnTo>
                      <a:pt x="2344" y="2093"/>
                    </a:lnTo>
                    <a:cubicBezTo>
                      <a:pt x="2344" y="2093"/>
                      <a:pt x="2316" y="2065"/>
                      <a:pt x="2261" y="1995"/>
                    </a:cubicBezTo>
                    <a:cubicBezTo>
                      <a:pt x="2191" y="1939"/>
                      <a:pt x="2121" y="1842"/>
                      <a:pt x="2010" y="1730"/>
                    </a:cubicBezTo>
                    <a:cubicBezTo>
                      <a:pt x="1800" y="1521"/>
                      <a:pt x="1521" y="1256"/>
                      <a:pt x="1228" y="991"/>
                    </a:cubicBezTo>
                    <a:cubicBezTo>
                      <a:pt x="935" y="726"/>
                      <a:pt x="629" y="461"/>
                      <a:pt x="405" y="294"/>
                    </a:cubicBezTo>
                    <a:cubicBezTo>
                      <a:pt x="280" y="196"/>
                      <a:pt x="182" y="126"/>
                      <a:pt x="112" y="70"/>
                    </a:cubicBezTo>
                    <a:lnTo>
                      <a:pt x="1" y="1"/>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7" name="Google Shape;907;p13"/>
              <p:cNvSpPr/>
              <p:nvPr/>
            </p:nvSpPr>
            <p:spPr>
              <a:xfrm>
                <a:off x="5298404" y="844432"/>
                <a:ext cx="34542" cy="553194"/>
              </a:xfrm>
              <a:custGeom>
                <a:avLst/>
                <a:gdLst/>
                <a:ahLst/>
                <a:cxnLst/>
                <a:rect l="l" t="t" r="r" b="b"/>
                <a:pathLst>
                  <a:path w="196" h="3139" extrusionOk="0">
                    <a:moveTo>
                      <a:pt x="70" y="0"/>
                    </a:moveTo>
                    <a:cubicBezTo>
                      <a:pt x="70" y="0"/>
                      <a:pt x="56" y="56"/>
                      <a:pt x="56" y="140"/>
                    </a:cubicBezTo>
                    <a:cubicBezTo>
                      <a:pt x="56" y="224"/>
                      <a:pt x="28" y="335"/>
                      <a:pt x="28" y="489"/>
                    </a:cubicBezTo>
                    <a:cubicBezTo>
                      <a:pt x="14" y="782"/>
                      <a:pt x="1" y="1186"/>
                      <a:pt x="14" y="1577"/>
                    </a:cubicBezTo>
                    <a:cubicBezTo>
                      <a:pt x="28" y="1967"/>
                      <a:pt x="42" y="2358"/>
                      <a:pt x="70" y="2651"/>
                    </a:cubicBezTo>
                    <a:cubicBezTo>
                      <a:pt x="84" y="2790"/>
                      <a:pt x="98" y="2916"/>
                      <a:pt x="112" y="2999"/>
                    </a:cubicBezTo>
                    <a:cubicBezTo>
                      <a:pt x="140" y="3083"/>
                      <a:pt x="140" y="3139"/>
                      <a:pt x="140" y="3139"/>
                    </a:cubicBezTo>
                    <a:cubicBezTo>
                      <a:pt x="140" y="3139"/>
                      <a:pt x="140" y="3083"/>
                      <a:pt x="154" y="2999"/>
                    </a:cubicBezTo>
                    <a:cubicBezTo>
                      <a:pt x="154" y="2916"/>
                      <a:pt x="182" y="2790"/>
                      <a:pt x="182" y="2637"/>
                    </a:cubicBezTo>
                    <a:cubicBezTo>
                      <a:pt x="196" y="2344"/>
                      <a:pt x="196" y="1953"/>
                      <a:pt x="196" y="1563"/>
                    </a:cubicBezTo>
                    <a:cubicBezTo>
                      <a:pt x="182" y="1172"/>
                      <a:pt x="154" y="782"/>
                      <a:pt x="126" y="475"/>
                    </a:cubicBezTo>
                    <a:cubicBezTo>
                      <a:pt x="112" y="335"/>
                      <a:pt x="112" y="224"/>
                      <a:pt x="98" y="126"/>
                    </a:cubicBezTo>
                    <a:cubicBezTo>
                      <a:pt x="70" y="42"/>
                      <a:pt x="70" y="0"/>
                      <a:pt x="7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8" name="Google Shape;908;p13"/>
              <p:cNvSpPr/>
              <p:nvPr/>
            </p:nvSpPr>
            <p:spPr>
              <a:xfrm>
                <a:off x="4445438" y="815001"/>
                <a:ext cx="34542" cy="553194"/>
              </a:xfrm>
              <a:custGeom>
                <a:avLst/>
                <a:gdLst/>
                <a:ahLst/>
                <a:cxnLst/>
                <a:rect l="l" t="t" r="r" b="b"/>
                <a:pathLst>
                  <a:path w="196" h="3139" extrusionOk="0">
                    <a:moveTo>
                      <a:pt x="70" y="0"/>
                    </a:moveTo>
                    <a:cubicBezTo>
                      <a:pt x="70" y="0"/>
                      <a:pt x="70" y="56"/>
                      <a:pt x="56" y="140"/>
                    </a:cubicBezTo>
                    <a:cubicBezTo>
                      <a:pt x="56" y="223"/>
                      <a:pt x="28" y="335"/>
                      <a:pt x="28" y="488"/>
                    </a:cubicBezTo>
                    <a:cubicBezTo>
                      <a:pt x="14" y="781"/>
                      <a:pt x="0" y="1172"/>
                      <a:pt x="14" y="1576"/>
                    </a:cubicBezTo>
                    <a:cubicBezTo>
                      <a:pt x="28" y="1967"/>
                      <a:pt x="42" y="2357"/>
                      <a:pt x="70" y="2650"/>
                    </a:cubicBezTo>
                    <a:cubicBezTo>
                      <a:pt x="84" y="2790"/>
                      <a:pt x="98" y="2915"/>
                      <a:pt x="112" y="2999"/>
                    </a:cubicBezTo>
                    <a:cubicBezTo>
                      <a:pt x="126" y="3083"/>
                      <a:pt x="140" y="3139"/>
                      <a:pt x="140" y="3139"/>
                    </a:cubicBezTo>
                    <a:lnTo>
                      <a:pt x="154" y="2999"/>
                    </a:lnTo>
                    <a:cubicBezTo>
                      <a:pt x="154" y="2915"/>
                      <a:pt x="182" y="2804"/>
                      <a:pt x="182" y="2650"/>
                    </a:cubicBezTo>
                    <a:cubicBezTo>
                      <a:pt x="196" y="2357"/>
                      <a:pt x="196" y="1967"/>
                      <a:pt x="196" y="1562"/>
                    </a:cubicBezTo>
                    <a:cubicBezTo>
                      <a:pt x="182" y="1172"/>
                      <a:pt x="154" y="781"/>
                      <a:pt x="126" y="488"/>
                    </a:cubicBezTo>
                    <a:cubicBezTo>
                      <a:pt x="112" y="349"/>
                      <a:pt x="112" y="223"/>
                      <a:pt x="98" y="140"/>
                    </a:cubicBezTo>
                    <a:cubicBezTo>
                      <a:pt x="70" y="56"/>
                      <a:pt x="70" y="0"/>
                      <a:pt x="7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9" name="Google Shape;909;p13"/>
              <p:cNvSpPr/>
              <p:nvPr/>
            </p:nvSpPr>
            <p:spPr>
              <a:xfrm>
                <a:off x="4580608" y="795263"/>
                <a:ext cx="636904" cy="619633"/>
              </a:xfrm>
              <a:custGeom>
                <a:avLst/>
                <a:gdLst/>
                <a:ahLst/>
                <a:cxnLst/>
                <a:rect l="l" t="t" r="r" b="b"/>
                <a:pathLst>
                  <a:path w="3614" h="3516" extrusionOk="0">
                    <a:moveTo>
                      <a:pt x="1298" y="3460"/>
                    </a:moveTo>
                    <a:cubicBezTo>
                      <a:pt x="1354" y="3474"/>
                      <a:pt x="1423" y="3488"/>
                      <a:pt x="1493" y="3502"/>
                    </a:cubicBezTo>
                    <a:cubicBezTo>
                      <a:pt x="1423" y="3488"/>
                      <a:pt x="1368" y="3474"/>
                      <a:pt x="1298" y="3460"/>
                    </a:cubicBezTo>
                    <a:close/>
                    <a:moveTo>
                      <a:pt x="1493" y="3502"/>
                    </a:moveTo>
                    <a:lnTo>
                      <a:pt x="1493" y="3502"/>
                    </a:lnTo>
                    <a:cubicBezTo>
                      <a:pt x="1535" y="3502"/>
                      <a:pt x="1577" y="3516"/>
                      <a:pt x="1633" y="3516"/>
                    </a:cubicBezTo>
                    <a:cubicBezTo>
                      <a:pt x="1591" y="3516"/>
                      <a:pt x="1535" y="3502"/>
                      <a:pt x="1493" y="3502"/>
                    </a:cubicBezTo>
                    <a:close/>
                    <a:moveTo>
                      <a:pt x="1758" y="1"/>
                    </a:moveTo>
                    <a:cubicBezTo>
                      <a:pt x="1577" y="1"/>
                      <a:pt x="1409" y="28"/>
                      <a:pt x="1228" y="84"/>
                    </a:cubicBezTo>
                    <a:cubicBezTo>
                      <a:pt x="1075" y="140"/>
                      <a:pt x="907" y="210"/>
                      <a:pt x="768" y="307"/>
                    </a:cubicBezTo>
                    <a:cubicBezTo>
                      <a:pt x="628" y="405"/>
                      <a:pt x="503" y="531"/>
                      <a:pt x="391" y="656"/>
                    </a:cubicBezTo>
                    <a:cubicBezTo>
                      <a:pt x="280" y="782"/>
                      <a:pt x="196" y="935"/>
                      <a:pt x="140" y="1089"/>
                    </a:cubicBezTo>
                    <a:cubicBezTo>
                      <a:pt x="70" y="1228"/>
                      <a:pt x="28" y="1395"/>
                      <a:pt x="14" y="1549"/>
                    </a:cubicBezTo>
                    <a:cubicBezTo>
                      <a:pt x="1" y="1619"/>
                      <a:pt x="1" y="1702"/>
                      <a:pt x="1" y="1772"/>
                    </a:cubicBezTo>
                    <a:cubicBezTo>
                      <a:pt x="1" y="1856"/>
                      <a:pt x="1" y="1925"/>
                      <a:pt x="14" y="2009"/>
                    </a:cubicBezTo>
                    <a:cubicBezTo>
                      <a:pt x="56" y="2274"/>
                      <a:pt x="154" y="2539"/>
                      <a:pt x="321" y="2762"/>
                    </a:cubicBezTo>
                    <a:cubicBezTo>
                      <a:pt x="447" y="2958"/>
                      <a:pt x="614" y="3125"/>
                      <a:pt x="810" y="3251"/>
                    </a:cubicBezTo>
                    <a:cubicBezTo>
                      <a:pt x="963" y="3334"/>
                      <a:pt x="1130" y="3418"/>
                      <a:pt x="1298" y="3460"/>
                    </a:cubicBezTo>
                    <a:cubicBezTo>
                      <a:pt x="1130" y="3404"/>
                      <a:pt x="963" y="3334"/>
                      <a:pt x="824" y="3237"/>
                    </a:cubicBezTo>
                    <a:cubicBezTo>
                      <a:pt x="628" y="3111"/>
                      <a:pt x="461" y="2944"/>
                      <a:pt x="349" y="2748"/>
                    </a:cubicBezTo>
                    <a:cubicBezTo>
                      <a:pt x="196" y="2525"/>
                      <a:pt x="112" y="2260"/>
                      <a:pt x="84" y="1995"/>
                    </a:cubicBezTo>
                    <a:lnTo>
                      <a:pt x="84" y="1786"/>
                    </a:lnTo>
                    <a:cubicBezTo>
                      <a:pt x="98" y="1716"/>
                      <a:pt x="98" y="1633"/>
                      <a:pt x="112" y="1563"/>
                    </a:cubicBezTo>
                    <a:cubicBezTo>
                      <a:pt x="140" y="1409"/>
                      <a:pt x="182" y="1270"/>
                      <a:pt x="252" y="1144"/>
                    </a:cubicBezTo>
                    <a:cubicBezTo>
                      <a:pt x="377" y="851"/>
                      <a:pt x="586" y="614"/>
                      <a:pt x="851" y="447"/>
                    </a:cubicBezTo>
                    <a:cubicBezTo>
                      <a:pt x="1100" y="277"/>
                      <a:pt x="1397" y="181"/>
                      <a:pt x="1697" y="181"/>
                    </a:cubicBezTo>
                    <a:cubicBezTo>
                      <a:pt x="1718" y="181"/>
                      <a:pt x="1738" y="181"/>
                      <a:pt x="1758" y="182"/>
                    </a:cubicBezTo>
                    <a:cubicBezTo>
                      <a:pt x="1911" y="182"/>
                      <a:pt x="2079" y="196"/>
                      <a:pt x="2232" y="238"/>
                    </a:cubicBezTo>
                    <a:cubicBezTo>
                      <a:pt x="2386" y="293"/>
                      <a:pt x="2525" y="349"/>
                      <a:pt x="2665" y="447"/>
                    </a:cubicBezTo>
                    <a:cubicBezTo>
                      <a:pt x="2916" y="614"/>
                      <a:pt x="3139" y="851"/>
                      <a:pt x="3265" y="1144"/>
                    </a:cubicBezTo>
                    <a:cubicBezTo>
                      <a:pt x="3390" y="1409"/>
                      <a:pt x="3446" y="1702"/>
                      <a:pt x="3418" y="1995"/>
                    </a:cubicBezTo>
                    <a:cubicBezTo>
                      <a:pt x="3390" y="2260"/>
                      <a:pt x="3306" y="2525"/>
                      <a:pt x="3167" y="2748"/>
                    </a:cubicBezTo>
                    <a:cubicBezTo>
                      <a:pt x="3041" y="2944"/>
                      <a:pt x="2888" y="3111"/>
                      <a:pt x="2693" y="3237"/>
                    </a:cubicBezTo>
                    <a:cubicBezTo>
                      <a:pt x="2553" y="3334"/>
                      <a:pt x="2386" y="3404"/>
                      <a:pt x="2218" y="3460"/>
                    </a:cubicBezTo>
                    <a:cubicBezTo>
                      <a:pt x="2149" y="3474"/>
                      <a:pt x="2093" y="3488"/>
                      <a:pt x="2023" y="3502"/>
                    </a:cubicBezTo>
                    <a:cubicBezTo>
                      <a:pt x="1967" y="3502"/>
                      <a:pt x="1925" y="3516"/>
                      <a:pt x="1884" y="3516"/>
                    </a:cubicBezTo>
                    <a:cubicBezTo>
                      <a:pt x="1939" y="3516"/>
                      <a:pt x="1981" y="3502"/>
                      <a:pt x="2037" y="3502"/>
                    </a:cubicBezTo>
                    <a:cubicBezTo>
                      <a:pt x="2093" y="3488"/>
                      <a:pt x="2163" y="3474"/>
                      <a:pt x="2232" y="3460"/>
                    </a:cubicBezTo>
                    <a:cubicBezTo>
                      <a:pt x="2400" y="3404"/>
                      <a:pt x="2567" y="3334"/>
                      <a:pt x="2707" y="3237"/>
                    </a:cubicBezTo>
                    <a:cubicBezTo>
                      <a:pt x="2902" y="3111"/>
                      <a:pt x="3069" y="2958"/>
                      <a:pt x="3209" y="2762"/>
                    </a:cubicBezTo>
                    <a:cubicBezTo>
                      <a:pt x="3543" y="2274"/>
                      <a:pt x="3613" y="1633"/>
                      <a:pt x="3376" y="1089"/>
                    </a:cubicBezTo>
                    <a:cubicBezTo>
                      <a:pt x="3251" y="768"/>
                      <a:pt x="3027" y="503"/>
                      <a:pt x="2748" y="307"/>
                    </a:cubicBezTo>
                    <a:cubicBezTo>
                      <a:pt x="2609" y="210"/>
                      <a:pt x="2442" y="140"/>
                      <a:pt x="2274" y="84"/>
                    </a:cubicBezTo>
                    <a:cubicBezTo>
                      <a:pt x="2107" y="28"/>
                      <a:pt x="1939" y="1"/>
                      <a:pt x="1758"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0" name="Google Shape;910;p13"/>
              <p:cNvSpPr/>
              <p:nvPr/>
            </p:nvSpPr>
            <p:spPr>
              <a:xfrm>
                <a:off x="5676952" y="1699866"/>
                <a:ext cx="221348" cy="217471"/>
              </a:xfrm>
              <a:custGeom>
                <a:avLst/>
                <a:gdLst/>
                <a:ahLst/>
                <a:cxnLst/>
                <a:rect l="l" t="t" r="r" b="b"/>
                <a:pathLst>
                  <a:path w="1256" h="1234" extrusionOk="0">
                    <a:moveTo>
                      <a:pt x="949" y="84"/>
                    </a:moveTo>
                    <a:lnTo>
                      <a:pt x="949" y="84"/>
                    </a:lnTo>
                    <a:cubicBezTo>
                      <a:pt x="977" y="98"/>
                      <a:pt x="1005" y="126"/>
                      <a:pt x="1033" y="154"/>
                    </a:cubicBezTo>
                    <a:lnTo>
                      <a:pt x="1075" y="182"/>
                    </a:lnTo>
                    <a:lnTo>
                      <a:pt x="1047" y="154"/>
                    </a:lnTo>
                    <a:cubicBezTo>
                      <a:pt x="1019" y="126"/>
                      <a:pt x="977" y="98"/>
                      <a:pt x="949" y="84"/>
                    </a:cubicBezTo>
                    <a:close/>
                    <a:moveTo>
                      <a:pt x="1075" y="182"/>
                    </a:moveTo>
                    <a:lnTo>
                      <a:pt x="1103" y="210"/>
                    </a:lnTo>
                    <a:lnTo>
                      <a:pt x="1103" y="210"/>
                    </a:lnTo>
                    <a:lnTo>
                      <a:pt x="1075" y="182"/>
                    </a:lnTo>
                    <a:close/>
                    <a:moveTo>
                      <a:pt x="1103" y="210"/>
                    </a:moveTo>
                    <a:lnTo>
                      <a:pt x="1103" y="210"/>
                    </a:lnTo>
                    <a:cubicBezTo>
                      <a:pt x="1108" y="216"/>
                      <a:pt x="1114" y="221"/>
                      <a:pt x="1118" y="227"/>
                    </a:cubicBezTo>
                    <a:lnTo>
                      <a:pt x="1118" y="227"/>
                    </a:lnTo>
                    <a:cubicBezTo>
                      <a:pt x="1118" y="226"/>
                      <a:pt x="1117" y="225"/>
                      <a:pt x="1117" y="224"/>
                    </a:cubicBezTo>
                    <a:lnTo>
                      <a:pt x="1103" y="210"/>
                    </a:lnTo>
                    <a:close/>
                    <a:moveTo>
                      <a:pt x="1118" y="227"/>
                    </a:moveTo>
                    <a:lnTo>
                      <a:pt x="1118" y="227"/>
                    </a:lnTo>
                    <a:cubicBezTo>
                      <a:pt x="1133" y="254"/>
                      <a:pt x="1159" y="281"/>
                      <a:pt x="1172" y="321"/>
                    </a:cubicBezTo>
                    <a:cubicBezTo>
                      <a:pt x="1180" y="329"/>
                      <a:pt x="1187" y="340"/>
                      <a:pt x="1195" y="354"/>
                    </a:cubicBezTo>
                    <a:lnTo>
                      <a:pt x="1195" y="354"/>
                    </a:lnTo>
                    <a:cubicBezTo>
                      <a:pt x="1186" y="334"/>
                      <a:pt x="1172" y="317"/>
                      <a:pt x="1172" y="307"/>
                    </a:cubicBezTo>
                    <a:cubicBezTo>
                      <a:pt x="1150" y="274"/>
                      <a:pt x="1137" y="250"/>
                      <a:pt x="1118" y="227"/>
                    </a:cubicBezTo>
                    <a:close/>
                    <a:moveTo>
                      <a:pt x="1195" y="354"/>
                    </a:moveTo>
                    <a:cubicBezTo>
                      <a:pt x="1198" y="361"/>
                      <a:pt x="1200" y="369"/>
                      <a:pt x="1200" y="377"/>
                    </a:cubicBezTo>
                    <a:cubicBezTo>
                      <a:pt x="1207" y="391"/>
                      <a:pt x="1214" y="405"/>
                      <a:pt x="1221" y="420"/>
                    </a:cubicBezTo>
                    <a:lnTo>
                      <a:pt x="1221" y="420"/>
                    </a:lnTo>
                    <a:cubicBezTo>
                      <a:pt x="1217" y="410"/>
                      <a:pt x="1214" y="400"/>
                      <a:pt x="1214" y="391"/>
                    </a:cubicBezTo>
                    <a:cubicBezTo>
                      <a:pt x="1208" y="378"/>
                      <a:pt x="1201" y="365"/>
                      <a:pt x="1195" y="354"/>
                    </a:cubicBezTo>
                    <a:close/>
                    <a:moveTo>
                      <a:pt x="545" y="1"/>
                    </a:moveTo>
                    <a:cubicBezTo>
                      <a:pt x="447" y="15"/>
                      <a:pt x="363" y="56"/>
                      <a:pt x="280" y="98"/>
                    </a:cubicBezTo>
                    <a:cubicBezTo>
                      <a:pt x="182" y="168"/>
                      <a:pt x="112" y="252"/>
                      <a:pt x="70" y="363"/>
                    </a:cubicBezTo>
                    <a:cubicBezTo>
                      <a:pt x="15" y="475"/>
                      <a:pt x="1" y="600"/>
                      <a:pt x="15" y="712"/>
                    </a:cubicBezTo>
                    <a:cubicBezTo>
                      <a:pt x="29" y="782"/>
                      <a:pt x="42" y="838"/>
                      <a:pt x="84" y="893"/>
                    </a:cubicBezTo>
                    <a:cubicBezTo>
                      <a:pt x="112" y="963"/>
                      <a:pt x="154" y="1005"/>
                      <a:pt x="196" y="1061"/>
                    </a:cubicBezTo>
                    <a:cubicBezTo>
                      <a:pt x="294" y="1144"/>
                      <a:pt x="405" y="1200"/>
                      <a:pt x="545" y="1228"/>
                    </a:cubicBezTo>
                    <a:cubicBezTo>
                      <a:pt x="571" y="1231"/>
                      <a:pt x="598" y="1233"/>
                      <a:pt x="626" y="1233"/>
                    </a:cubicBezTo>
                    <a:cubicBezTo>
                      <a:pt x="715" y="1233"/>
                      <a:pt x="808" y="1215"/>
                      <a:pt x="893" y="1172"/>
                    </a:cubicBezTo>
                    <a:cubicBezTo>
                      <a:pt x="949" y="1158"/>
                      <a:pt x="1005" y="1117"/>
                      <a:pt x="1047" y="1089"/>
                    </a:cubicBezTo>
                    <a:lnTo>
                      <a:pt x="1103" y="1033"/>
                    </a:lnTo>
                    <a:cubicBezTo>
                      <a:pt x="1117" y="1019"/>
                      <a:pt x="1130" y="991"/>
                      <a:pt x="1144" y="963"/>
                    </a:cubicBezTo>
                    <a:cubicBezTo>
                      <a:pt x="1200" y="893"/>
                      <a:pt x="1242" y="796"/>
                      <a:pt x="1256" y="698"/>
                    </a:cubicBezTo>
                    <a:cubicBezTo>
                      <a:pt x="1256" y="656"/>
                      <a:pt x="1256" y="614"/>
                      <a:pt x="1256" y="573"/>
                    </a:cubicBezTo>
                    <a:cubicBezTo>
                      <a:pt x="1242" y="531"/>
                      <a:pt x="1242" y="503"/>
                      <a:pt x="1242" y="461"/>
                    </a:cubicBezTo>
                    <a:cubicBezTo>
                      <a:pt x="1235" y="447"/>
                      <a:pt x="1228" y="433"/>
                      <a:pt x="1221" y="420"/>
                    </a:cubicBezTo>
                    <a:lnTo>
                      <a:pt x="1221" y="420"/>
                    </a:lnTo>
                    <a:cubicBezTo>
                      <a:pt x="1230" y="439"/>
                      <a:pt x="1242" y="461"/>
                      <a:pt x="1242" y="489"/>
                    </a:cubicBezTo>
                    <a:cubicBezTo>
                      <a:pt x="1242" y="517"/>
                      <a:pt x="1242" y="559"/>
                      <a:pt x="1242" y="586"/>
                    </a:cubicBezTo>
                    <a:cubicBezTo>
                      <a:pt x="1228" y="628"/>
                      <a:pt x="1228" y="670"/>
                      <a:pt x="1214" y="712"/>
                    </a:cubicBezTo>
                    <a:cubicBezTo>
                      <a:pt x="1200" y="796"/>
                      <a:pt x="1144" y="865"/>
                      <a:pt x="1089" y="935"/>
                    </a:cubicBezTo>
                    <a:cubicBezTo>
                      <a:pt x="1075" y="949"/>
                      <a:pt x="1061" y="963"/>
                      <a:pt x="1047" y="977"/>
                    </a:cubicBezTo>
                    <a:lnTo>
                      <a:pt x="977" y="1019"/>
                    </a:lnTo>
                    <a:cubicBezTo>
                      <a:pt x="949" y="1047"/>
                      <a:pt x="907" y="1061"/>
                      <a:pt x="851" y="1075"/>
                    </a:cubicBezTo>
                    <a:cubicBezTo>
                      <a:pt x="810" y="1089"/>
                      <a:pt x="764" y="1096"/>
                      <a:pt x="717" y="1096"/>
                    </a:cubicBezTo>
                    <a:cubicBezTo>
                      <a:pt x="670" y="1096"/>
                      <a:pt x="621" y="1089"/>
                      <a:pt x="573" y="1075"/>
                    </a:cubicBezTo>
                    <a:cubicBezTo>
                      <a:pt x="475" y="1047"/>
                      <a:pt x="391" y="1005"/>
                      <a:pt x="321" y="935"/>
                    </a:cubicBezTo>
                    <a:cubicBezTo>
                      <a:pt x="294" y="907"/>
                      <a:pt x="266" y="865"/>
                      <a:pt x="238" y="824"/>
                    </a:cubicBezTo>
                    <a:cubicBezTo>
                      <a:pt x="210" y="782"/>
                      <a:pt x="196" y="740"/>
                      <a:pt x="182" y="698"/>
                    </a:cubicBezTo>
                    <a:cubicBezTo>
                      <a:pt x="168" y="600"/>
                      <a:pt x="168" y="503"/>
                      <a:pt x="182" y="405"/>
                    </a:cubicBezTo>
                    <a:cubicBezTo>
                      <a:pt x="210" y="321"/>
                      <a:pt x="266" y="238"/>
                      <a:pt x="335" y="168"/>
                    </a:cubicBezTo>
                    <a:cubicBezTo>
                      <a:pt x="391" y="112"/>
                      <a:pt x="475" y="70"/>
                      <a:pt x="559" y="42"/>
                    </a:cubicBezTo>
                    <a:cubicBezTo>
                      <a:pt x="600" y="42"/>
                      <a:pt x="628" y="29"/>
                      <a:pt x="670" y="29"/>
                    </a:cubicBezTo>
                    <a:lnTo>
                      <a:pt x="782" y="29"/>
                    </a:lnTo>
                    <a:lnTo>
                      <a:pt x="879" y="56"/>
                    </a:lnTo>
                    <a:cubicBezTo>
                      <a:pt x="893" y="56"/>
                      <a:pt x="921" y="70"/>
                      <a:pt x="949" y="84"/>
                    </a:cubicBezTo>
                    <a:lnTo>
                      <a:pt x="949" y="84"/>
                    </a:lnTo>
                    <a:cubicBezTo>
                      <a:pt x="921" y="70"/>
                      <a:pt x="893" y="56"/>
                      <a:pt x="865" y="42"/>
                    </a:cubicBezTo>
                    <a:lnTo>
                      <a:pt x="782" y="15"/>
                    </a:lnTo>
                    <a:cubicBezTo>
                      <a:pt x="740" y="15"/>
                      <a:pt x="712" y="1"/>
                      <a:pt x="67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1" name="Google Shape;911;p13"/>
              <p:cNvSpPr/>
              <p:nvPr/>
            </p:nvSpPr>
            <p:spPr>
              <a:xfrm>
                <a:off x="3958683" y="1771241"/>
                <a:ext cx="218881" cy="217471"/>
              </a:xfrm>
              <a:custGeom>
                <a:avLst/>
                <a:gdLst/>
                <a:ahLst/>
                <a:cxnLst/>
                <a:rect l="l" t="t" r="r" b="b"/>
                <a:pathLst>
                  <a:path w="1242" h="1234" extrusionOk="0">
                    <a:moveTo>
                      <a:pt x="42" y="391"/>
                    </a:moveTo>
                    <a:lnTo>
                      <a:pt x="42" y="391"/>
                    </a:lnTo>
                    <a:cubicBezTo>
                      <a:pt x="28" y="419"/>
                      <a:pt x="14" y="446"/>
                      <a:pt x="14" y="460"/>
                    </a:cubicBezTo>
                    <a:cubicBezTo>
                      <a:pt x="14" y="482"/>
                      <a:pt x="11" y="504"/>
                      <a:pt x="7" y="524"/>
                    </a:cubicBezTo>
                    <a:lnTo>
                      <a:pt x="7" y="524"/>
                    </a:lnTo>
                    <a:cubicBezTo>
                      <a:pt x="12" y="504"/>
                      <a:pt x="20" y="484"/>
                      <a:pt x="28" y="460"/>
                    </a:cubicBezTo>
                    <a:cubicBezTo>
                      <a:pt x="28" y="433"/>
                      <a:pt x="42" y="405"/>
                      <a:pt x="42" y="391"/>
                    </a:cubicBezTo>
                    <a:close/>
                    <a:moveTo>
                      <a:pt x="7" y="524"/>
                    </a:moveTo>
                    <a:lnTo>
                      <a:pt x="7" y="524"/>
                    </a:lnTo>
                    <a:cubicBezTo>
                      <a:pt x="3" y="539"/>
                      <a:pt x="1" y="554"/>
                      <a:pt x="1" y="572"/>
                    </a:cubicBezTo>
                    <a:cubicBezTo>
                      <a:pt x="1" y="559"/>
                      <a:pt x="4" y="542"/>
                      <a:pt x="7" y="524"/>
                    </a:cubicBezTo>
                    <a:close/>
                    <a:moveTo>
                      <a:pt x="1" y="614"/>
                    </a:moveTo>
                    <a:lnTo>
                      <a:pt x="1" y="656"/>
                    </a:lnTo>
                    <a:cubicBezTo>
                      <a:pt x="1" y="698"/>
                      <a:pt x="14" y="739"/>
                      <a:pt x="28" y="767"/>
                    </a:cubicBezTo>
                    <a:cubicBezTo>
                      <a:pt x="14" y="725"/>
                      <a:pt x="14" y="684"/>
                      <a:pt x="14" y="656"/>
                    </a:cubicBezTo>
                    <a:lnTo>
                      <a:pt x="1" y="614"/>
                    </a:lnTo>
                    <a:close/>
                    <a:moveTo>
                      <a:pt x="28" y="768"/>
                    </a:moveTo>
                    <a:cubicBezTo>
                      <a:pt x="29" y="796"/>
                      <a:pt x="42" y="823"/>
                      <a:pt x="42" y="851"/>
                    </a:cubicBezTo>
                    <a:lnTo>
                      <a:pt x="98" y="935"/>
                    </a:lnTo>
                    <a:lnTo>
                      <a:pt x="56" y="851"/>
                    </a:lnTo>
                    <a:cubicBezTo>
                      <a:pt x="43" y="823"/>
                      <a:pt x="29" y="796"/>
                      <a:pt x="28" y="768"/>
                    </a:cubicBezTo>
                    <a:close/>
                    <a:moveTo>
                      <a:pt x="586" y="0"/>
                    </a:moveTo>
                    <a:cubicBezTo>
                      <a:pt x="558" y="0"/>
                      <a:pt x="531" y="0"/>
                      <a:pt x="503" y="14"/>
                    </a:cubicBezTo>
                    <a:cubicBezTo>
                      <a:pt x="405" y="28"/>
                      <a:pt x="321" y="70"/>
                      <a:pt x="238" y="126"/>
                    </a:cubicBezTo>
                    <a:lnTo>
                      <a:pt x="154" y="209"/>
                    </a:lnTo>
                    <a:cubicBezTo>
                      <a:pt x="126" y="237"/>
                      <a:pt x="112" y="265"/>
                      <a:pt x="84" y="293"/>
                    </a:cubicBezTo>
                    <a:lnTo>
                      <a:pt x="42" y="391"/>
                    </a:lnTo>
                    <a:lnTo>
                      <a:pt x="98" y="307"/>
                    </a:lnTo>
                    <a:cubicBezTo>
                      <a:pt x="112" y="279"/>
                      <a:pt x="140" y="251"/>
                      <a:pt x="168" y="223"/>
                    </a:cubicBezTo>
                    <a:cubicBezTo>
                      <a:pt x="196" y="195"/>
                      <a:pt x="238" y="168"/>
                      <a:pt x="266" y="154"/>
                    </a:cubicBezTo>
                    <a:cubicBezTo>
                      <a:pt x="335" y="112"/>
                      <a:pt x="419" y="84"/>
                      <a:pt x="517" y="84"/>
                    </a:cubicBezTo>
                    <a:lnTo>
                      <a:pt x="572" y="84"/>
                    </a:lnTo>
                    <a:lnTo>
                      <a:pt x="656" y="98"/>
                    </a:lnTo>
                    <a:cubicBezTo>
                      <a:pt x="698" y="112"/>
                      <a:pt x="740" y="126"/>
                      <a:pt x="782" y="140"/>
                    </a:cubicBezTo>
                    <a:cubicBezTo>
                      <a:pt x="865" y="195"/>
                      <a:pt x="935" y="265"/>
                      <a:pt x="991" y="349"/>
                    </a:cubicBezTo>
                    <a:cubicBezTo>
                      <a:pt x="1033" y="419"/>
                      <a:pt x="1061" y="516"/>
                      <a:pt x="1061" y="614"/>
                    </a:cubicBezTo>
                    <a:cubicBezTo>
                      <a:pt x="1061" y="712"/>
                      <a:pt x="1033" y="809"/>
                      <a:pt x="991" y="893"/>
                    </a:cubicBezTo>
                    <a:cubicBezTo>
                      <a:pt x="935" y="977"/>
                      <a:pt x="865" y="1046"/>
                      <a:pt x="782" y="1088"/>
                    </a:cubicBezTo>
                    <a:cubicBezTo>
                      <a:pt x="713" y="1123"/>
                      <a:pt x="634" y="1148"/>
                      <a:pt x="562" y="1148"/>
                    </a:cubicBezTo>
                    <a:cubicBezTo>
                      <a:pt x="547" y="1148"/>
                      <a:pt x="531" y="1146"/>
                      <a:pt x="517" y="1144"/>
                    </a:cubicBezTo>
                    <a:cubicBezTo>
                      <a:pt x="419" y="1144"/>
                      <a:pt x="335" y="1130"/>
                      <a:pt x="266" y="1088"/>
                    </a:cubicBezTo>
                    <a:cubicBezTo>
                      <a:pt x="238" y="1060"/>
                      <a:pt x="196" y="1032"/>
                      <a:pt x="168" y="1018"/>
                    </a:cubicBezTo>
                    <a:cubicBezTo>
                      <a:pt x="140" y="977"/>
                      <a:pt x="112" y="963"/>
                      <a:pt x="98" y="935"/>
                    </a:cubicBezTo>
                    <a:lnTo>
                      <a:pt x="98" y="935"/>
                    </a:lnTo>
                    <a:cubicBezTo>
                      <a:pt x="112" y="963"/>
                      <a:pt x="140" y="990"/>
                      <a:pt x="154" y="1018"/>
                    </a:cubicBezTo>
                    <a:lnTo>
                      <a:pt x="252" y="1116"/>
                    </a:lnTo>
                    <a:cubicBezTo>
                      <a:pt x="321" y="1172"/>
                      <a:pt x="419" y="1200"/>
                      <a:pt x="517" y="1228"/>
                    </a:cubicBezTo>
                    <a:cubicBezTo>
                      <a:pt x="547" y="1231"/>
                      <a:pt x="576" y="1233"/>
                      <a:pt x="606" y="1233"/>
                    </a:cubicBezTo>
                    <a:cubicBezTo>
                      <a:pt x="687" y="1233"/>
                      <a:pt x="766" y="1220"/>
                      <a:pt x="837" y="1200"/>
                    </a:cubicBezTo>
                    <a:cubicBezTo>
                      <a:pt x="949" y="1158"/>
                      <a:pt x="1061" y="1074"/>
                      <a:pt x="1130" y="977"/>
                    </a:cubicBezTo>
                    <a:cubicBezTo>
                      <a:pt x="1200" y="879"/>
                      <a:pt x="1242" y="753"/>
                      <a:pt x="1242" y="628"/>
                    </a:cubicBezTo>
                    <a:cubicBezTo>
                      <a:pt x="1242" y="558"/>
                      <a:pt x="1228" y="488"/>
                      <a:pt x="1214" y="433"/>
                    </a:cubicBezTo>
                    <a:cubicBezTo>
                      <a:pt x="1200" y="363"/>
                      <a:pt x="1172" y="307"/>
                      <a:pt x="1130" y="251"/>
                    </a:cubicBezTo>
                    <a:cubicBezTo>
                      <a:pt x="1061" y="154"/>
                      <a:pt x="949" y="70"/>
                      <a:pt x="837" y="28"/>
                    </a:cubicBezTo>
                    <a:cubicBezTo>
                      <a:pt x="782" y="14"/>
                      <a:pt x="726" y="0"/>
                      <a:pt x="67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12" name="Google Shape;912;p13"/>
            <p:cNvGrpSpPr/>
            <p:nvPr/>
          </p:nvGrpSpPr>
          <p:grpSpPr>
            <a:xfrm>
              <a:off x="173455" y="1888925"/>
              <a:ext cx="899844" cy="481996"/>
              <a:chOff x="2928780" y="271675"/>
              <a:chExt cx="899844" cy="481996"/>
            </a:xfrm>
          </p:grpSpPr>
          <p:sp>
            <p:nvSpPr>
              <p:cNvPr id="913" name="Google Shape;913;p13"/>
              <p:cNvSpPr/>
              <p:nvPr/>
            </p:nvSpPr>
            <p:spPr>
              <a:xfrm>
                <a:off x="2928780" y="298639"/>
                <a:ext cx="309817" cy="455032"/>
              </a:xfrm>
              <a:custGeom>
                <a:avLst/>
                <a:gdLst/>
                <a:ahLst/>
                <a:cxnLst/>
                <a:rect l="l" t="t" r="r" b="b"/>
                <a:pathLst>
                  <a:path w="1758" h="2582" extrusionOk="0">
                    <a:moveTo>
                      <a:pt x="1758" y="1"/>
                    </a:moveTo>
                    <a:cubicBezTo>
                      <a:pt x="1604" y="1"/>
                      <a:pt x="1479" y="15"/>
                      <a:pt x="1339" y="15"/>
                    </a:cubicBezTo>
                    <a:cubicBezTo>
                      <a:pt x="1200" y="15"/>
                      <a:pt x="1060" y="29"/>
                      <a:pt x="921" y="29"/>
                    </a:cubicBezTo>
                    <a:lnTo>
                      <a:pt x="70" y="85"/>
                    </a:lnTo>
                    <a:lnTo>
                      <a:pt x="0" y="85"/>
                    </a:lnTo>
                    <a:lnTo>
                      <a:pt x="0" y="154"/>
                    </a:lnTo>
                    <a:cubicBezTo>
                      <a:pt x="28" y="949"/>
                      <a:pt x="56" y="1731"/>
                      <a:pt x="112" y="2512"/>
                    </a:cubicBezTo>
                    <a:lnTo>
                      <a:pt x="112" y="2581"/>
                    </a:lnTo>
                    <a:lnTo>
                      <a:pt x="181" y="2581"/>
                    </a:lnTo>
                    <a:lnTo>
                      <a:pt x="963" y="2540"/>
                    </a:lnTo>
                    <a:lnTo>
                      <a:pt x="1353" y="2512"/>
                    </a:lnTo>
                    <a:cubicBezTo>
                      <a:pt x="1493" y="2512"/>
                      <a:pt x="1618" y="2498"/>
                      <a:pt x="1758" y="2484"/>
                    </a:cubicBezTo>
                    <a:cubicBezTo>
                      <a:pt x="1618" y="2470"/>
                      <a:pt x="1493" y="2470"/>
                      <a:pt x="1353" y="2470"/>
                    </a:cubicBezTo>
                    <a:lnTo>
                      <a:pt x="963" y="2456"/>
                    </a:lnTo>
                    <a:lnTo>
                      <a:pt x="250" y="2443"/>
                    </a:lnTo>
                    <a:lnTo>
                      <a:pt x="250" y="2443"/>
                    </a:lnTo>
                    <a:cubicBezTo>
                      <a:pt x="235" y="1709"/>
                      <a:pt x="197" y="963"/>
                      <a:pt x="157" y="228"/>
                    </a:cubicBezTo>
                    <a:lnTo>
                      <a:pt x="157" y="228"/>
                    </a:lnTo>
                    <a:lnTo>
                      <a:pt x="921" y="126"/>
                    </a:lnTo>
                    <a:cubicBezTo>
                      <a:pt x="1060" y="112"/>
                      <a:pt x="1200" y="85"/>
                      <a:pt x="1339" y="71"/>
                    </a:cubicBezTo>
                    <a:cubicBezTo>
                      <a:pt x="1479" y="43"/>
                      <a:pt x="1618" y="29"/>
                      <a:pt x="1758"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4" name="Google Shape;914;p13"/>
              <p:cNvSpPr/>
              <p:nvPr/>
            </p:nvSpPr>
            <p:spPr>
              <a:xfrm>
                <a:off x="3521098" y="271675"/>
                <a:ext cx="307526" cy="454856"/>
              </a:xfrm>
              <a:custGeom>
                <a:avLst/>
                <a:gdLst/>
                <a:ahLst/>
                <a:cxnLst/>
                <a:rect l="l" t="t" r="r" b="b"/>
                <a:pathLst>
                  <a:path w="1745" h="2581" extrusionOk="0">
                    <a:moveTo>
                      <a:pt x="1563" y="0"/>
                    </a:moveTo>
                    <a:lnTo>
                      <a:pt x="782" y="28"/>
                    </a:lnTo>
                    <a:cubicBezTo>
                      <a:pt x="656" y="42"/>
                      <a:pt x="517" y="56"/>
                      <a:pt x="391" y="56"/>
                    </a:cubicBezTo>
                    <a:lnTo>
                      <a:pt x="1" y="98"/>
                    </a:lnTo>
                    <a:cubicBezTo>
                      <a:pt x="126" y="98"/>
                      <a:pt x="266" y="112"/>
                      <a:pt x="391" y="112"/>
                    </a:cubicBezTo>
                    <a:lnTo>
                      <a:pt x="782" y="126"/>
                    </a:lnTo>
                    <a:lnTo>
                      <a:pt x="1494" y="139"/>
                    </a:lnTo>
                    <a:lnTo>
                      <a:pt x="1494" y="139"/>
                    </a:lnTo>
                    <a:cubicBezTo>
                      <a:pt x="1509" y="872"/>
                      <a:pt x="1548" y="1606"/>
                      <a:pt x="1600" y="2352"/>
                    </a:cubicBezTo>
                    <a:lnTo>
                      <a:pt x="1600" y="2352"/>
                    </a:lnTo>
                    <a:lnTo>
                      <a:pt x="824" y="2455"/>
                    </a:lnTo>
                    <a:cubicBezTo>
                      <a:pt x="698" y="2469"/>
                      <a:pt x="559" y="2497"/>
                      <a:pt x="419" y="2511"/>
                    </a:cubicBezTo>
                    <a:cubicBezTo>
                      <a:pt x="280" y="2525"/>
                      <a:pt x="140" y="2553"/>
                      <a:pt x="1" y="2581"/>
                    </a:cubicBezTo>
                    <a:cubicBezTo>
                      <a:pt x="140" y="2581"/>
                      <a:pt x="280" y="2567"/>
                      <a:pt x="419" y="2567"/>
                    </a:cubicBezTo>
                    <a:cubicBezTo>
                      <a:pt x="559" y="2553"/>
                      <a:pt x="698" y="2553"/>
                      <a:pt x="838" y="2539"/>
                    </a:cubicBezTo>
                    <a:lnTo>
                      <a:pt x="1675" y="2497"/>
                    </a:lnTo>
                    <a:lnTo>
                      <a:pt x="1744" y="2497"/>
                    </a:lnTo>
                    <a:lnTo>
                      <a:pt x="1744" y="2414"/>
                    </a:lnTo>
                    <a:cubicBezTo>
                      <a:pt x="1730" y="1632"/>
                      <a:pt x="1688" y="851"/>
                      <a:pt x="1633" y="70"/>
                    </a:cubicBezTo>
                    <a:lnTo>
                      <a:pt x="1633"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5" name="Google Shape;915;p13"/>
              <p:cNvSpPr/>
              <p:nvPr/>
            </p:nvSpPr>
            <p:spPr>
              <a:xfrm>
                <a:off x="3088446" y="330713"/>
                <a:ext cx="196852" cy="302415"/>
              </a:xfrm>
              <a:custGeom>
                <a:avLst/>
                <a:gdLst/>
                <a:ahLst/>
                <a:cxnLst/>
                <a:rect l="l" t="t" r="r" b="b"/>
                <a:pathLst>
                  <a:path w="1117" h="1716" extrusionOk="0">
                    <a:moveTo>
                      <a:pt x="1117" y="0"/>
                    </a:moveTo>
                    <a:cubicBezTo>
                      <a:pt x="991" y="70"/>
                      <a:pt x="852" y="140"/>
                      <a:pt x="712" y="196"/>
                    </a:cubicBezTo>
                    <a:cubicBezTo>
                      <a:pt x="712" y="405"/>
                      <a:pt x="698" y="572"/>
                      <a:pt x="698" y="712"/>
                    </a:cubicBezTo>
                    <a:lnTo>
                      <a:pt x="601" y="558"/>
                    </a:lnTo>
                    <a:cubicBezTo>
                      <a:pt x="503" y="405"/>
                      <a:pt x="405" y="251"/>
                      <a:pt x="336" y="98"/>
                    </a:cubicBezTo>
                    <a:lnTo>
                      <a:pt x="1" y="293"/>
                    </a:lnTo>
                    <a:lnTo>
                      <a:pt x="1" y="991"/>
                    </a:lnTo>
                    <a:cubicBezTo>
                      <a:pt x="1" y="1144"/>
                      <a:pt x="1" y="1311"/>
                      <a:pt x="1" y="1507"/>
                    </a:cubicBezTo>
                    <a:cubicBezTo>
                      <a:pt x="154" y="1437"/>
                      <a:pt x="280" y="1381"/>
                      <a:pt x="363" y="1339"/>
                    </a:cubicBezTo>
                    <a:lnTo>
                      <a:pt x="349" y="1102"/>
                    </a:lnTo>
                    <a:lnTo>
                      <a:pt x="349" y="851"/>
                    </a:lnTo>
                    <a:cubicBezTo>
                      <a:pt x="517" y="1130"/>
                      <a:pt x="670" y="1423"/>
                      <a:pt x="810" y="1716"/>
                    </a:cubicBezTo>
                    <a:cubicBezTo>
                      <a:pt x="879" y="1646"/>
                      <a:pt x="963" y="1604"/>
                      <a:pt x="1061" y="1562"/>
                    </a:cubicBezTo>
                    <a:lnTo>
                      <a:pt x="1089" y="265"/>
                    </a:lnTo>
                    <a:cubicBezTo>
                      <a:pt x="1103" y="168"/>
                      <a:pt x="1117" y="70"/>
                      <a:pt x="1117"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6" name="Google Shape;916;p13"/>
              <p:cNvSpPr/>
              <p:nvPr/>
            </p:nvSpPr>
            <p:spPr>
              <a:xfrm>
                <a:off x="3307327" y="396977"/>
                <a:ext cx="182048" cy="209188"/>
              </a:xfrm>
              <a:custGeom>
                <a:avLst/>
                <a:gdLst/>
                <a:ahLst/>
                <a:cxnLst/>
                <a:rect l="l" t="t" r="r" b="b"/>
                <a:pathLst>
                  <a:path w="1033" h="1187" extrusionOk="0">
                    <a:moveTo>
                      <a:pt x="628" y="377"/>
                    </a:moveTo>
                    <a:cubicBezTo>
                      <a:pt x="684" y="377"/>
                      <a:pt x="712" y="419"/>
                      <a:pt x="725" y="475"/>
                    </a:cubicBezTo>
                    <a:cubicBezTo>
                      <a:pt x="725" y="573"/>
                      <a:pt x="698" y="656"/>
                      <a:pt x="642" y="726"/>
                    </a:cubicBezTo>
                    <a:cubicBezTo>
                      <a:pt x="586" y="782"/>
                      <a:pt x="516" y="824"/>
                      <a:pt x="447" y="852"/>
                    </a:cubicBezTo>
                    <a:cubicBezTo>
                      <a:pt x="434" y="853"/>
                      <a:pt x="423" y="854"/>
                      <a:pt x="412" y="854"/>
                    </a:cubicBezTo>
                    <a:cubicBezTo>
                      <a:pt x="339" y="854"/>
                      <a:pt x="307" y="813"/>
                      <a:pt x="307" y="740"/>
                    </a:cubicBezTo>
                    <a:cubicBezTo>
                      <a:pt x="321" y="684"/>
                      <a:pt x="335" y="629"/>
                      <a:pt x="363" y="587"/>
                    </a:cubicBezTo>
                    <a:cubicBezTo>
                      <a:pt x="419" y="475"/>
                      <a:pt x="516" y="405"/>
                      <a:pt x="628" y="377"/>
                    </a:cubicBezTo>
                    <a:close/>
                    <a:moveTo>
                      <a:pt x="670" y="1"/>
                    </a:moveTo>
                    <a:cubicBezTo>
                      <a:pt x="586" y="1"/>
                      <a:pt x="502" y="15"/>
                      <a:pt x="433" y="43"/>
                    </a:cubicBezTo>
                    <a:cubicBezTo>
                      <a:pt x="349" y="98"/>
                      <a:pt x="265" y="154"/>
                      <a:pt x="209" y="238"/>
                    </a:cubicBezTo>
                    <a:cubicBezTo>
                      <a:pt x="181" y="266"/>
                      <a:pt x="154" y="308"/>
                      <a:pt x="126" y="336"/>
                    </a:cubicBezTo>
                    <a:cubicBezTo>
                      <a:pt x="98" y="405"/>
                      <a:pt x="70" y="461"/>
                      <a:pt x="42" y="531"/>
                    </a:cubicBezTo>
                    <a:cubicBezTo>
                      <a:pt x="14" y="629"/>
                      <a:pt x="0" y="726"/>
                      <a:pt x="0" y="824"/>
                    </a:cubicBezTo>
                    <a:cubicBezTo>
                      <a:pt x="14" y="908"/>
                      <a:pt x="42" y="977"/>
                      <a:pt x="84" y="1047"/>
                    </a:cubicBezTo>
                    <a:cubicBezTo>
                      <a:pt x="140" y="1131"/>
                      <a:pt x="223" y="1173"/>
                      <a:pt x="321" y="1186"/>
                    </a:cubicBezTo>
                    <a:cubicBezTo>
                      <a:pt x="391" y="1173"/>
                      <a:pt x="460" y="1145"/>
                      <a:pt x="530" y="1117"/>
                    </a:cubicBezTo>
                    <a:cubicBezTo>
                      <a:pt x="614" y="1075"/>
                      <a:pt x="698" y="1019"/>
                      <a:pt x="767" y="963"/>
                    </a:cubicBezTo>
                    <a:cubicBezTo>
                      <a:pt x="865" y="880"/>
                      <a:pt x="935" y="796"/>
                      <a:pt x="991" y="684"/>
                    </a:cubicBezTo>
                    <a:cubicBezTo>
                      <a:pt x="1004" y="629"/>
                      <a:pt x="1018" y="573"/>
                      <a:pt x="1032" y="503"/>
                    </a:cubicBezTo>
                    <a:cubicBezTo>
                      <a:pt x="1032" y="447"/>
                      <a:pt x="1018" y="377"/>
                      <a:pt x="1004" y="322"/>
                    </a:cubicBezTo>
                    <a:cubicBezTo>
                      <a:pt x="977" y="224"/>
                      <a:pt x="935" y="140"/>
                      <a:pt x="851" y="71"/>
                    </a:cubicBezTo>
                    <a:cubicBezTo>
                      <a:pt x="809" y="29"/>
                      <a:pt x="739" y="1"/>
                      <a:pt x="67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7" name="Google Shape;917;p13"/>
              <p:cNvSpPr/>
              <p:nvPr/>
            </p:nvSpPr>
            <p:spPr>
              <a:xfrm>
                <a:off x="3508761" y="504655"/>
                <a:ext cx="125654" cy="153675"/>
              </a:xfrm>
              <a:custGeom>
                <a:avLst/>
                <a:gdLst/>
                <a:ahLst/>
                <a:cxnLst/>
                <a:rect l="l" t="t" r="r" b="b"/>
                <a:pathLst>
                  <a:path w="713" h="872" extrusionOk="0">
                    <a:moveTo>
                      <a:pt x="420" y="0"/>
                    </a:moveTo>
                    <a:cubicBezTo>
                      <a:pt x="301" y="0"/>
                      <a:pt x="176" y="31"/>
                      <a:pt x="71" y="101"/>
                    </a:cubicBezTo>
                    <a:cubicBezTo>
                      <a:pt x="85" y="171"/>
                      <a:pt x="113" y="241"/>
                      <a:pt x="154" y="310"/>
                    </a:cubicBezTo>
                    <a:cubicBezTo>
                      <a:pt x="210" y="255"/>
                      <a:pt x="294" y="227"/>
                      <a:pt x="364" y="227"/>
                    </a:cubicBezTo>
                    <a:cubicBezTo>
                      <a:pt x="405" y="241"/>
                      <a:pt x="405" y="283"/>
                      <a:pt x="378" y="310"/>
                    </a:cubicBezTo>
                    <a:cubicBezTo>
                      <a:pt x="336" y="338"/>
                      <a:pt x="294" y="352"/>
                      <a:pt x="238" y="352"/>
                    </a:cubicBezTo>
                    <a:cubicBezTo>
                      <a:pt x="238" y="394"/>
                      <a:pt x="238" y="450"/>
                      <a:pt x="238" y="492"/>
                    </a:cubicBezTo>
                    <a:cubicBezTo>
                      <a:pt x="364" y="492"/>
                      <a:pt x="433" y="520"/>
                      <a:pt x="447" y="575"/>
                    </a:cubicBezTo>
                    <a:cubicBezTo>
                      <a:pt x="447" y="633"/>
                      <a:pt x="414" y="664"/>
                      <a:pt x="357" y="664"/>
                    </a:cubicBezTo>
                    <a:cubicBezTo>
                      <a:pt x="331" y="664"/>
                      <a:pt x="301" y="658"/>
                      <a:pt x="266" y="645"/>
                    </a:cubicBezTo>
                    <a:cubicBezTo>
                      <a:pt x="210" y="617"/>
                      <a:pt x="168" y="575"/>
                      <a:pt x="140" y="520"/>
                    </a:cubicBezTo>
                    <a:cubicBezTo>
                      <a:pt x="85" y="548"/>
                      <a:pt x="43" y="603"/>
                      <a:pt x="1" y="659"/>
                    </a:cubicBezTo>
                    <a:cubicBezTo>
                      <a:pt x="85" y="771"/>
                      <a:pt x="196" y="841"/>
                      <a:pt x="336" y="868"/>
                    </a:cubicBezTo>
                    <a:cubicBezTo>
                      <a:pt x="350" y="871"/>
                      <a:pt x="365" y="872"/>
                      <a:pt x="380" y="872"/>
                    </a:cubicBezTo>
                    <a:cubicBezTo>
                      <a:pt x="452" y="872"/>
                      <a:pt x="529" y="845"/>
                      <a:pt x="587" y="799"/>
                    </a:cubicBezTo>
                    <a:cubicBezTo>
                      <a:pt x="684" y="729"/>
                      <a:pt x="712" y="603"/>
                      <a:pt x="670" y="492"/>
                    </a:cubicBezTo>
                    <a:cubicBezTo>
                      <a:pt x="643" y="450"/>
                      <a:pt x="601" y="422"/>
                      <a:pt x="559" y="394"/>
                    </a:cubicBezTo>
                    <a:cubicBezTo>
                      <a:pt x="615" y="352"/>
                      <a:pt x="657" y="310"/>
                      <a:pt x="684" y="241"/>
                    </a:cubicBezTo>
                    <a:cubicBezTo>
                      <a:pt x="698" y="115"/>
                      <a:pt x="629" y="31"/>
                      <a:pt x="489" y="4"/>
                    </a:cubicBezTo>
                    <a:cubicBezTo>
                      <a:pt x="467" y="1"/>
                      <a:pt x="444" y="0"/>
                      <a:pt x="420"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18" name="Google Shape;918;p13"/>
            <p:cNvGrpSpPr/>
            <p:nvPr/>
          </p:nvGrpSpPr>
          <p:grpSpPr>
            <a:xfrm>
              <a:off x="7434016" y="2246324"/>
              <a:ext cx="737710" cy="533104"/>
              <a:chOff x="1507816" y="2469299"/>
              <a:chExt cx="737710" cy="533104"/>
            </a:xfrm>
          </p:grpSpPr>
          <p:sp>
            <p:nvSpPr>
              <p:cNvPr id="919" name="Google Shape;919;p13"/>
              <p:cNvSpPr/>
              <p:nvPr/>
            </p:nvSpPr>
            <p:spPr>
              <a:xfrm>
                <a:off x="1507816" y="2589842"/>
                <a:ext cx="275628" cy="412560"/>
              </a:xfrm>
              <a:custGeom>
                <a:avLst/>
                <a:gdLst/>
                <a:ahLst/>
                <a:cxnLst/>
                <a:rect l="l" t="t" r="r" b="b"/>
                <a:pathLst>
                  <a:path w="1564" h="2341" extrusionOk="0">
                    <a:moveTo>
                      <a:pt x="1089" y="0"/>
                    </a:moveTo>
                    <a:cubicBezTo>
                      <a:pt x="1005" y="28"/>
                      <a:pt x="935" y="84"/>
                      <a:pt x="866" y="126"/>
                    </a:cubicBezTo>
                    <a:cubicBezTo>
                      <a:pt x="740" y="209"/>
                      <a:pt x="642" y="293"/>
                      <a:pt x="545" y="405"/>
                    </a:cubicBezTo>
                    <a:cubicBezTo>
                      <a:pt x="405" y="558"/>
                      <a:pt x="294" y="725"/>
                      <a:pt x="196" y="907"/>
                    </a:cubicBezTo>
                    <a:cubicBezTo>
                      <a:pt x="140" y="1032"/>
                      <a:pt x="84" y="1158"/>
                      <a:pt x="57" y="1297"/>
                    </a:cubicBezTo>
                    <a:cubicBezTo>
                      <a:pt x="1" y="1520"/>
                      <a:pt x="15" y="1744"/>
                      <a:pt x="98" y="1967"/>
                    </a:cubicBezTo>
                    <a:cubicBezTo>
                      <a:pt x="126" y="2037"/>
                      <a:pt x="168" y="2106"/>
                      <a:pt x="224" y="2162"/>
                    </a:cubicBezTo>
                    <a:cubicBezTo>
                      <a:pt x="266" y="2204"/>
                      <a:pt x="308" y="2232"/>
                      <a:pt x="363" y="2260"/>
                    </a:cubicBezTo>
                    <a:cubicBezTo>
                      <a:pt x="477" y="2311"/>
                      <a:pt x="599" y="2340"/>
                      <a:pt x="722" y="2340"/>
                    </a:cubicBezTo>
                    <a:cubicBezTo>
                      <a:pt x="765" y="2340"/>
                      <a:pt x="808" y="2337"/>
                      <a:pt x="852" y="2329"/>
                    </a:cubicBezTo>
                    <a:cubicBezTo>
                      <a:pt x="1005" y="2288"/>
                      <a:pt x="1145" y="2218"/>
                      <a:pt x="1256" y="2134"/>
                    </a:cubicBezTo>
                    <a:cubicBezTo>
                      <a:pt x="1382" y="2050"/>
                      <a:pt x="1479" y="1967"/>
                      <a:pt x="1563" y="1869"/>
                    </a:cubicBezTo>
                    <a:lnTo>
                      <a:pt x="1256" y="1395"/>
                    </a:lnTo>
                    <a:cubicBezTo>
                      <a:pt x="1242" y="1437"/>
                      <a:pt x="1228" y="1479"/>
                      <a:pt x="1200" y="1506"/>
                    </a:cubicBezTo>
                    <a:cubicBezTo>
                      <a:pt x="1131" y="1618"/>
                      <a:pt x="1019" y="1716"/>
                      <a:pt x="880" y="1758"/>
                    </a:cubicBezTo>
                    <a:lnTo>
                      <a:pt x="796" y="1758"/>
                    </a:lnTo>
                    <a:cubicBezTo>
                      <a:pt x="670" y="1716"/>
                      <a:pt x="615" y="1576"/>
                      <a:pt x="642" y="1367"/>
                    </a:cubicBezTo>
                    <a:cubicBezTo>
                      <a:pt x="684" y="1227"/>
                      <a:pt x="740" y="1116"/>
                      <a:pt x="838" y="1018"/>
                    </a:cubicBezTo>
                    <a:cubicBezTo>
                      <a:pt x="921" y="921"/>
                      <a:pt x="1047" y="851"/>
                      <a:pt x="1172" y="823"/>
                    </a:cubicBezTo>
                    <a:lnTo>
                      <a:pt x="1089"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0" name="Google Shape;920;p13"/>
              <p:cNvSpPr/>
              <p:nvPr/>
            </p:nvSpPr>
            <p:spPr>
              <a:xfrm>
                <a:off x="1748726" y="2469299"/>
                <a:ext cx="273160" cy="506492"/>
              </a:xfrm>
              <a:custGeom>
                <a:avLst/>
                <a:gdLst/>
                <a:ahLst/>
                <a:cxnLst/>
                <a:rect l="l" t="t" r="r" b="b"/>
                <a:pathLst>
                  <a:path w="1550" h="2874" extrusionOk="0">
                    <a:moveTo>
                      <a:pt x="1270" y="1"/>
                    </a:moveTo>
                    <a:cubicBezTo>
                      <a:pt x="1117" y="112"/>
                      <a:pt x="949" y="224"/>
                      <a:pt x="782" y="307"/>
                    </a:cubicBezTo>
                    <a:cubicBezTo>
                      <a:pt x="852" y="698"/>
                      <a:pt x="893" y="1005"/>
                      <a:pt x="921" y="1228"/>
                    </a:cubicBezTo>
                    <a:lnTo>
                      <a:pt x="796" y="1326"/>
                    </a:lnTo>
                    <a:lnTo>
                      <a:pt x="684" y="1409"/>
                    </a:lnTo>
                    <a:cubicBezTo>
                      <a:pt x="614" y="963"/>
                      <a:pt x="559" y="517"/>
                      <a:pt x="517" y="56"/>
                    </a:cubicBezTo>
                    <a:cubicBezTo>
                      <a:pt x="349" y="168"/>
                      <a:pt x="182" y="266"/>
                      <a:pt x="1" y="349"/>
                    </a:cubicBezTo>
                    <a:cubicBezTo>
                      <a:pt x="140" y="1144"/>
                      <a:pt x="266" y="1981"/>
                      <a:pt x="377" y="2874"/>
                    </a:cubicBezTo>
                    <a:lnTo>
                      <a:pt x="601" y="2734"/>
                    </a:lnTo>
                    <a:lnTo>
                      <a:pt x="838" y="2553"/>
                    </a:lnTo>
                    <a:cubicBezTo>
                      <a:pt x="782" y="2218"/>
                      <a:pt x="754" y="2023"/>
                      <a:pt x="754" y="1967"/>
                    </a:cubicBezTo>
                    <a:lnTo>
                      <a:pt x="991" y="1800"/>
                    </a:lnTo>
                    <a:cubicBezTo>
                      <a:pt x="1061" y="2302"/>
                      <a:pt x="1117" y="2637"/>
                      <a:pt x="1158" y="2832"/>
                    </a:cubicBezTo>
                    <a:cubicBezTo>
                      <a:pt x="1214" y="2776"/>
                      <a:pt x="1270" y="2721"/>
                      <a:pt x="1326" y="2665"/>
                    </a:cubicBezTo>
                    <a:cubicBezTo>
                      <a:pt x="1368" y="2623"/>
                      <a:pt x="1437" y="2567"/>
                      <a:pt x="1521" y="2497"/>
                    </a:cubicBezTo>
                    <a:lnTo>
                      <a:pt x="1549" y="2469"/>
                    </a:lnTo>
                    <a:cubicBezTo>
                      <a:pt x="1465" y="1981"/>
                      <a:pt x="1368" y="1158"/>
                      <a:pt x="1270"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1" name="Google Shape;921;p13"/>
              <p:cNvSpPr/>
              <p:nvPr/>
            </p:nvSpPr>
            <p:spPr>
              <a:xfrm>
                <a:off x="2083039" y="2783875"/>
                <a:ext cx="162486" cy="192446"/>
              </a:xfrm>
              <a:custGeom>
                <a:avLst/>
                <a:gdLst/>
                <a:ahLst/>
                <a:cxnLst/>
                <a:rect l="l" t="t" r="r" b="b"/>
                <a:pathLst>
                  <a:path w="922" h="1092" extrusionOk="0">
                    <a:moveTo>
                      <a:pt x="461" y="1"/>
                    </a:moveTo>
                    <a:cubicBezTo>
                      <a:pt x="280" y="29"/>
                      <a:pt x="126" y="113"/>
                      <a:pt x="1" y="238"/>
                    </a:cubicBezTo>
                    <a:cubicBezTo>
                      <a:pt x="29" y="322"/>
                      <a:pt x="84" y="405"/>
                      <a:pt x="154" y="461"/>
                    </a:cubicBezTo>
                    <a:cubicBezTo>
                      <a:pt x="252" y="364"/>
                      <a:pt x="322" y="308"/>
                      <a:pt x="377" y="308"/>
                    </a:cubicBezTo>
                    <a:cubicBezTo>
                      <a:pt x="433" y="308"/>
                      <a:pt x="447" y="364"/>
                      <a:pt x="419" y="405"/>
                    </a:cubicBezTo>
                    <a:cubicBezTo>
                      <a:pt x="377" y="447"/>
                      <a:pt x="336" y="489"/>
                      <a:pt x="280" y="503"/>
                    </a:cubicBezTo>
                    <a:cubicBezTo>
                      <a:pt x="280" y="559"/>
                      <a:pt x="294" y="615"/>
                      <a:pt x="322" y="657"/>
                    </a:cubicBezTo>
                    <a:cubicBezTo>
                      <a:pt x="366" y="648"/>
                      <a:pt x="406" y="643"/>
                      <a:pt x="441" y="643"/>
                    </a:cubicBezTo>
                    <a:cubicBezTo>
                      <a:pt x="516" y="643"/>
                      <a:pt x="568" y="665"/>
                      <a:pt x="587" y="712"/>
                    </a:cubicBezTo>
                    <a:cubicBezTo>
                      <a:pt x="598" y="802"/>
                      <a:pt x="555" y="846"/>
                      <a:pt x="467" y="846"/>
                    </a:cubicBezTo>
                    <a:cubicBezTo>
                      <a:pt x="444" y="846"/>
                      <a:pt x="419" y="843"/>
                      <a:pt x="391" y="838"/>
                    </a:cubicBezTo>
                    <a:cubicBezTo>
                      <a:pt x="308" y="824"/>
                      <a:pt x="238" y="782"/>
                      <a:pt x="196" y="726"/>
                    </a:cubicBezTo>
                    <a:cubicBezTo>
                      <a:pt x="140" y="782"/>
                      <a:pt x="98" y="866"/>
                      <a:pt x="70" y="936"/>
                    </a:cubicBezTo>
                    <a:cubicBezTo>
                      <a:pt x="183" y="1036"/>
                      <a:pt x="330" y="1091"/>
                      <a:pt x="480" y="1091"/>
                    </a:cubicBezTo>
                    <a:cubicBezTo>
                      <a:pt x="497" y="1091"/>
                      <a:pt x="514" y="1090"/>
                      <a:pt x="531" y="1089"/>
                    </a:cubicBezTo>
                    <a:cubicBezTo>
                      <a:pt x="642" y="1075"/>
                      <a:pt x="754" y="1019"/>
                      <a:pt x="824" y="936"/>
                    </a:cubicBezTo>
                    <a:cubicBezTo>
                      <a:pt x="921" y="824"/>
                      <a:pt x="921" y="657"/>
                      <a:pt x="824" y="545"/>
                    </a:cubicBezTo>
                    <a:cubicBezTo>
                      <a:pt x="768" y="503"/>
                      <a:pt x="712" y="475"/>
                      <a:pt x="642" y="447"/>
                    </a:cubicBezTo>
                    <a:cubicBezTo>
                      <a:pt x="712" y="392"/>
                      <a:pt x="754" y="322"/>
                      <a:pt x="754" y="238"/>
                    </a:cubicBezTo>
                    <a:cubicBezTo>
                      <a:pt x="740" y="71"/>
                      <a:pt x="642" y="1"/>
                      <a:pt x="461" y="1"/>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2">
  <p:cSld name="CUSTOM_3_1">
    <p:spTree>
      <p:nvGrpSpPr>
        <p:cNvPr id="1" name="Shape 1142"/>
        <p:cNvGrpSpPr/>
        <p:nvPr/>
      </p:nvGrpSpPr>
      <p:grpSpPr>
        <a:xfrm>
          <a:off x="0" y="0"/>
          <a:ext cx="0" cy="0"/>
          <a:chOff x="0" y="0"/>
          <a:chExt cx="0" cy="0"/>
        </a:xfrm>
      </p:grpSpPr>
      <p:sp>
        <p:nvSpPr>
          <p:cNvPr id="1143" name="Google Shape;1143;p1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1144" name="Google Shape;1144;p17"/>
          <p:cNvGrpSpPr/>
          <p:nvPr/>
        </p:nvGrpSpPr>
        <p:grpSpPr>
          <a:xfrm rot="1492448">
            <a:off x="146805" y="-75517"/>
            <a:ext cx="908898" cy="1506135"/>
            <a:chOff x="6559512" y="4669794"/>
            <a:chExt cx="482466" cy="799495"/>
          </a:xfrm>
        </p:grpSpPr>
        <p:sp>
          <p:nvSpPr>
            <p:cNvPr id="1145" name="Google Shape;1145;p17"/>
            <p:cNvSpPr/>
            <p:nvPr/>
          </p:nvSpPr>
          <p:spPr>
            <a:xfrm>
              <a:off x="6644181" y="4779284"/>
              <a:ext cx="97986" cy="215069"/>
            </a:xfrm>
            <a:custGeom>
              <a:avLst/>
              <a:gdLst/>
              <a:ahLst/>
              <a:cxnLst/>
              <a:rect l="l" t="t" r="r" b="b"/>
              <a:pathLst>
                <a:path w="1354" h="2972" extrusionOk="0">
                  <a:moveTo>
                    <a:pt x="1354" y="0"/>
                  </a:moveTo>
                  <a:lnTo>
                    <a:pt x="1354" y="0"/>
                  </a:lnTo>
                  <a:cubicBezTo>
                    <a:pt x="1354" y="0"/>
                    <a:pt x="1340" y="14"/>
                    <a:pt x="1298" y="42"/>
                  </a:cubicBezTo>
                  <a:cubicBezTo>
                    <a:pt x="1256" y="70"/>
                    <a:pt x="1200" y="112"/>
                    <a:pt x="1130" y="154"/>
                  </a:cubicBezTo>
                  <a:cubicBezTo>
                    <a:pt x="1005" y="265"/>
                    <a:pt x="824" y="405"/>
                    <a:pt x="656" y="558"/>
                  </a:cubicBezTo>
                  <a:cubicBezTo>
                    <a:pt x="489" y="698"/>
                    <a:pt x="335" y="851"/>
                    <a:pt x="210" y="977"/>
                  </a:cubicBezTo>
                  <a:cubicBezTo>
                    <a:pt x="154" y="1032"/>
                    <a:pt x="112" y="1088"/>
                    <a:pt x="84" y="1130"/>
                  </a:cubicBezTo>
                  <a:lnTo>
                    <a:pt x="29" y="1186"/>
                  </a:lnTo>
                  <a:cubicBezTo>
                    <a:pt x="29" y="1186"/>
                    <a:pt x="56" y="1172"/>
                    <a:pt x="84" y="1144"/>
                  </a:cubicBezTo>
                  <a:cubicBezTo>
                    <a:pt x="126" y="1102"/>
                    <a:pt x="182" y="1074"/>
                    <a:pt x="252" y="1019"/>
                  </a:cubicBezTo>
                  <a:cubicBezTo>
                    <a:pt x="391" y="921"/>
                    <a:pt x="559" y="767"/>
                    <a:pt x="726" y="628"/>
                  </a:cubicBezTo>
                  <a:cubicBezTo>
                    <a:pt x="893" y="475"/>
                    <a:pt x="1047" y="321"/>
                    <a:pt x="1172" y="196"/>
                  </a:cubicBezTo>
                  <a:cubicBezTo>
                    <a:pt x="1228" y="140"/>
                    <a:pt x="1270" y="84"/>
                    <a:pt x="1312" y="56"/>
                  </a:cubicBezTo>
                  <a:lnTo>
                    <a:pt x="1354" y="0"/>
                  </a:lnTo>
                  <a:close/>
                  <a:moveTo>
                    <a:pt x="29" y="1186"/>
                  </a:moveTo>
                  <a:cubicBezTo>
                    <a:pt x="29" y="1214"/>
                    <a:pt x="29" y="1228"/>
                    <a:pt x="29" y="1256"/>
                  </a:cubicBezTo>
                  <a:cubicBezTo>
                    <a:pt x="29" y="1311"/>
                    <a:pt x="15" y="1381"/>
                    <a:pt x="15" y="1465"/>
                  </a:cubicBezTo>
                  <a:cubicBezTo>
                    <a:pt x="1" y="1632"/>
                    <a:pt x="1" y="1855"/>
                    <a:pt x="1" y="2079"/>
                  </a:cubicBezTo>
                  <a:cubicBezTo>
                    <a:pt x="1" y="2302"/>
                    <a:pt x="15" y="2525"/>
                    <a:pt x="42" y="2692"/>
                  </a:cubicBezTo>
                  <a:cubicBezTo>
                    <a:pt x="42" y="2776"/>
                    <a:pt x="56" y="2846"/>
                    <a:pt x="56" y="2888"/>
                  </a:cubicBezTo>
                  <a:cubicBezTo>
                    <a:pt x="70" y="2943"/>
                    <a:pt x="70" y="2971"/>
                    <a:pt x="70" y="2971"/>
                  </a:cubicBezTo>
                  <a:lnTo>
                    <a:pt x="70" y="2888"/>
                  </a:lnTo>
                  <a:cubicBezTo>
                    <a:pt x="70" y="2846"/>
                    <a:pt x="84" y="2776"/>
                    <a:pt x="84" y="2692"/>
                  </a:cubicBezTo>
                  <a:cubicBezTo>
                    <a:pt x="98" y="2511"/>
                    <a:pt x="98" y="2302"/>
                    <a:pt x="98" y="2079"/>
                  </a:cubicBezTo>
                  <a:cubicBezTo>
                    <a:pt x="84" y="1855"/>
                    <a:pt x="70" y="1632"/>
                    <a:pt x="56" y="1465"/>
                  </a:cubicBezTo>
                  <a:cubicBezTo>
                    <a:pt x="56" y="1381"/>
                    <a:pt x="42" y="1311"/>
                    <a:pt x="42" y="1256"/>
                  </a:cubicBezTo>
                  <a:cubicBezTo>
                    <a:pt x="29" y="1214"/>
                    <a:pt x="29" y="1186"/>
                    <a:pt x="29" y="1186"/>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6" name="Google Shape;1146;p17"/>
            <p:cNvSpPr/>
            <p:nvPr/>
          </p:nvSpPr>
          <p:spPr>
            <a:xfrm>
              <a:off x="6742093" y="4779284"/>
              <a:ext cx="191846" cy="214056"/>
            </a:xfrm>
            <a:custGeom>
              <a:avLst/>
              <a:gdLst/>
              <a:ahLst/>
              <a:cxnLst/>
              <a:rect l="l" t="t" r="r" b="b"/>
              <a:pathLst>
                <a:path w="2651" h="2958" extrusionOk="0">
                  <a:moveTo>
                    <a:pt x="1" y="0"/>
                  </a:moveTo>
                  <a:lnTo>
                    <a:pt x="56" y="56"/>
                  </a:lnTo>
                  <a:cubicBezTo>
                    <a:pt x="84" y="84"/>
                    <a:pt x="140" y="140"/>
                    <a:pt x="196" y="196"/>
                  </a:cubicBezTo>
                  <a:cubicBezTo>
                    <a:pt x="307" y="321"/>
                    <a:pt x="475" y="475"/>
                    <a:pt x="642" y="628"/>
                  </a:cubicBezTo>
                  <a:cubicBezTo>
                    <a:pt x="810" y="781"/>
                    <a:pt x="977" y="921"/>
                    <a:pt x="1117" y="1019"/>
                  </a:cubicBezTo>
                  <a:cubicBezTo>
                    <a:pt x="1172" y="1074"/>
                    <a:pt x="1228" y="1102"/>
                    <a:pt x="1270" y="1144"/>
                  </a:cubicBezTo>
                  <a:lnTo>
                    <a:pt x="1326" y="1172"/>
                  </a:lnTo>
                  <a:lnTo>
                    <a:pt x="1284" y="1130"/>
                  </a:lnTo>
                  <a:cubicBezTo>
                    <a:pt x="1256" y="1088"/>
                    <a:pt x="1200" y="1032"/>
                    <a:pt x="1144" y="977"/>
                  </a:cubicBezTo>
                  <a:cubicBezTo>
                    <a:pt x="1033" y="851"/>
                    <a:pt x="865" y="698"/>
                    <a:pt x="698" y="558"/>
                  </a:cubicBezTo>
                  <a:cubicBezTo>
                    <a:pt x="545" y="405"/>
                    <a:pt x="363" y="265"/>
                    <a:pt x="238" y="154"/>
                  </a:cubicBezTo>
                  <a:cubicBezTo>
                    <a:pt x="168" y="112"/>
                    <a:pt x="112" y="70"/>
                    <a:pt x="70" y="42"/>
                  </a:cubicBezTo>
                  <a:cubicBezTo>
                    <a:pt x="42" y="28"/>
                    <a:pt x="29" y="14"/>
                    <a:pt x="1" y="0"/>
                  </a:cubicBezTo>
                  <a:close/>
                  <a:moveTo>
                    <a:pt x="2651" y="0"/>
                  </a:moveTo>
                  <a:lnTo>
                    <a:pt x="2651" y="0"/>
                  </a:lnTo>
                  <a:cubicBezTo>
                    <a:pt x="2623" y="14"/>
                    <a:pt x="2595" y="28"/>
                    <a:pt x="2581" y="42"/>
                  </a:cubicBezTo>
                  <a:cubicBezTo>
                    <a:pt x="2539" y="70"/>
                    <a:pt x="2483" y="112"/>
                    <a:pt x="2414" y="154"/>
                  </a:cubicBezTo>
                  <a:cubicBezTo>
                    <a:pt x="2288" y="265"/>
                    <a:pt x="2107" y="405"/>
                    <a:pt x="1953" y="558"/>
                  </a:cubicBezTo>
                  <a:cubicBezTo>
                    <a:pt x="1786" y="698"/>
                    <a:pt x="1619" y="851"/>
                    <a:pt x="1507" y="977"/>
                  </a:cubicBezTo>
                  <a:cubicBezTo>
                    <a:pt x="1451" y="1032"/>
                    <a:pt x="1409" y="1088"/>
                    <a:pt x="1368" y="1130"/>
                  </a:cubicBezTo>
                  <a:lnTo>
                    <a:pt x="1326" y="1172"/>
                  </a:lnTo>
                  <a:lnTo>
                    <a:pt x="1382" y="1144"/>
                  </a:lnTo>
                  <a:cubicBezTo>
                    <a:pt x="1423" y="1102"/>
                    <a:pt x="1479" y="1074"/>
                    <a:pt x="1535" y="1019"/>
                  </a:cubicBezTo>
                  <a:cubicBezTo>
                    <a:pt x="1674" y="921"/>
                    <a:pt x="1842" y="767"/>
                    <a:pt x="2009" y="628"/>
                  </a:cubicBezTo>
                  <a:cubicBezTo>
                    <a:pt x="2177" y="475"/>
                    <a:pt x="2344" y="321"/>
                    <a:pt x="2456" y="196"/>
                  </a:cubicBezTo>
                  <a:cubicBezTo>
                    <a:pt x="2511" y="140"/>
                    <a:pt x="2567" y="84"/>
                    <a:pt x="2595" y="56"/>
                  </a:cubicBezTo>
                  <a:lnTo>
                    <a:pt x="2651" y="0"/>
                  </a:lnTo>
                  <a:close/>
                  <a:moveTo>
                    <a:pt x="1326" y="1172"/>
                  </a:moveTo>
                  <a:lnTo>
                    <a:pt x="1326" y="1256"/>
                  </a:lnTo>
                  <a:cubicBezTo>
                    <a:pt x="1326" y="1297"/>
                    <a:pt x="1312" y="1367"/>
                    <a:pt x="1312" y="1451"/>
                  </a:cubicBezTo>
                  <a:cubicBezTo>
                    <a:pt x="1298" y="1632"/>
                    <a:pt x="1298" y="1841"/>
                    <a:pt x="1312" y="2065"/>
                  </a:cubicBezTo>
                  <a:cubicBezTo>
                    <a:pt x="1326" y="2288"/>
                    <a:pt x="1326" y="2511"/>
                    <a:pt x="1340" y="2678"/>
                  </a:cubicBezTo>
                  <a:cubicBezTo>
                    <a:pt x="1340" y="2762"/>
                    <a:pt x="1368" y="2832"/>
                    <a:pt x="1368" y="2888"/>
                  </a:cubicBezTo>
                  <a:cubicBezTo>
                    <a:pt x="1368" y="2929"/>
                    <a:pt x="1382" y="2957"/>
                    <a:pt x="1382" y="2957"/>
                  </a:cubicBezTo>
                  <a:lnTo>
                    <a:pt x="1382" y="2888"/>
                  </a:lnTo>
                  <a:cubicBezTo>
                    <a:pt x="1382" y="2832"/>
                    <a:pt x="1382" y="2762"/>
                    <a:pt x="1395" y="2678"/>
                  </a:cubicBezTo>
                  <a:cubicBezTo>
                    <a:pt x="1395" y="2511"/>
                    <a:pt x="1409" y="2288"/>
                    <a:pt x="1395" y="2065"/>
                  </a:cubicBezTo>
                  <a:cubicBezTo>
                    <a:pt x="1382" y="1841"/>
                    <a:pt x="1368" y="1618"/>
                    <a:pt x="1354" y="1451"/>
                  </a:cubicBezTo>
                  <a:cubicBezTo>
                    <a:pt x="1354" y="1367"/>
                    <a:pt x="1340" y="1297"/>
                    <a:pt x="1340" y="1256"/>
                  </a:cubicBezTo>
                  <a:cubicBezTo>
                    <a:pt x="1326" y="1200"/>
                    <a:pt x="1326" y="1172"/>
                    <a:pt x="1326" y="1172"/>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7" name="Google Shape;1147;p17"/>
            <p:cNvSpPr/>
            <p:nvPr/>
          </p:nvSpPr>
          <p:spPr>
            <a:xfrm>
              <a:off x="6661332" y="4803526"/>
              <a:ext cx="72802" cy="64622"/>
            </a:xfrm>
            <a:custGeom>
              <a:avLst/>
              <a:gdLst/>
              <a:ahLst/>
              <a:cxnLst/>
              <a:rect l="l" t="t" r="r" b="b"/>
              <a:pathLst>
                <a:path w="1006" h="893" extrusionOk="0">
                  <a:moveTo>
                    <a:pt x="1005" y="0"/>
                  </a:moveTo>
                  <a:lnTo>
                    <a:pt x="1005" y="0"/>
                  </a:lnTo>
                  <a:cubicBezTo>
                    <a:pt x="949" y="28"/>
                    <a:pt x="893" y="70"/>
                    <a:pt x="838" y="112"/>
                  </a:cubicBezTo>
                  <a:cubicBezTo>
                    <a:pt x="726" y="181"/>
                    <a:pt x="601" y="293"/>
                    <a:pt x="475" y="405"/>
                  </a:cubicBezTo>
                  <a:cubicBezTo>
                    <a:pt x="349" y="516"/>
                    <a:pt x="224" y="628"/>
                    <a:pt x="140" y="725"/>
                  </a:cubicBezTo>
                  <a:cubicBezTo>
                    <a:pt x="98" y="781"/>
                    <a:pt x="43" y="837"/>
                    <a:pt x="1" y="893"/>
                  </a:cubicBezTo>
                  <a:cubicBezTo>
                    <a:pt x="1" y="893"/>
                    <a:pt x="84" y="851"/>
                    <a:pt x="182" y="767"/>
                  </a:cubicBezTo>
                  <a:cubicBezTo>
                    <a:pt x="280" y="697"/>
                    <a:pt x="419" y="600"/>
                    <a:pt x="545" y="474"/>
                  </a:cubicBezTo>
                  <a:cubicBezTo>
                    <a:pt x="670" y="363"/>
                    <a:pt x="782" y="251"/>
                    <a:pt x="866" y="153"/>
                  </a:cubicBezTo>
                  <a:cubicBezTo>
                    <a:pt x="963" y="56"/>
                    <a:pt x="1005" y="0"/>
                    <a:pt x="1005"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8" name="Google Shape;1148;p17"/>
            <p:cNvSpPr/>
            <p:nvPr/>
          </p:nvSpPr>
          <p:spPr>
            <a:xfrm>
              <a:off x="6933863" y="4779284"/>
              <a:ext cx="95959" cy="85825"/>
            </a:xfrm>
            <a:custGeom>
              <a:avLst/>
              <a:gdLst/>
              <a:ahLst/>
              <a:cxnLst/>
              <a:rect l="l" t="t" r="r" b="b"/>
              <a:pathLst>
                <a:path w="1326" h="1186" extrusionOk="0">
                  <a:moveTo>
                    <a:pt x="1" y="0"/>
                  </a:moveTo>
                  <a:lnTo>
                    <a:pt x="57" y="56"/>
                  </a:lnTo>
                  <a:cubicBezTo>
                    <a:pt x="85" y="84"/>
                    <a:pt x="126" y="140"/>
                    <a:pt x="196" y="196"/>
                  </a:cubicBezTo>
                  <a:cubicBezTo>
                    <a:pt x="308" y="321"/>
                    <a:pt x="461" y="475"/>
                    <a:pt x="629" y="628"/>
                  </a:cubicBezTo>
                  <a:cubicBezTo>
                    <a:pt x="796" y="781"/>
                    <a:pt x="977" y="921"/>
                    <a:pt x="1103" y="1019"/>
                  </a:cubicBezTo>
                  <a:cubicBezTo>
                    <a:pt x="1173" y="1074"/>
                    <a:pt x="1228" y="1116"/>
                    <a:pt x="1270" y="1144"/>
                  </a:cubicBezTo>
                  <a:cubicBezTo>
                    <a:pt x="1312" y="1172"/>
                    <a:pt x="1326" y="1186"/>
                    <a:pt x="1326" y="1186"/>
                  </a:cubicBezTo>
                  <a:lnTo>
                    <a:pt x="1284" y="1130"/>
                  </a:lnTo>
                  <a:cubicBezTo>
                    <a:pt x="1242" y="1088"/>
                    <a:pt x="1200" y="1032"/>
                    <a:pt x="1145" y="977"/>
                  </a:cubicBezTo>
                  <a:cubicBezTo>
                    <a:pt x="1033" y="851"/>
                    <a:pt x="866" y="698"/>
                    <a:pt x="698" y="558"/>
                  </a:cubicBezTo>
                  <a:cubicBezTo>
                    <a:pt x="531" y="405"/>
                    <a:pt x="364" y="265"/>
                    <a:pt x="224" y="154"/>
                  </a:cubicBezTo>
                  <a:cubicBezTo>
                    <a:pt x="168" y="112"/>
                    <a:pt x="98" y="70"/>
                    <a:pt x="71" y="42"/>
                  </a:cubicBezTo>
                  <a:cubicBezTo>
                    <a:pt x="29" y="14"/>
                    <a:pt x="1" y="0"/>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9" name="Google Shape;1149;p17"/>
            <p:cNvSpPr/>
            <p:nvPr/>
          </p:nvSpPr>
          <p:spPr>
            <a:xfrm>
              <a:off x="6743106" y="4994283"/>
              <a:ext cx="95959" cy="85825"/>
            </a:xfrm>
            <a:custGeom>
              <a:avLst/>
              <a:gdLst/>
              <a:ahLst/>
              <a:cxnLst/>
              <a:rect l="l" t="t" r="r" b="b"/>
              <a:pathLst>
                <a:path w="1326" h="1186" extrusionOk="0">
                  <a:moveTo>
                    <a:pt x="1326" y="0"/>
                  </a:moveTo>
                  <a:cubicBezTo>
                    <a:pt x="1312" y="14"/>
                    <a:pt x="1284" y="28"/>
                    <a:pt x="1270" y="42"/>
                  </a:cubicBezTo>
                  <a:cubicBezTo>
                    <a:pt x="1228" y="70"/>
                    <a:pt x="1172" y="112"/>
                    <a:pt x="1103" y="168"/>
                  </a:cubicBezTo>
                  <a:cubicBezTo>
                    <a:pt x="977" y="265"/>
                    <a:pt x="796" y="405"/>
                    <a:pt x="628" y="558"/>
                  </a:cubicBezTo>
                  <a:cubicBezTo>
                    <a:pt x="461" y="698"/>
                    <a:pt x="307" y="851"/>
                    <a:pt x="196" y="977"/>
                  </a:cubicBezTo>
                  <a:cubicBezTo>
                    <a:pt x="126" y="1033"/>
                    <a:pt x="84" y="1088"/>
                    <a:pt x="56" y="1130"/>
                  </a:cubicBezTo>
                  <a:lnTo>
                    <a:pt x="1" y="1186"/>
                  </a:lnTo>
                  <a:cubicBezTo>
                    <a:pt x="15" y="1172"/>
                    <a:pt x="42" y="1158"/>
                    <a:pt x="70" y="1144"/>
                  </a:cubicBezTo>
                  <a:cubicBezTo>
                    <a:pt x="98" y="1116"/>
                    <a:pt x="154" y="1074"/>
                    <a:pt x="224" y="1019"/>
                  </a:cubicBezTo>
                  <a:cubicBezTo>
                    <a:pt x="363" y="921"/>
                    <a:pt x="531" y="781"/>
                    <a:pt x="698" y="628"/>
                  </a:cubicBezTo>
                  <a:cubicBezTo>
                    <a:pt x="865" y="475"/>
                    <a:pt x="1033" y="321"/>
                    <a:pt x="1144" y="210"/>
                  </a:cubicBezTo>
                  <a:cubicBezTo>
                    <a:pt x="1200" y="140"/>
                    <a:pt x="1242" y="84"/>
                    <a:pt x="1284" y="56"/>
                  </a:cubicBezTo>
                  <a:lnTo>
                    <a:pt x="1326"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0" name="Google Shape;1150;p17"/>
            <p:cNvSpPr/>
            <p:nvPr/>
          </p:nvSpPr>
          <p:spPr>
            <a:xfrm>
              <a:off x="6940955" y="4998336"/>
              <a:ext cx="96972" cy="85825"/>
            </a:xfrm>
            <a:custGeom>
              <a:avLst/>
              <a:gdLst/>
              <a:ahLst/>
              <a:cxnLst/>
              <a:rect l="l" t="t" r="r" b="b"/>
              <a:pathLst>
                <a:path w="1340" h="1186" extrusionOk="0">
                  <a:moveTo>
                    <a:pt x="1340" y="0"/>
                  </a:moveTo>
                  <a:cubicBezTo>
                    <a:pt x="1340" y="0"/>
                    <a:pt x="1312" y="14"/>
                    <a:pt x="1270" y="42"/>
                  </a:cubicBezTo>
                  <a:cubicBezTo>
                    <a:pt x="1228" y="70"/>
                    <a:pt x="1172" y="112"/>
                    <a:pt x="1102" y="154"/>
                  </a:cubicBezTo>
                  <a:cubicBezTo>
                    <a:pt x="977" y="265"/>
                    <a:pt x="810" y="405"/>
                    <a:pt x="642" y="544"/>
                  </a:cubicBezTo>
                  <a:cubicBezTo>
                    <a:pt x="475" y="698"/>
                    <a:pt x="307" y="851"/>
                    <a:pt x="196" y="977"/>
                  </a:cubicBezTo>
                  <a:cubicBezTo>
                    <a:pt x="140" y="1032"/>
                    <a:pt x="84" y="1088"/>
                    <a:pt x="56" y="1130"/>
                  </a:cubicBezTo>
                  <a:lnTo>
                    <a:pt x="0" y="1186"/>
                  </a:lnTo>
                  <a:cubicBezTo>
                    <a:pt x="0" y="1186"/>
                    <a:pt x="28" y="1172"/>
                    <a:pt x="70" y="1144"/>
                  </a:cubicBezTo>
                  <a:cubicBezTo>
                    <a:pt x="112" y="1102"/>
                    <a:pt x="168" y="1074"/>
                    <a:pt x="238" y="1018"/>
                  </a:cubicBezTo>
                  <a:cubicBezTo>
                    <a:pt x="363" y="921"/>
                    <a:pt x="531" y="767"/>
                    <a:pt x="698" y="628"/>
                  </a:cubicBezTo>
                  <a:cubicBezTo>
                    <a:pt x="865" y="474"/>
                    <a:pt x="1033" y="321"/>
                    <a:pt x="1144" y="195"/>
                  </a:cubicBezTo>
                  <a:cubicBezTo>
                    <a:pt x="1200" y="140"/>
                    <a:pt x="1256" y="84"/>
                    <a:pt x="1284" y="56"/>
                  </a:cubicBezTo>
                  <a:lnTo>
                    <a:pt x="1340"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1" name="Google Shape;1151;p17"/>
            <p:cNvSpPr/>
            <p:nvPr/>
          </p:nvSpPr>
          <p:spPr>
            <a:xfrm>
              <a:off x="6646207" y="4994283"/>
              <a:ext cx="95959" cy="85825"/>
            </a:xfrm>
            <a:custGeom>
              <a:avLst/>
              <a:gdLst/>
              <a:ahLst/>
              <a:cxnLst/>
              <a:rect l="l" t="t" r="r" b="b"/>
              <a:pathLst>
                <a:path w="1326" h="1186" extrusionOk="0">
                  <a:moveTo>
                    <a:pt x="1" y="0"/>
                  </a:moveTo>
                  <a:lnTo>
                    <a:pt x="56" y="56"/>
                  </a:lnTo>
                  <a:cubicBezTo>
                    <a:pt x="84" y="84"/>
                    <a:pt x="126" y="140"/>
                    <a:pt x="182" y="196"/>
                  </a:cubicBezTo>
                  <a:cubicBezTo>
                    <a:pt x="307" y="321"/>
                    <a:pt x="461" y="475"/>
                    <a:pt x="628" y="628"/>
                  </a:cubicBezTo>
                  <a:cubicBezTo>
                    <a:pt x="796" y="781"/>
                    <a:pt x="977" y="921"/>
                    <a:pt x="1102" y="1019"/>
                  </a:cubicBezTo>
                  <a:cubicBezTo>
                    <a:pt x="1172" y="1074"/>
                    <a:pt x="1228" y="1116"/>
                    <a:pt x="1270" y="1144"/>
                  </a:cubicBezTo>
                  <a:cubicBezTo>
                    <a:pt x="1312" y="1172"/>
                    <a:pt x="1326" y="1186"/>
                    <a:pt x="1326" y="1186"/>
                  </a:cubicBezTo>
                  <a:lnTo>
                    <a:pt x="1284" y="1130"/>
                  </a:lnTo>
                  <a:cubicBezTo>
                    <a:pt x="1242" y="1088"/>
                    <a:pt x="1200" y="1033"/>
                    <a:pt x="1144" y="977"/>
                  </a:cubicBezTo>
                  <a:cubicBezTo>
                    <a:pt x="1019" y="851"/>
                    <a:pt x="865" y="698"/>
                    <a:pt x="698" y="558"/>
                  </a:cubicBezTo>
                  <a:cubicBezTo>
                    <a:pt x="531" y="405"/>
                    <a:pt x="363" y="265"/>
                    <a:pt x="224" y="168"/>
                  </a:cubicBezTo>
                  <a:cubicBezTo>
                    <a:pt x="154" y="112"/>
                    <a:pt x="98" y="70"/>
                    <a:pt x="56" y="42"/>
                  </a:cubicBezTo>
                  <a:cubicBezTo>
                    <a:pt x="28" y="14"/>
                    <a:pt x="1" y="0"/>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2" name="Google Shape;1152;p17"/>
            <p:cNvSpPr/>
            <p:nvPr/>
          </p:nvSpPr>
          <p:spPr>
            <a:xfrm>
              <a:off x="6840004" y="4998336"/>
              <a:ext cx="96972" cy="85825"/>
            </a:xfrm>
            <a:custGeom>
              <a:avLst/>
              <a:gdLst/>
              <a:ahLst/>
              <a:cxnLst/>
              <a:rect l="l" t="t" r="r" b="b"/>
              <a:pathLst>
                <a:path w="1340" h="1186" extrusionOk="0">
                  <a:moveTo>
                    <a:pt x="1" y="0"/>
                  </a:moveTo>
                  <a:lnTo>
                    <a:pt x="56" y="56"/>
                  </a:lnTo>
                  <a:cubicBezTo>
                    <a:pt x="84" y="84"/>
                    <a:pt x="126" y="140"/>
                    <a:pt x="196" y="195"/>
                  </a:cubicBezTo>
                  <a:cubicBezTo>
                    <a:pt x="308" y="321"/>
                    <a:pt x="475" y="474"/>
                    <a:pt x="628" y="628"/>
                  </a:cubicBezTo>
                  <a:cubicBezTo>
                    <a:pt x="796" y="781"/>
                    <a:pt x="977" y="921"/>
                    <a:pt x="1103" y="1018"/>
                  </a:cubicBezTo>
                  <a:cubicBezTo>
                    <a:pt x="1172" y="1074"/>
                    <a:pt x="1228" y="1102"/>
                    <a:pt x="1270" y="1144"/>
                  </a:cubicBezTo>
                  <a:cubicBezTo>
                    <a:pt x="1284" y="1158"/>
                    <a:pt x="1312" y="1172"/>
                    <a:pt x="1340" y="1186"/>
                  </a:cubicBezTo>
                  <a:lnTo>
                    <a:pt x="1284" y="1130"/>
                  </a:lnTo>
                  <a:cubicBezTo>
                    <a:pt x="1242" y="1088"/>
                    <a:pt x="1200" y="1032"/>
                    <a:pt x="1144" y="977"/>
                  </a:cubicBezTo>
                  <a:cubicBezTo>
                    <a:pt x="1033" y="851"/>
                    <a:pt x="865" y="698"/>
                    <a:pt x="698" y="544"/>
                  </a:cubicBezTo>
                  <a:cubicBezTo>
                    <a:pt x="531" y="405"/>
                    <a:pt x="363" y="265"/>
                    <a:pt x="224" y="154"/>
                  </a:cubicBezTo>
                  <a:cubicBezTo>
                    <a:pt x="168" y="112"/>
                    <a:pt x="98" y="70"/>
                    <a:pt x="70" y="42"/>
                  </a:cubicBezTo>
                  <a:cubicBezTo>
                    <a:pt x="42" y="28"/>
                    <a:pt x="29" y="14"/>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3" name="Google Shape;1153;p17"/>
            <p:cNvSpPr/>
            <p:nvPr/>
          </p:nvSpPr>
          <p:spPr>
            <a:xfrm>
              <a:off x="6665384" y="4994283"/>
              <a:ext cx="68749" cy="61655"/>
            </a:xfrm>
            <a:custGeom>
              <a:avLst/>
              <a:gdLst/>
              <a:ahLst/>
              <a:cxnLst/>
              <a:rect l="l" t="t" r="r" b="b"/>
              <a:pathLst>
                <a:path w="950" h="852" extrusionOk="0">
                  <a:moveTo>
                    <a:pt x="1" y="0"/>
                  </a:moveTo>
                  <a:cubicBezTo>
                    <a:pt x="42" y="56"/>
                    <a:pt x="84" y="112"/>
                    <a:pt x="126" y="154"/>
                  </a:cubicBezTo>
                  <a:cubicBezTo>
                    <a:pt x="224" y="265"/>
                    <a:pt x="321" y="363"/>
                    <a:pt x="433" y="461"/>
                  </a:cubicBezTo>
                  <a:cubicBezTo>
                    <a:pt x="558" y="572"/>
                    <a:pt x="684" y="670"/>
                    <a:pt x="782" y="740"/>
                  </a:cubicBezTo>
                  <a:cubicBezTo>
                    <a:pt x="837" y="781"/>
                    <a:pt x="893" y="809"/>
                    <a:pt x="949" y="851"/>
                  </a:cubicBezTo>
                  <a:cubicBezTo>
                    <a:pt x="949" y="851"/>
                    <a:pt x="907" y="781"/>
                    <a:pt x="823" y="698"/>
                  </a:cubicBezTo>
                  <a:cubicBezTo>
                    <a:pt x="740" y="600"/>
                    <a:pt x="642" y="489"/>
                    <a:pt x="517" y="391"/>
                  </a:cubicBezTo>
                  <a:cubicBezTo>
                    <a:pt x="405" y="293"/>
                    <a:pt x="293" y="196"/>
                    <a:pt x="168" y="112"/>
                  </a:cubicBezTo>
                  <a:cubicBezTo>
                    <a:pt x="70" y="42"/>
                    <a:pt x="1" y="0"/>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4" name="Google Shape;1154;p17"/>
            <p:cNvSpPr/>
            <p:nvPr/>
          </p:nvSpPr>
          <p:spPr>
            <a:xfrm>
              <a:off x="7033801" y="4871116"/>
              <a:ext cx="8178" cy="129316"/>
            </a:xfrm>
            <a:custGeom>
              <a:avLst/>
              <a:gdLst/>
              <a:ahLst/>
              <a:cxnLst/>
              <a:rect l="l" t="t" r="r" b="b"/>
              <a:pathLst>
                <a:path w="113" h="1787" extrusionOk="0">
                  <a:moveTo>
                    <a:pt x="29" y="1"/>
                  </a:moveTo>
                  <a:lnTo>
                    <a:pt x="29" y="84"/>
                  </a:lnTo>
                  <a:cubicBezTo>
                    <a:pt x="29" y="126"/>
                    <a:pt x="29" y="196"/>
                    <a:pt x="15" y="280"/>
                  </a:cubicBezTo>
                  <a:cubicBezTo>
                    <a:pt x="15" y="461"/>
                    <a:pt x="1" y="670"/>
                    <a:pt x="15" y="893"/>
                  </a:cubicBezTo>
                  <a:cubicBezTo>
                    <a:pt x="29" y="1116"/>
                    <a:pt x="43" y="1340"/>
                    <a:pt x="57" y="1507"/>
                  </a:cubicBezTo>
                  <a:cubicBezTo>
                    <a:pt x="57" y="1591"/>
                    <a:pt x="71" y="1660"/>
                    <a:pt x="71" y="1716"/>
                  </a:cubicBezTo>
                  <a:cubicBezTo>
                    <a:pt x="84" y="1758"/>
                    <a:pt x="84" y="1786"/>
                    <a:pt x="84" y="1786"/>
                  </a:cubicBezTo>
                  <a:lnTo>
                    <a:pt x="84" y="1716"/>
                  </a:lnTo>
                  <a:cubicBezTo>
                    <a:pt x="84" y="1660"/>
                    <a:pt x="98" y="1591"/>
                    <a:pt x="98" y="1507"/>
                  </a:cubicBezTo>
                  <a:cubicBezTo>
                    <a:pt x="112" y="1340"/>
                    <a:pt x="112" y="1116"/>
                    <a:pt x="112" y="893"/>
                  </a:cubicBezTo>
                  <a:cubicBezTo>
                    <a:pt x="112" y="670"/>
                    <a:pt x="84" y="447"/>
                    <a:pt x="71" y="280"/>
                  </a:cubicBezTo>
                  <a:cubicBezTo>
                    <a:pt x="71" y="196"/>
                    <a:pt x="57" y="126"/>
                    <a:pt x="43" y="84"/>
                  </a:cubicBezTo>
                  <a:cubicBezTo>
                    <a:pt x="43" y="28"/>
                    <a:pt x="29" y="1"/>
                    <a:pt x="29"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5" name="Google Shape;1155;p17"/>
            <p:cNvSpPr/>
            <p:nvPr/>
          </p:nvSpPr>
          <p:spPr>
            <a:xfrm>
              <a:off x="6640128" y="5163837"/>
              <a:ext cx="98999" cy="215069"/>
            </a:xfrm>
            <a:custGeom>
              <a:avLst/>
              <a:gdLst/>
              <a:ahLst/>
              <a:cxnLst/>
              <a:rect l="l" t="t" r="r" b="b"/>
              <a:pathLst>
                <a:path w="1368" h="2972" extrusionOk="0">
                  <a:moveTo>
                    <a:pt x="1368" y="1"/>
                  </a:moveTo>
                  <a:cubicBezTo>
                    <a:pt x="1354" y="15"/>
                    <a:pt x="1326" y="29"/>
                    <a:pt x="1312" y="43"/>
                  </a:cubicBezTo>
                  <a:cubicBezTo>
                    <a:pt x="1270" y="84"/>
                    <a:pt x="1200" y="112"/>
                    <a:pt x="1145" y="168"/>
                  </a:cubicBezTo>
                  <a:cubicBezTo>
                    <a:pt x="1005" y="266"/>
                    <a:pt x="838" y="419"/>
                    <a:pt x="670" y="559"/>
                  </a:cubicBezTo>
                  <a:cubicBezTo>
                    <a:pt x="503" y="712"/>
                    <a:pt x="336" y="866"/>
                    <a:pt x="224" y="991"/>
                  </a:cubicBezTo>
                  <a:cubicBezTo>
                    <a:pt x="168" y="1047"/>
                    <a:pt x="126" y="1103"/>
                    <a:pt x="85" y="1131"/>
                  </a:cubicBezTo>
                  <a:lnTo>
                    <a:pt x="29" y="1186"/>
                  </a:lnTo>
                  <a:lnTo>
                    <a:pt x="29" y="1270"/>
                  </a:lnTo>
                  <a:cubicBezTo>
                    <a:pt x="29" y="1312"/>
                    <a:pt x="29" y="1382"/>
                    <a:pt x="15" y="1465"/>
                  </a:cubicBezTo>
                  <a:cubicBezTo>
                    <a:pt x="15" y="1647"/>
                    <a:pt x="1" y="1856"/>
                    <a:pt x="15" y="2079"/>
                  </a:cubicBezTo>
                  <a:cubicBezTo>
                    <a:pt x="29" y="2302"/>
                    <a:pt x="43" y="2525"/>
                    <a:pt x="57" y="2693"/>
                  </a:cubicBezTo>
                  <a:cubicBezTo>
                    <a:pt x="57" y="2776"/>
                    <a:pt x="71" y="2846"/>
                    <a:pt x="71" y="2902"/>
                  </a:cubicBezTo>
                  <a:cubicBezTo>
                    <a:pt x="85" y="2944"/>
                    <a:pt x="85" y="2972"/>
                    <a:pt x="85" y="2972"/>
                  </a:cubicBezTo>
                  <a:cubicBezTo>
                    <a:pt x="85" y="2958"/>
                    <a:pt x="85" y="2930"/>
                    <a:pt x="85" y="2902"/>
                  </a:cubicBezTo>
                  <a:cubicBezTo>
                    <a:pt x="85" y="2846"/>
                    <a:pt x="98" y="2776"/>
                    <a:pt x="98" y="2693"/>
                  </a:cubicBezTo>
                  <a:cubicBezTo>
                    <a:pt x="112" y="2525"/>
                    <a:pt x="112" y="2302"/>
                    <a:pt x="112" y="2079"/>
                  </a:cubicBezTo>
                  <a:cubicBezTo>
                    <a:pt x="112" y="1856"/>
                    <a:pt x="98" y="1633"/>
                    <a:pt x="71" y="1465"/>
                  </a:cubicBezTo>
                  <a:cubicBezTo>
                    <a:pt x="71" y="1382"/>
                    <a:pt x="57" y="1312"/>
                    <a:pt x="57" y="1270"/>
                  </a:cubicBezTo>
                  <a:cubicBezTo>
                    <a:pt x="43" y="1214"/>
                    <a:pt x="43" y="1186"/>
                    <a:pt x="43" y="1186"/>
                  </a:cubicBezTo>
                  <a:cubicBezTo>
                    <a:pt x="57" y="1172"/>
                    <a:pt x="85" y="1158"/>
                    <a:pt x="112" y="1144"/>
                  </a:cubicBezTo>
                  <a:cubicBezTo>
                    <a:pt x="140" y="1117"/>
                    <a:pt x="196" y="1075"/>
                    <a:pt x="266" y="1033"/>
                  </a:cubicBezTo>
                  <a:cubicBezTo>
                    <a:pt x="405" y="921"/>
                    <a:pt x="573" y="782"/>
                    <a:pt x="740" y="628"/>
                  </a:cubicBezTo>
                  <a:cubicBezTo>
                    <a:pt x="907" y="489"/>
                    <a:pt x="1075" y="335"/>
                    <a:pt x="1186" y="210"/>
                  </a:cubicBezTo>
                  <a:cubicBezTo>
                    <a:pt x="1242" y="154"/>
                    <a:pt x="1284" y="98"/>
                    <a:pt x="1326" y="56"/>
                  </a:cubicBezTo>
                  <a:lnTo>
                    <a:pt x="1368"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6" name="Google Shape;1156;p17"/>
            <p:cNvSpPr/>
            <p:nvPr/>
          </p:nvSpPr>
          <p:spPr>
            <a:xfrm>
              <a:off x="6739053" y="5163837"/>
              <a:ext cx="95959" cy="85897"/>
            </a:xfrm>
            <a:custGeom>
              <a:avLst/>
              <a:gdLst/>
              <a:ahLst/>
              <a:cxnLst/>
              <a:rect l="l" t="t" r="r" b="b"/>
              <a:pathLst>
                <a:path w="1326" h="1187" extrusionOk="0">
                  <a:moveTo>
                    <a:pt x="1" y="1"/>
                  </a:moveTo>
                  <a:lnTo>
                    <a:pt x="43" y="56"/>
                  </a:lnTo>
                  <a:cubicBezTo>
                    <a:pt x="84" y="98"/>
                    <a:pt x="126" y="154"/>
                    <a:pt x="182" y="210"/>
                  </a:cubicBezTo>
                  <a:cubicBezTo>
                    <a:pt x="308" y="335"/>
                    <a:pt x="461" y="489"/>
                    <a:pt x="628" y="642"/>
                  </a:cubicBezTo>
                  <a:cubicBezTo>
                    <a:pt x="810" y="782"/>
                    <a:pt x="963" y="921"/>
                    <a:pt x="1103" y="1033"/>
                  </a:cubicBezTo>
                  <a:cubicBezTo>
                    <a:pt x="1172" y="1075"/>
                    <a:pt x="1228" y="1117"/>
                    <a:pt x="1270" y="1144"/>
                  </a:cubicBezTo>
                  <a:cubicBezTo>
                    <a:pt x="1284" y="1158"/>
                    <a:pt x="1312" y="1172"/>
                    <a:pt x="1326" y="1186"/>
                  </a:cubicBezTo>
                  <a:lnTo>
                    <a:pt x="1284" y="1131"/>
                  </a:lnTo>
                  <a:cubicBezTo>
                    <a:pt x="1242" y="1103"/>
                    <a:pt x="1200" y="1047"/>
                    <a:pt x="1145" y="991"/>
                  </a:cubicBezTo>
                  <a:cubicBezTo>
                    <a:pt x="1019" y="866"/>
                    <a:pt x="866" y="712"/>
                    <a:pt x="698" y="559"/>
                  </a:cubicBezTo>
                  <a:cubicBezTo>
                    <a:pt x="531" y="405"/>
                    <a:pt x="349" y="266"/>
                    <a:pt x="224" y="168"/>
                  </a:cubicBezTo>
                  <a:cubicBezTo>
                    <a:pt x="154" y="112"/>
                    <a:pt x="98" y="84"/>
                    <a:pt x="57" y="43"/>
                  </a:cubicBezTo>
                  <a:cubicBezTo>
                    <a:pt x="15" y="15"/>
                    <a:pt x="1" y="1"/>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7" name="Google Shape;1157;p17"/>
            <p:cNvSpPr/>
            <p:nvPr/>
          </p:nvSpPr>
          <p:spPr>
            <a:xfrm>
              <a:off x="6746145" y="5382890"/>
              <a:ext cx="96972" cy="85897"/>
            </a:xfrm>
            <a:custGeom>
              <a:avLst/>
              <a:gdLst/>
              <a:ahLst/>
              <a:cxnLst/>
              <a:rect l="l" t="t" r="r" b="b"/>
              <a:pathLst>
                <a:path w="1340" h="1187" extrusionOk="0">
                  <a:moveTo>
                    <a:pt x="1339" y="1"/>
                  </a:moveTo>
                  <a:cubicBezTo>
                    <a:pt x="1312" y="14"/>
                    <a:pt x="1284" y="28"/>
                    <a:pt x="1270" y="42"/>
                  </a:cubicBezTo>
                  <a:cubicBezTo>
                    <a:pt x="1228" y="70"/>
                    <a:pt x="1172" y="112"/>
                    <a:pt x="1102" y="168"/>
                  </a:cubicBezTo>
                  <a:cubicBezTo>
                    <a:pt x="977" y="266"/>
                    <a:pt x="795" y="419"/>
                    <a:pt x="642" y="558"/>
                  </a:cubicBezTo>
                  <a:cubicBezTo>
                    <a:pt x="475" y="712"/>
                    <a:pt x="307" y="865"/>
                    <a:pt x="196" y="991"/>
                  </a:cubicBezTo>
                  <a:cubicBezTo>
                    <a:pt x="140" y="1047"/>
                    <a:pt x="84" y="1102"/>
                    <a:pt x="56" y="1130"/>
                  </a:cubicBezTo>
                  <a:lnTo>
                    <a:pt x="0" y="1186"/>
                  </a:lnTo>
                  <a:cubicBezTo>
                    <a:pt x="0" y="1186"/>
                    <a:pt x="28" y="1172"/>
                    <a:pt x="70" y="1144"/>
                  </a:cubicBezTo>
                  <a:cubicBezTo>
                    <a:pt x="98" y="1116"/>
                    <a:pt x="168" y="1075"/>
                    <a:pt x="224" y="1033"/>
                  </a:cubicBezTo>
                  <a:cubicBezTo>
                    <a:pt x="363" y="921"/>
                    <a:pt x="530" y="782"/>
                    <a:pt x="698" y="628"/>
                  </a:cubicBezTo>
                  <a:cubicBezTo>
                    <a:pt x="865" y="489"/>
                    <a:pt x="1033" y="335"/>
                    <a:pt x="1144" y="210"/>
                  </a:cubicBezTo>
                  <a:cubicBezTo>
                    <a:pt x="1200" y="154"/>
                    <a:pt x="1256" y="98"/>
                    <a:pt x="1284" y="56"/>
                  </a:cubicBezTo>
                  <a:lnTo>
                    <a:pt x="1339"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8" name="Google Shape;1158;p17"/>
            <p:cNvSpPr/>
            <p:nvPr/>
          </p:nvSpPr>
          <p:spPr>
            <a:xfrm>
              <a:off x="6645194" y="5382890"/>
              <a:ext cx="95959" cy="85897"/>
            </a:xfrm>
            <a:custGeom>
              <a:avLst/>
              <a:gdLst/>
              <a:ahLst/>
              <a:cxnLst/>
              <a:rect l="l" t="t" r="r" b="b"/>
              <a:pathLst>
                <a:path w="1326" h="1187" extrusionOk="0">
                  <a:moveTo>
                    <a:pt x="1" y="1"/>
                  </a:moveTo>
                  <a:lnTo>
                    <a:pt x="56" y="56"/>
                  </a:lnTo>
                  <a:cubicBezTo>
                    <a:pt x="84" y="98"/>
                    <a:pt x="126" y="154"/>
                    <a:pt x="196" y="210"/>
                  </a:cubicBezTo>
                  <a:cubicBezTo>
                    <a:pt x="307" y="335"/>
                    <a:pt x="461" y="489"/>
                    <a:pt x="628" y="628"/>
                  </a:cubicBezTo>
                  <a:cubicBezTo>
                    <a:pt x="796" y="782"/>
                    <a:pt x="977" y="921"/>
                    <a:pt x="1102" y="1033"/>
                  </a:cubicBezTo>
                  <a:cubicBezTo>
                    <a:pt x="1172" y="1075"/>
                    <a:pt x="1228" y="1116"/>
                    <a:pt x="1270" y="1144"/>
                  </a:cubicBezTo>
                  <a:cubicBezTo>
                    <a:pt x="1312" y="1172"/>
                    <a:pt x="1326" y="1186"/>
                    <a:pt x="1326" y="1186"/>
                  </a:cubicBezTo>
                  <a:lnTo>
                    <a:pt x="1284" y="1130"/>
                  </a:lnTo>
                  <a:cubicBezTo>
                    <a:pt x="1242" y="1102"/>
                    <a:pt x="1200" y="1047"/>
                    <a:pt x="1144" y="991"/>
                  </a:cubicBezTo>
                  <a:cubicBezTo>
                    <a:pt x="1033" y="865"/>
                    <a:pt x="865" y="712"/>
                    <a:pt x="698" y="558"/>
                  </a:cubicBezTo>
                  <a:cubicBezTo>
                    <a:pt x="531" y="405"/>
                    <a:pt x="363" y="266"/>
                    <a:pt x="224" y="168"/>
                  </a:cubicBezTo>
                  <a:cubicBezTo>
                    <a:pt x="168" y="112"/>
                    <a:pt x="98" y="70"/>
                    <a:pt x="70" y="42"/>
                  </a:cubicBezTo>
                  <a:cubicBezTo>
                    <a:pt x="42" y="28"/>
                    <a:pt x="15" y="15"/>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9" name="Google Shape;1159;p17"/>
            <p:cNvSpPr/>
            <p:nvPr/>
          </p:nvSpPr>
          <p:spPr>
            <a:xfrm>
              <a:off x="6824880" y="4888267"/>
              <a:ext cx="7164" cy="82858"/>
            </a:xfrm>
            <a:custGeom>
              <a:avLst/>
              <a:gdLst/>
              <a:ahLst/>
              <a:cxnLst/>
              <a:rect l="l" t="t" r="r" b="b"/>
              <a:pathLst>
                <a:path w="99" h="1145" extrusionOk="0">
                  <a:moveTo>
                    <a:pt x="42" y="1"/>
                  </a:moveTo>
                  <a:cubicBezTo>
                    <a:pt x="42" y="1"/>
                    <a:pt x="28" y="70"/>
                    <a:pt x="14" y="182"/>
                  </a:cubicBezTo>
                  <a:cubicBezTo>
                    <a:pt x="0" y="308"/>
                    <a:pt x="0" y="447"/>
                    <a:pt x="0" y="573"/>
                  </a:cubicBezTo>
                  <a:cubicBezTo>
                    <a:pt x="0" y="712"/>
                    <a:pt x="14" y="838"/>
                    <a:pt x="28" y="977"/>
                  </a:cubicBezTo>
                  <a:cubicBezTo>
                    <a:pt x="42" y="1075"/>
                    <a:pt x="56" y="1145"/>
                    <a:pt x="56" y="1145"/>
                  </a:cubicBezTo>
                  <a:cubicBezTo>
                    <a:pt x="70" y="1089"/>
                    <a:pt x="84" y="1033"/>
                    <a:pt x="84" y="977"/>
                  </a:cubicBezTo>
                  <a:cubicBezTo>
                    <a:pt x="98" y="838"/>
                    <a:pt x="98" y="712"/>
                    <a:pt x="98" y="573"/>
                  </a:cubicBezTo>
                  <a:cubicBezTo>
                    <a:pt x="98" y="433"/>
                    <a:pt x="84" y="280"/>
                    <a:pt x="70" y="182"/>
                  </a:cubicBezTo>
                  <a:cubicBezTo>
                    <a:pt x="56" y="112"/>
                    <a:pt x="56" y="57"/>
                    <a:pt x="42"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0" name="Google Shape;1160;p17"/>
            <p:cNvSpPr/>
            <p:nvPr/>
          </p:nvSpPr>
          <p:spPr>
            <a:xfrm>
              <a:off x="6737027" y="5080037"/>
              <a:ext cx="7164" cy="83871"/>
            </a:xfrm>
            <a:custGeom>
              <a:avLst/>
              <a:gdLst/>
              <a:ahLst/>
              <a:cxnLst/>
              <a:rect l="l" t="t" r="r" b="b"/>
              <a:pathLst>
                <a:path w="99" h="1159" extrusionOk="0">
                  <a:moveTo>
                    <a:pt x="43" y="1"/>
                  </a:moveTo>
                  <a:cubicBezTo>
                    <a:pt x="43" y="1"/>
                    <a:pt x="29" y="71"/>
                    <a:pt x="15" y="182"/>
                  </a:cubicBezTo>
                  <a:cubicBezTo>
                    <a:pt x="1" y="322"/>
                    <a:pt x="1" y="447"/>
                    <a:pt x="1" y="587"/>
                  </a:cubicBezTo>
                  <a:cubicBezTo>
                    <a:pt x="1" y="726"/>
                    <a:pt x="15" y="866"/>
                    <a:pt x="29" y="977"/>
                  </a:cubicBezTo>
                  <a:cubicBezTo>
                    <a:pt x="43" y="1033"/>
                    <a:pt x="43" y="1103"/>
                    <a:pt x="71" y="1159"/>
                  </a:cubicBezTo>
                  <a:cubicBezTo>
                    <a:pt x="71" y="1159"/>
                    <a:pt x="85" y="1075"/>
                    <a:pt x="85" y="977"/>
                  </a:cubicBezTo>
                  <a:cubicBezTo>
                    <a:pt x="99" y="852"/>
                    <a:pt x="99" y="712"/>
                    <a:pt x="99" y="587"/>
                  </a:cubicBezTo>
                  <a:cubicBezTo>
                    <a:pt x="99" y="447"/>
                    <a:pt x="85" y="308"/>
                    <a:pt x="71" y="182"/>
                  </a:cubicBezTo>
                  <a:cubicBezTo>
                    <a:pt x="71" y="126"/>
                    <a:pt x="57" y="57"/>
                    <a:pt x="43"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1" name="Google Shape;1161;p17"/>
            <p:cNvSpPr/>
            <p:nvPr/>
          </p:nvSpPr>
          <p:spPr>
            <a:xfrm>
              <a:off x="6559512" y="4993270"/>
              <a:ext cx="84742" cy="78950"/>
            </a:xfrm>
            <a:custGeom>
              <a:avLst/>
              <a:gdLst/>
              <a:ahLst/>
              <a:cxnLst/>
              <a:rect l="l" t="t" r="r" b="b"/>
              <a:pathLst>
                <a:path w="1171" h="1091" extrusionOk="0">
                  <a:moveTo>
                    <a:pt x="1171" y="0"/>
                  </a:moveTo>
                  <a:cubicBezTo>
                    <a:pt x="1115" y="28"/>
                    <a:pt x="1059" y="70"/>
                    <a:pt x="1017" y="112"/>
                  </a:cubicBezTo>
                  <a:cubicBezTo>
                    <a:pt x="920" y="196"/>
                    <a:pt x="822" y="279"/>
                    <a:pt x="724" y="377"/>
                  </a:cubicBezTo>
                  <a:cubicBezTo>
                    <a:pt x="641" y="475"/>
                    <a:pt x="557" y="558"/>
                    <a:pt x="501" y="642"/>
                  </a:cubicBezTo>
                  <a:cubicBezTo>
                    <a:pt x="452" y="607"/>
                    <a:pt x="402" y="591"/>
                    <a:pt x="353" y="591"/>
                  </a:cubicBezTo>
                  <a:cubicBezTo>
                    <a:pt x="155" y="591"/>
                    <a:pt x="1" y="850"/>
                    <a:pt x="180" y="1019"/>
                  </a:cubicBezTo>
                  <a:cubicBezTo>
                    <a:pt x="234" y="1069"/>
                    <a:pt x="293" y="1090"/>
                    <a:pt x="351" y="1090"/>
                  </a:cubicBezTo>
                  <a:cubicBezTo>
                    <a:pt x="533" y="1090"/>
                    <a:pt x="691" y="875"/>
                    <a:pt x="543" y="684"/>
                  </a:cubicBezTo>
                  <a:cubicBezTo>
                    <a:pt x="627" y="614"/>
                    <a:pt x="710" y="530"/>
                    <a:pt x="794" y="447"/>
                  </a:cubicBezTo>
                  <a:cubicBezTo>
                    <a:pt x="892" y="349"/>
                    <a:pt x="975" y="251"/>
                    <a:pt x="1059" y="140"/>
                  </a:cubicBezTo>
                  <a:cubicBezTo>
                    <a:pt x="1101" y="98"/>
                    <a:pt x="1129" y="42"/>
                    <a:pt x="117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2" name="Google Shape;1162;p17"/>
            <p:cNvSpPr/>
            <p:nvPr/>
          </p:nvSpPr>
          <p:spPr>
            <a:xfrm>
              <a:off x="6840004" y="5084090"/>
              <a:ext cx="102038" cy="385199"/>
            </a:xfrm>
            <a:custGeom>
              <a:avLst/>
              <a:gdLst/>
              <a:ahLst/>
              <a:cxnLst/>
              <a:rect l="l" t="t" r="r" b="b"/>
              <a:pathLst>
                <a:path w="1410" h="5323" extrusionOk="0">
                  <a:moveTo>
                    <a:pt x="1326" y="1"/>
                  </a:moveTo>
                  <a:cubicBezTo>
                    <a:pt x="1326" y="1"/>
                    <a:pt x="1326" y="84"/>
                    <a:pt x="1312" y="224"/>
                  </a:cubicBezTo>
                  <a:cubicBezTo>
                    <a:pt x="1298" y="363"/>
                    <a:pt x="1284" y="559"/>
                    <a:pt x="1270" y="796"/>
                  </a:cubicBezTo>
                  <a:cubicBezTo>
                    <a:pt x="1256" y="1033"/>
                    <a:pt x="1242" y="1312"/>
                    <a:pt x="1228" y="1605"/>
                  </a:cubicBezTo>
                  <a:cubicBezTo>
                    <a:pt x="1214" y="1898"/>
                    <a:pt x="1200" y="2219"/>
                    <a:pt x="1186" y="2539"/>
                  </a:cubicBezTo>
                  <a:cubicBezTo>
                    <a:pt x="1172" y="2860"/>
                    <a:pt x="1172" y="3181"/>
                    <a:pt x="1172" y="3474"/>
                  </a:cubicBezTo>
                  <a:cubicBezTo>
                    <a:pt x="1158" y="3767"/>
                    <a:pt x="1172" y="4046"/>
                    <a:pt x="1158" y="4283"/>
                  </a:cubicBezTo>
                  <a:cubicBezTo>
                    <a:pt x="1144" y="4534"/>
                    <a:pt x="1158" y="4715"/>
                    <a:pt x="1158" y="4855"/>
                  </a:cubicBezTo>
                  <a:cubicBezTo>
                    <a:pt x="1103" y="4855"/>
                    <a:pt x="1047" y="4869"/>
                    <a:pt x="1005" y="4911"/>
                  </a:cubicBezTo>
                  <a:cubicBezTo>
                    <a:pt x="907" y="4813"/>
                    <a:pt x="782" y="4674"/>
                    <a:pt x="642" y="4548"/>
                  </a:cubicBezTo>
                  <a:cubicBezTo>
                    <a:pt x="503" y="4422"/>
                    <a:pt x="363" y="4297"/>
                    <a:pt x="252" y="4213"/>
                  </a:cubicBezTo>
                  <a:cubicBezTo>
                    <a:pt x="196" y="4171"/>
                    <a:pt x="140" y="4143"/>
                    <a:pt x="112" y="4116"/>
                  </a:cubicBezTo>
                  <a:lnTo>
                    <a:pt x="70" y="4088"/>
                  </a:lnTo>
                  <a:cubicBezTo>
                    <a:pt x="70" y="4032"/>
                    <a:pt x="84" y="3976"/>
                    <a:pt x="84" y="3892"/>
                  </a:cubicBezTo>
                  <a:cubicBezTo>
                    <a:pt x="98" y="3725"/>
                    <a:pt x="98" y="3502"/>
                    <a:pt x="98" y="3279"/>
                  </a:cubicBezTo>
                  <a:cubicBezTo>
                    <a:pt x="84" y="3056"/>
                    <a:pt x="70" y="2832"/>
                    <a:pt x="56" y="2665"/>
                  </a:cubicBezTo>
                  <a:cubicBezTo>
                    <a:pt x="56" y="2581"/>
                    <a:pt x="42" y="2512"/>
                    <a:pt x="42" y="2470"/>
                  </a:cubicBezTo>
                  <a:cubicBezTo>
                    <a:pt x="29" y="2414"/>
                    <a:pt x="29" y="2386"/>
                    <a:pt x="29" y="2386"/>
                  </a:cubicBezTo>
                  <a:lnTo>
                    <a:pt x="29" y="2470"/>
                  </a:lnTo>
                  <a:cubicBezTo>
                    <a:pt x="29" y="2512"/>
                    <a:pt x="15" y="2581"/>
                    <a:pt x="15" y="2665"/>
                  </a:cubicBezTo>
                  <a:cubicBezTo>
                    <a:pt x="15" y="2846"/>
                    <a:pt x="1" y="3056"/>
                    <a:pt x="15" y="3279"/>
                  </a:cubicBezTo>
                  <a:cubicBezTo>
                    <a:pt x="15" y="3502"/>
                    <a:pt x="29" y="3725"/>
                    <a:pt x="42" y="3892"/>
                  </a:cubicBezTo>
                  <a:cubicBezTo>
                    <a:pt x="42" y="3976"/>
                    <a:pt x="56" y="4046"/>
                    <a:pt x="70" y="4102"/>
                  </a:cubicBezTo>
                  <a:lnTo>
                    <a:pt x="112" y="4143"/>
                  </a:lnTo>
                  <a:cubicBezTo>
                    <a:pt x="140" y="4171"/>
                    <a:pt x="168" y="4213"/>
                    <a:pt x="224" y="4269"/>
                  </a:cubicBezTo>
                  <a:cubicBezTo>
                    <a:pt x="321" y="4367"/>
                    <a:pt x="447" y="4506"/>
                    <a:pt x="586" y="4632"/>
                  </a:cubicBezTo>
                  <a:cubicBezTo>
                    <a:pt x="726" y="4757"/>
                    <a:pt x="865" y="4869"/>
                    <a:pt x="977" y="4953"/>
                  </a:cubicBezTo>
                  <a:cubicBezTo>
                    <a:pt x="949" y="4994"/>
                    <a:pt x="935" y="5036"/>
                    <a:pt x="935" y="5092"/>
                  </a:cubicBezTo>
                  <a:cubicBezTo>
                    <a:pt x="935" y="5245"/>
                    <a:pt x="1050" y="5322"/>
                    <a:pt x="1165" y="5322"/>
                  </a:cubicBezTo>
                  <a:cubicBezTo>
                    <a:pt x="1280" y="5322"/>
                    <a:pt x="1395" y="5245"/>
                    <a:pt x="1395" y="5092"/>
                  </a:cubicBezTo>
                  <a:cubicBezTo>
                    <a:pt x="1409" y="4966"/>
                    <a:pt x="1298" y="4855"/>
                    <a:pt x="1172" y="4855"/>
                  </a:cubicBezTo>
                  <a:cubicBezTo>
                    <a:pt x="1186" y="4715"/>
                    <a:pt x="1200" y="4520"/>
                    <a:pt x="1214" y="4297"/>
                  </a:cubicBezTo>
                  <a:cubicBezTo>
                    <a:pt x="1228" y="4060"/>
                    <a:pt x="1242" y="3767"/>
                    <a:pt x="1256" y="3474"/>
                  </a:cubicBezTo>
                  <a:cubicBezTo>
                    <a:pt x="1270" y="3181"/>
                    <a:pt x="1270" y="2860"/>
                    <a:pt x="1284" y="2539"/>
                  </a:cubicBezTo>
                  <a:cubicBezTo>
                    <a:pt x="1298" y="2233"/>
                    <a:pt x="1298" y="1912"/>
                    <a:pt x="1312" y="1605"/>
                  </a:cubicBezTo>
                  <a:cubicBezTo>
                    <a:pt x="1326" y="1312"/>
                    <a:pt x="1312" y="1033"/>
                    <a:pt x="1326" y="796"/>
                  </a:cubicBezTo>
                  <a:cubicBezTo>
                    <a:pt x="1340" y="559"/>
                    <a:pt x="1326" y="363"/>
                    <a:pt x="1326" y="224"/>
                  </a:cubicBezTo>
                  <a:lnTo>
                    <a:pt x="1326"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3" name="Google Shape;1163;p17"/>
            <p:cNvSpPr/>
            <p:nvPr/>
          </p:nvSpPr>
          <p:spPr>
            <a:xfrm>
              <a:off x="6718863" y="4669794"/>
              <a:ext cx="40164" cy="100443"/>
            </a:xfrm>
            <a:custGeom>
              <a:avLst/>
              <a:gdLst/>
              <a:ahLst/>
              <a:cxnLst/>
              <a:rect l="l" t="t" r="r" b="b"/>
              <a:pathLst>
                <a:path w="555" h="1388" extrusionOk="0">
                  <a:moveTo>
                    <a:pt x="312" y="1"/>
                  </a:moveTo>
                  <a:cubicBezTo>
                    <a:pt x="257" y="1"/>
                    <a:pt x="201" y="20"/>
                    <a:pt x="154" y="63"/>
                  </a:cubicBezTo>
                  <a:cubicBezTo>
                    <a:pt x="1" y="188"/>
                    <a:pt x="84" y="453"/>
                    <a:pt x="280" y="467"/>
                  </a:cubicBezTo>
                  <a:cubicBezTo>
                    <a:pt x="280" y="579"/>
                    <a:pt x="280" y="690"/>
                    <a:pt x="280" y="816"/>
                  </a:cubicBezTo>
                  <a:cubicBezTo>
                    <a:pt x="280" y="955"/>
                    <a:pt x="294" y="1081"/>
                    <a:pt x="308" y="1220"/>
                  </a:cubicBezTo>
                  <a:cubicBezTo>
                    <a:pt x="308" y="1276"/>
                    <a:pt x="322" y="1332"/>
                    <a:pt x="336" y="1388"/>
                  </a:cubicBezTo>
                  <a:cubicBezTo>
                    <a:pt x="350" y="1332"/>
                    <a:pt x="363" y="1276"/>
                    <a:pt x="363" y="1220"/>
                  </a:cubicBezTo>
                  <a:cubicBezTo>
                    <a:pt x="377" y="1081"/>
                    <a:pt x="377" y="955"/>
                    <a:pt x="377" y="816"/>
                  </a:cubicBezTo>
                  <a:cubicBezTo>
                    <a:pt x="377" y="690"/>
                    <a:pt x="363" y="565"/>
                    <a:pt x="350" y="467"/>
                  </a:cubicBezTo>
                  <a:cubicBezTo>
                    <a:pt x="461" y="453"/>
                    <a:pt x="545" y="356"/>
                    <a:pt x="545" y="244"/>
                  </a:cubicBezTo>
                  <a:cubicBezTo>
                    <a:pt x="554" y="99"/>
                    <a:pt x="437" y="1"/>
                    <a:pt x="312"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64" name="Google Shape;1164;p17"/>
          <p:cNvGrpSpPr/>
          <p:nvPr/>
        </p:nvGrpSpPr>
        <p:grpSpPr>
          <a:xfrm rot="1776382">
            <a:off x="-148903" y="4254435"/>
            <a:ext cx="1004611" cy="1463278"/>
            <a:chOff x="6997534" y="1264110"/>
            <a:chExt cx="654858" cy="953840"/>
          </a:xfrm>
        </p:grpSpPr>
        <p:sp>
          <p:nvSpPr>
            <p:cNvPr id="1165" name="Google Shape;1165;p17"/>
            <p:cNvSpPr/>
            <p:nvPr/>
          </p:nvSpPr>
          <p:spPr>
            <a:xfrm>
              <a:off x="7122389" y="1639064"/>
              <a:ext cx="117066" cy="103427"/>
            </a:xfrm>
            <a:custGeom>
              <a:avLst/>
              <a:gdLst/>
              <a:ahLst/>
              <a:cxnLst/>
              <a:rect l="l" t="t" r="r" b="b"/>
              <a:pathLst>
                <a:path w="601" h="531" extrusionOk="0">
                  <a:moveTo>
                    <a:pt x="601" y="1"/>
                  </a:moveTo>
                  <a:cubicBezTo>
                    <a:pt x="601" y="1"/>
                    <a:pt x="559" y="29"/>
                    <a:pt x="503" y="70"/>
                  </a:cubicBezTo>
                  <a:cubicBezTo>
                    <a:pt x="433" y="112"/>
                    <a:pt x="363" y="168"/>
                    <a:pt x="280" y="238"/>
                  </a:cubicBezTo>
                  <a:cubicBezTo>
                    <a:pt x="210" y="307"/>
                    <a:pt x="140" y="377"/>
                    <a:pt x="84" y="433"/>
                  </a:cubicBezTo>
                  <a:cubicBezTo>
                    <a:pt x="29" y="489"/>
                    <a:pt x="1" y="531"/>
                    <a:pt x="1" y="531"/>
                  </a:cubicBezTo>
                  <a:cubicBezTo>
                    <a:pt x="1" y="531"/>
                    <a:pt x="43" y="503"/>
                    <a:pt x="112" y="461"/>
                  </a:cubicBezTo>
                  <a:cubicBezTo>
                    <a:pt x="168" y="419"/>
                    <a:pt x="252" y="349"/>
                    <a:pt x="322" y="294"/>
                  </a:cubicBezTo>
                  <a:cubicBezTo>
                    <a:pt x="391" y="224"/>
                    <a:pt x="461" y="154"/>
                    <a:pt x="517" y="98"/>
                  </a:cubicBezTo>
                  <a:cubicBezTo>
                    <a:pt x="573" y="42"/>
                    <a:pt x="601" y="1"/>
                    <a:pt x="60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6" name="Google Shape;1166;p17"/>
            <p:cNvSpPr/>
            <p:nvPr/>
          </p:nvSpPr>
          <p:spPr>
            <a:xfrm>
              <a:off x="7252892" y="1601081"/>
              <a:ext cx="152322" cy="135955"/>
            </a:xfrm>
            <a:custGeom>
              <a:avLst/>
              <a:gdLst/>
              <a:ahLst/>
              <a:cxnLst/>
              <a:rect l="l" t="t" r="r" b="b"/>
              <a:pathLst>
                <a:path w="782" h="698" extrusionOk="0">
                  <a:moveTo>
                    <a:pt x="0" y="0"/>
                  </a:moveTo>
                  <a:cubicBezTo>
                    <a:pt x="0" y="0"/>
                    <a:pt x="14" y="14"/>
                    <a:pt x="28" y="28"/>
                  </a:cubicBezTo>
                  <a:cubicBezTo>
                    <a:pt x="42" y="42"/>
                    <a:pt x="70" y="84"/>
                    <a:pt x="112" y="112"/>
                  </a:cubicBezTo>
                  <a:cubicBezTo>
                    <a:pt x="182" y="196"/>
                    <a:pt x="279" y="279"/>
                    <a:pt x="377" y="377"/>
                  </a:cubicBezTo>
                  <a:cubicBezTo>
                    <a:pt x="461" y="461"/>
                    <a:pt x="572" y="544"/>
                    <a:pt x="656" y="600"/>
                  </a:cubicBezTo>
                  <a:lnTo>
                    <a:pt x="754" y="684"/>
                  </a:lnTo>
                  <a:lnTo>
                    <a:pt x="781" y="698"/>
                  </a:lnTo>
                  <a:lnTo>
                    <a:pt x="754" y="670"/>
                  </a:lnTo>
                  <a:lnTo>
                    <a:pt x="670" y="586"/>
                  </a:lnTo>
                  <a:cubicBezTo>
                    <a:pt x="600" y="502"/>
                    <a:pt x="502" y="419"/>
                    <a:pt x="405" y="321"/>
                  </a:cubicBezTo>
                  <a:cubicBezTo>
                    <a:pt x="321" y="237"/>
                    <a:pt x="210" y="154"/>
                    <a:pt x="126" y="98"/>
                  </a:cubicBezTo>
                  <a:lnTo>
                    <a:pt x="28" y="14"/>
                  </a:lnTo>
                  <a:lnTo>
                    <a:pt x="0"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7" name="Google Shape;1167;p17"/>
            <p:cNvSpPr/>
            <p:nvPr/>
          </p:nvSpPr>
          <p:spPr>
            <a:xfrm>
              <a:off x="7252892" y="1951492"/>
              <a:ext cx="146868" cy="133423"/>
            </a:xfrm>
            <a:custGeom>
              <a:avLst/>
              <a:gdLst/>
              <a:ahLst/>
              <a:cxnLst/>
              <a:rect l="l" t="t" r="r" b="b"/>
              <a:pathLst>
                <a:path w="754" h="685" extrusionOk="0">
                  <a:moveTo>
                    <a:pt x="754" y="1"/>
                  </a:moveTo>
                  <a:lnTo>
                    <a:pt x="754" y="1"/>
                  </a:lnTo>
                  <a:cubicBezTo>
                    <a:pt x="726" y="15"/>
                    <a:pt x="698" y="29"/>
                    <a:pt x="656" y="70"/>
                  </a:cubicBezTo>
                  <a:cubicBezTo>
                    <a:pt x="572" y="126"/>
                    <a:pt x="475" y="210"/>
                    <a:pt x="377" y="308"/>
                  </a:cubicBezTo>
                  <a:cubicBezTo>
                    <a:pt x="265" y="391"/>
                    <a:pt x="182" y="475"/>
                    <a:pt x="112" y="559"/>
                  </a:cubicBezTo>
                  <a:cubicBezTo>
                    <a:pt x="70" y="587"/>
                    <a:pt x="42" y="628"/>
                    <a:pt x="28" y="642"/>
                  </a:cubicBezTo>
                  <a:cubicBezTo>
                    <a:pt x="14" y="656"/>
                    <a:pt x="0" y="670"/>
                    <a:pt x="0" y="684"/>
                  </a:cubicBezTo>
                  <a:lnTo>
                    <a:pt x="28" y="656"/>
                  </a:lnTo>
                  <a:lnTo>
                    <a:pt x="126" y="573"/>
                  </a:lnTo>
                  <a:cubicBezTo>
                    <a:pt x="210" y="517"/>
                    <a:pt x="307" y="433"/>
                    <a:pt x="405" y="349"/>
                  </a:cubicBezTo>
                  <a:cubicBezTo>
                    <a:pt x="516" y="252"/>
                    <a:pt x="600" y="168"/>
                    <a:pt x="670" y="98"/>
                  </a:cubicBezTo>
                  <a:lnTo>
                    <a:pt x="754"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8" name="Google Shape;1168;p17"/>
            <p:cNvSpPr/>
            <p:nvPr/>
          </p:nvSpPr>
          <p:spPr>
            <a:xfrm>
              <a:off x="7103495" y="1951492"/>
              <a:ext cx="149595" cy="133423"/>
            </a:xfrm>
            <a:custGeom>
              <a:avLst/>
              <a:gdLst/>
              <a:ahLst/>
              <a:cxnLst/>
              <a:rect l="l" t="t" r="r" b="b"/>
              <a:pathLst>
                <a:path w="768" h="685" extrusionOk="0">
                  <a:moveTo>
                    <a:pt x="0" y="1"/>
                  </a:moveTo>
                  <a:lnTo>
                    <a:pt x="84" y="98"/>
                  </a:lnTo>
                  <a:cubicBezTo>
                    <a:pt x="154" y="168"/>
                    <a:pt x="251" y="252"/>
                    <a:pt x="349" y="349"/>
                  </a:cubicBezTo>
                  <a:cubicBezTo>
                    <a:pt x="433" y="433"/>
                    <a:pt x="544" y="517"/>
                    <a:pt x="628" y="587"/>
                  </a:cubicBezTo>
                  <a:cubicBezTo>
                    <a:pt x="670" y="614"/>
                    <a:pt x="698" y="642"/>
                    <a:pt x="725" y="656"/>
                  </a:cubicBezTo>
                  <a:lnTo>
                    <a:pt x="767" y="684"/>
                  </a:lnTo>
                  <a:lnTo>
                    <a:pt x="725" y="642"/>
                  </a:lnTo>
                  <a:cubicBezTo>
                    <a:pt x="711" y="614"/>
                    <a:pt x="684" y="587"/>
                    <a:pt x="656" y="559"/>
                  </a:cubicBezTo>
                  <a:cubicBezTo>
                    <a:pt x="586" y="489"/>
                    <a:pt x="474" y="377"/>
                    <a:pt x="391" y="308"/>
                  </a:cubicBezTo>
                  <a:cubicBezTo>
                    <a:pt x="293" y="224"/>
                    <a:pt x="181" y="126"/>
                    <a:pt x="98" y="70"/>
                  </a:cubicBezTo>
                  <a:cubicBezTo>
                    <a:pt x="70" y="43"/>
                    <a:pt x="28" y="15"/>
                    <a:pt x="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9" name="Google Shape;1169;p17"/>
            <p:cNvSpPr/>
            <p:nvPr/>
          </p:nvSpPr>
          <p:spPr>
            <a:xfrm>
              <a:off x="7130570" y="1946038"/>
              <a:ext cx="108885" cy="97973"/>
            </a:xfrm>
            <a:custGeom>
              <a:avLst/>
              <a:gdLst/>
              <a:ahLst/>
              <a:cxnLst/>
              <a:rect l="l" t="t" r="r" b="b"/>
              <a:pathLst>
                <a:path w="559" h="503" extrusionOk="0">
                  <a:moveTo>
                    <a:pt x="1" y="1"/>
                  </a:moveTo>
                  <a:cubicBezTo>
                    <a:pt x="15" y="43"/>
                    <a:pt x="42" y="71"/>
                    <a:pt x="70" y="98"/>
                  </a:cubicBezTo>
                  <a:cubicBezTo>
                    <a:pt x="126" y="154"/>
                    <a:pt x="196" y="210"/>
                    <a:pt x="252" y="266"/>
                  </a:cubicBezTo>
                  <a:cubicBezTo>
                    <a:pt x="321" y="336"/>
                    <a:pt x="405" y="391"/>
                    <a:pt x="461" y="433"/>
                  </a:cubicBezTo>
                  <a:cubicBezTo>
                    <a:pt x="517" y="475"/>
                    <a:pt x="559" y="503"/>
                    <a:pt x="559" y="503"/>
                  </a:cubicBezTo>
                  <a:cubicBezTo>
                    <a:pt x="531" y="475"/>
                    <a:pt x="503" y="433"/>
                    <a:pt x="489" y="405"/>
                  </a:cubicBezTo>
                  <a:cubicBezTo>
                    <a:pt x="419" y="350"/>
                    <a:pt x="363" y="294"/>
                    <a:pt x="294" y="238"/>
                  </a:cubicBezTo>
                  <a:cubicBezTo>
                    <a:pt x="224" y="168"/>
                    <a:pt x="154" y="112"/>
                    <a:pt x="98" y="71"/>
                  </a:cubicBezTo>
                  <a:cubicBezTo>
                    <a:pt x="29" y="29"/>
                    <a:pt x="1" y="1"/>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0" name="Google Shape;1170;p17"/>
            <p:cNvSpPr/>
            <p:nvPr/>
          </p:nvSpPr>
          <p:spPr>
            <a:xfrm>
              <a:off x="7383201" y="1775021"/>
              <a:ext cx="13830" cy="133228"/>
            </a:xfrm>
            <a:custGeom>
              <a:avLst/>
              <a:gdLst/>
              <a:ahLst/>
              <a:cxnLst/>
              <a:rect l="l" t="t" r="r" b="b"/>
              <a:pathLst>
                <a:path w="71" h="684" extrusionOk="0">
                  <a:moveTo>
                    <a:pt x="29" y="0"/>
                  </a:moveTo>
                  <a:cubicBezTo>
                    <a:pt x="15" y="28"/>
                    <a:pt x="15" y="70"/>
                    <a:pt x="15" y="112"/>
                  </a:cubicBezTo>
                  <a:cubicBezTo>
                    <a:pt x="1" y="181"/>
                    <a:pt x="1" y="265"/>
                    <a:pt x="15" y="349"/>
                  </a:cubicBezTo>
                  <a:cubicBezTo>
                    <a:pt x="15" y="419"/>
                    <a:pt x="15" y="502"/>
                    <a:pt x="29" y="586"/>
                  </a:cubicBezTo>
                  <a:cubicBezTo>
                    <a:pt x="29" y="642"/>
                    <a:pt x="43" y="684"/>
                    <a:pt x="43" y="684"/>
                  </a:cubicBezTo>
                  <a:cubicBezTo>
                    <a:pt x="57" y="656"/>
                    <a:pt x="57" y="614"/>
                    <a:pt x="57" y="586"/>
                  </a:cubicBezTo>
                  <a:cubicBezTo>
                    <a:pt x="57" y="516"/>
                    <a:pt x="71" y="432"/>
                    <a:pt x="57" y="335"/>
                  </a:cubicBezTo>
                  <a:cubicBezTo>
                    <a:pt x="57" y="265"/>
                    <a:pt x="57" y="181"/>
                    <a:pt x="43" y="98"/>
                  </a:cubicBezTo>
                  <a:cubicBezTo>
                    <a:pt x="43" y="70"/>
                    <a:pt x="29" y="28"/>
                    <a:pt x="29"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1" name="Google Shape;1171;p17"/>
            <p:cNvSpPr/>
            <p:nvPr/>
          </p:nvSpPr>
          <p:spPr>
            <a:xfrm>
              <a:off x="7247439" y="1454411"/>
              <a:ext cx="13830" cy="133228"/>
            </a:xfrm>
            <a:custGeom>
              <a:avLst/>
              <a:gdLst/>
              <a:ahLst/>
              <a:cxnLst/>
              <a:rect l="l" t="t" r="r" b="b"/>
              <a:pathLst>
                <a:path w="71" h="684" extrusionOk="0">
                  <a:moveTo>
                    <a:pt x="14" y="0"/>
                  </a:moveTo>
                  <a:cubicBezTo>
                    <a:pt x="14" y="28"/>
                    <a:pt x="0" y="70"/>
                    <a:pt x="0" y="98"/>
                  </a:cubicBezTo>
                  <a:lnTo>
                    <a:pt x="0" y="335"/>
                  </a:lnTo>
                  <a:cubicBezTo>
                    <a:pt x="0" y="419"/>
                    <a:pt x="14" y="502"/>
                    <a:pt x="14" y="586"/>
                  </a:cubicBezTo>
                  <a:cubicBezTo>
                    <a:pt x="28" y="642"/>
                    <a:pt x="42" y="684"/>
                    <a:pt x="42" y="684"/>
                  </a:cubicBezTo>
                  <a:cubicBezTo>
                    <a:pt x="42" y="684"/>
                    <a:pt x="42" y="642"/>
                    <a:pt x="56" y="586"/>
                  </a:cubicBezTo>
                  <a:cubicBezTo>
                    <a:pt x="70" y="516"/>
                    <a:pt x="56" y="419"/>
                    <a:pt x="56" y="335"/>
                  </a:cubicBezTo>
                  <a:cubicBezTo>
                    <a:pt x="56" y="265"/>
                    <a:pt x="42" y="181"/>
                    <a:pt x="28" y="98"/>
                  </a:cubicBezTo>
                  <a:cubicBezTo>
                    <a:pt x="28" y="70"/>
                    <a:pt x="28" y="28"/>
                    <a:pt x="14"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2" name="Google Shape;1172;p17"/>
            <p:cNvSpPr/>
            <p:nvPr/>
          </p:nvSpPr>
          <p:spPr>
            <a:xfrm>
              <a:off x="7244712" y="2084723"/>
              <a:ext cx="8376" cy="133228"/>
            </a:xfrm>
            <a:custGeom>
              <a:avLst/>
              <a:gdLst/>
              <a:ahLst/>
              <a:cxnLst/>
              <a:rect l="l" t="t" r="r" b="b"/>
              <a:pathLst>
                <a:path w="43" h="684" extrusionOk="0">
                  <a:moveTo>
                    <a:pt x="14" y="0"/>
                  </a:moveTo>
                  <a:cubicBezTo>
                    <a:pt x="0" y="28"/>
                    <a:pt x="0" y="70"/>
                    <a:pt x="0" y="98"/>
                  </a:cubicBezTo>
                  <a:lnTo>
                    <a:pt x="0" y="335"/>
                  </a:lnTo>
                  <a:cubicBezTo>
                    <a:pt x="0" y="433"/>
                    <a:pt x="0" y="516"/>
                    <a:pt x="14" y="572"/>
                  </a:cubicBezTo>
                  <a:cubicBezTo>
                    <a:pt x="28" y="642"/>
                    <a:pt x="28" y="684"/>
                    <a:pt x="28" y="684"/>
                  </a:cubicBezTo>
                  <a:cubicBezTo>
                    <a:pt x="42" y="656"/>
                    <a:pt x="42" y="614"/>
                    <a:pt x="42" y="572"/>
                  </a:cubicBezTo>
                  <a:lnTo>
                    <a:pt x="42" y="335"/>
                  </a:lnTo>
                  <a:cubicBezTo>
                    <a:pt x="42" y="265"/>
                    <a:pt x="42" y="182"/>
                    <a:pt x="28" y="98"/>
                  </a:cubicBezTo>
                  <a:cubicBezTo>
                    <a:pt x="28" y="70"/>
                    <a:pt x="14" y="28"/>
                    <a:pt x="14"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3" name="Google Shape;1173;p17"/>
            <p:cNvSpPr/>
            <p:nvPr/>
          </p:nvSpPr>
          <p:spPr>
            <a:xfrm>
              <a:off x="7410471" y="1639064"/>
              <a:ext cx="92523" cy="97973"/>
            </a:xfrm>
            <a:custGeom>
              <a:avLst/>
              <a:gdLst/>
              <a:ahLst/>
              <a:cxnLst/>
              <a:rect l="l" t="t" r="r" b="b"/>
              <a:pathLst>
                <a:path w="475" h="503" extrusionOk="0">
                  <a:moveTo>
                    <a:pt x="475" y="1"/>
                  </a:moveTo>
                  <a:cubicBezTo>
                    <a:pt x="475" y="1"/>
                    <a:pt x="447" y="29"/>
                    <a:pt x="391" y="70"/>
                  </a:cubicBezTo>
                  <a:cubicBezTo>
                    <a:pt x="321" y="126"/>
                    <a:pt x="265" y="182"/>
                    <a:pt x="210" y="238"/>
                  </a:cubicBezTo>
                  <a:cubicBezTo>
                    <a:pt x="154" y="294"/>
                    <a:pt x="112" y="349"/>
                    <a:pt x="56" y="405"/>
                  </a:cubicBezTo>
                  <a:cubicBezTo>
                    <a:pt x="42" y="433"/>
                    <a:pt x="14" y="475"/>
                    <a:pt x="0" y="503"/>
                  </a:cubicBezTo>
                  <a:cubicBezTo>
                    <a:pt x="0" y="503"/>
                    <a:pt x="28" y="475"/>
                    <a:pt x="84" y="433"/>
                  </a:cubicBezTo>
                  <a:cubicBezTo>
                    <a:pt x="140" y="377"/>
                    <a:pt x="196" y="321"/>
                    <a:pt x="265" y="266"/>
                  </a:cubicBezTo>
                  <a:cubicBezTo>
                    <a:pt x="307" y="210"/>
                    <a:pt x="363" y="154"/>
                    <a:pt x="419" y="98"/>
                  </a:cubicBezTo>
                  <a:cubicBezTo>
                    <a:pt x="433" y="70"/>
                    <a:pt x="461" y="42"/>
                    <a:pt x="475"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4" name="Google Shape;1174;p17"/>
            <p:cNvSpPr/>
            <p:nvPr/>
          </p:nvSpPr>
          <p:spPr>
            <a:xfrm>
              <a:off x="7402290" y="1747751"/>
              <a:ext cx="103431" cy="290998"/>
            </a:xfrm>
            <a:custGeom>
              <a:avLst/>
              <a:gdLst/>
              <a:ahLst/>
              <a:cxnLst/>
              <a:rect l="l" t="t" r="r" b="b"/>
              <a:pathLst>
                <a:path w="531" h="1494" extrusionOk="0">
                  <a:moveTo>
                    <a:pt x="0" y="1"/>
                  </a:moveTo>
                  <a:lnTo>
                    <a:pt x="0" y="112"/>
                  </a:lnTo>
                  <a:lnTo>
                    <a:pt x="0" y="489"/>
                  </a:lnTo>
                  <a:cubicBezTo>
                    <a:pt x="0" y="614"/>
                    <a:pt x="14" y="754"/>
                    <a:pt x="28" y="851"/>
                  </a:cubicBezTo>
                  <a:cubicBezTo>
                    <a:pt x="28" y="893"/>
                    <a:pt x="28" y="935"/>
                    <a:pt x="42" y="963"/>
                  </a:cubicBezTo>
                  <a:lnTo>
                    <a:pt x="42" y="851"/>
                  </a:lnTo>
                  <a:lnTo>
                    <a:pt x="42" y="475"/>
                  </a:lnTo>
                  <a:cubicBezTo>
                    <a:pt x="42" y="349"/>
                    <a:pt x="28" y="210"/>
                    <a:pt x="14" y="112"/>
                  </a:cubicBezTo>
                  <a:cubicBezTo>
                    <a:pt x="14" y="70"/>
                    <a:pt x="14" y="28"/>
                    <a:pt x="0" y="1"/>
                  </a:cubicBezTo>
                  <a:close/>
                  <a:moveTo>
                    <a:pt x="42" y="1005"/>
                  </a:moveTo>
                  <a:cubicBezTo>
                    <a:pt x="56" y="1033"/>
                    <a:pt x="84" y="1061"/>
                    <a:pt x="98" y="1089"/>
                  </a:cubicBezTo>
                  <a:cubicBezTo>
                    <a:pt x="154" y="1158"/>
                    <a:pt x="210" y="1214"/>
                    <a:pt x="265" y="1270"/>
                  </a:cubicBezTo>
                  <a:cubicBezTo>
                    <a:pt x="321" y="1326"/>
                    <a:pt x="391" y="1381"/>
                    <a:pt x="433" y="1423"/>
                  </a:cubicBezTo>
                  <a:cubicBezTo>
                    <a:pt x="461" y="1451"/>
                    <a:pt x="503" y="1465"/>
                    <a:pt x="531" y="1493"/>
                  </a:cubicBezTo>
                  <a:cubicBezTo>
                    <a:pt x="531" y="1493"/>
                    <a:pt x="503" y="1451"/>
                    <a:pt x="461" y="1395"/>
                  </a:cubicBezTo>
                  <a:cubicBezTo>
                    <a:pt x="405" y="1340"/>
                    <a:pt x="363" y="1284"/>
                    <a:pt x="293" y="1228"/>
                  </a:cubicBezTo>
                  <a:cubicBezTo>
                    <a:pt x="238" y="1172"/>
                    <a:pt x="182" y="1116"/>
                    <a:pt x="126" y="1075"/>
                  </a:cubicBezTo>
                  <a:cubicBezTo>
                    <a:pt x="98" y="1047"/>
                    <a:pt x="70" y="1033"/>
                    <a:pt x="42" y="1005"/>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5" name="Google Shape;1175;p17"/>
            <p:cNvSpPr/>
            <p:nvPr/>
          </p:nvSpPr>
          <p:spPr>
            <a:xfrm>
              <a:off x="7000261" y="1943312"/>
              <a:ext cx="92523" cy="98168"/>
            </a:xfrm>
            <a:custGeom>
              <a:avLst/>
              <a:gdLst/>
              <a:ahLst/>
              <a:cxnLst/>
              <a:rect l="l" t="t" r="r" b="b"/>
              <a:pathLst>
                <a:path w="475" h="504" extrusionOk="0">
                  <a:moveTo>
                    <a:pt x="474" y="1"/>
                  </a:moveTo>
                  <a:lnTo>
                    <a:pt x="474" y="1"/>
                  </a:lnTo>
                  <a:cubicBezTo>
                    <a:pt x="474" y="1"/>
                    <a:pt x="446" y="29"/>
                    <a:pt x="391" y="71"/>
                  </a:cubicBezTo>
                  <a:cubicBezTo>
                    <a:pt x="335" y="126"/>
                    <a:pt x="279" y="182"/>
                    <a:pt x="223" y="238"/>
                  </a:cubicBezTo>
                  <a:cubicBezTo>
                    <a:pt x="154" y="294"/>
                    <a:pt x="98" y="364"/>
                    <a:pt x="70" y="405"/>
                  </a:cubicBezTo>
                  <a:cubicBezTo>
                    <a:pt x="42" y="433"/>
                    <a:pt x="14" y="461"/>
                    <a:pt x="0" y="503"/>
                  </a:cubicBezTo>
                  <a:cubicBezTo>
                    <a:pt x="0" y="503"/>
                    <a:pt x="42" y="475"/>
                    <a:pt x="84" y="433"/>
                  </a:cubicBezTo>
                  <a:cubicBezTo>
                    <a:pt x="154" y="377"/>
                    <a:pt x="209" y="322"/>
                    <a:pt x="265" y="266"/>
                  </a:cubicBezTo>
                  <a:cubicBezTo>
                    <a:pt x="321" y="210"/>
                    <a:pt x="377" y="140"/>
                    <a:pt x="419" y="99"/>
                  </a:cubicBezTo>
                  <a:cubicBezTo>
                    <a:pt x="446" y="71"/>
                    <a:pt x="460" y="29"/>
                    <a:pt x="474"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6" name="Google Shape;1176;p17"/>
            <p:cNvSpPr/>
            <p:nvPr/>
          </p:nvSpPr>
          <p:spPr>
            <a:xfrm>
              <a:off x="6997534" y="1641791"/>
              <a:ext cx="97977" cy="95246"/>
            </a:xfrm>
            <a:custGeom>
              <a:avLst/>
              <a:gdLst/>
              <a:ahLst/>
              <a:cxnLst/>
              <a:rect l="l" t="t" r="r" b="b"/>
              <a:pathLst>
                <a:path w="503" h="489" extrusionOk="0">
                  <a:moveTo>
                    <a:pt x="0" y="1"/>
                  </a:moveTo>
                  <a:cubicBezTo>
                    <a:pt x="0" y="1"/>
                    <a:pt x="28" y="42"/>
                    <a:pt x="70" y="84"/>
                  </a:cubicBezTo>
                  <a:cubicBezTo>
                    <a:pt x="126" y="154"/>
                    <a:pt x="168" y="210"/>
                    <a:pt x="237" y="266"/>
                  </a:cubicBezTo>
                  <a:cubicBezTo>
                    <a:pt x="293" y="321"/>
                    <a:pt x="363" y="377"/>
                    <a:pt x="405" y="419"/>
                  </a:cubicBezTo>
                  <a:cubicBezTo>
                    <a:pt x="433" y="447"/>
                    <a:pt x="460" y="461"/>
                    <a:pt x="502" y="489"/>
                  </a:cubicBezTo>
                  <a:cubicBezTo>
                    <a:pt x="502" y="489"/>
                    <a:pt x="474" y="447"/>
                    <a:pt x="433" y="391"/>
                  </a:cubicBezTo>
                  <a:cubicBezTo>
                    <a:pt x="377" y="335"/>
                    <a:pt x="321" y="280"/>
                    <a:pt x="265" y="224"/>
                  </a:cubicBezTo>
                  <a:cubicBezTo>
                    <a:pt x="209" y="168"/>
                    <a:pt x="140" y="98"/>
                    <a:pt x="98" y="70"/>
                  </a:cubicBezTo>
                  <a:cubicBezTo>
                    <a:pt x="70" y="42"/>
                    <a:pt x="28" y="28"/>
                    <a:pt x="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7" name="Google Shape;1177;p17"/>
            <p:cNvSpPr/>
            <p:nvPr/>
          </p:nvSpPr>
          <p:spPr>
            <a:xfrm>
              <a:off x="7092587" y="1598354"/>
              <a:ext cx="155049" cy="337160"/>
            </a:xfrm>
            <a:custGeom>
              <a:avLst/>
              <a:gdLst/>
              <a:ahLst/>
              <a:cxnLst/>
              <a:rect l="l" t="t" r="r" b="b"/>
              <a:pathLst>
                <a:path w="796" h="1731" extrusionOk="0">
                  <a:moveTo>
                    <a:pt x="795" y="0"/>
                  </a:moveTo>
                  <a:lnTo>
                    <a:pt x="754" y="28"/>
                  </a:lnTo>
                  <a:cubicBezTo>
                    <a:pt x="740" y="56"/>
                    <a:pt x="698" y="70"/>
                    <a:pt x="656" y="112"/>
                  </a:cubicBezTo>
                  <a:cubicBezTo>
                    <a:pt x="586" y="168"/>
                    <a:pt x="475" y="251"/>
                    <a:pt x="377" y="335"/>
                  </a:cubicBezTo>
                  <a:cubicBezTo>
                    <a:pt x="279" y="433"/>
                    <a:pt x="182" y="516"/>
                    <a:pt x="112" y="586"/>
                  </a:cubicBezTo>
                  <a:lnTo>
                    <a:pt x="28" y="684"/>
                  </a:lnTo>
                  <a:lnTo>
                    <a:pt x="0" y="712"/>
                  </a:lnTo>
                  <a:lnTo>
                    <a:pt x="0" y="712"/>
                  </a:lnTo>
                  <a:lnTo>
                    <a:pt x="42" y="684"/>
                  </a:lnTo>
                  <a:lnTo>
                    <a:pt x="140" y="614"/>
                  </a:lnTo>
                  <a:cubicBezTo>
                    <a:pt x="224" y="558"/>
                    <a:pt x="321" y="475"/>
                    <a:pt x="419" y="377"/>
                  </a:cubicBezTo>
                  <a:cubicBezTo>
                    <a:pt x="516" y="293"/>
                    <a:pt x="614" y="210"/>
                    <a:pt x="684" y="126"/>
                  </a:cubicBezTo>
                  <a:cubicBezTo>
                    <a:pt x="726" y="98"/>
                    <a:pt x="740" y="56"/>
                    <a:pt x="767" y="42"/>
                  </a:cubicBezTo>
                  <a:lnTo>
                    <a:pt x="795" y="0"/>
                  </a:lnTo>
                  <a:close/>
                  <a:moveTo>
                    <a:pt x="0" y="768"/>
                  </a:moveTo>
                  <a:lnTo>
                    <a:pt x="0" y="879"/>
                  </a:lnTo>
                  <a:cubicBezTo>
                    <a:pt x="0" y="977"/>
                    <a:pt x="0" y="1116"/>
                    <a:pt x="0" y="1256"/>
                  </a:cubicBezTo>
                  <a:cubicBezTo>
                    <a:pt x="0" y="1381"/>
                    <a:pt x="14" y="1521"/>
                    <a:pt x="28" y="1618"/>
                  </a:cubicBezTo>
                  <a:cubicBezTo>
                    <a:pt x="28" y="1660"/>
                    <a:pt x="28" y="1702"/>
                    <a:pt x="42" y="1730"/>
                  </a:cubicBezTo>
                  <a:lnTo>
                    <a:pt x="42" y="1618"/>
                  </a:lnTo>
                  <a:lnTo>
                    <a:pt x="42" y="1242"/>
                  </a:lnTo>
                  <a:cubicBezTo>
                    <a:pt x="42" y="1116"/>
                    <a:pt x="28" y="977"/>
                    <a:pt x="14" y="879"/>
                  </a:cubicBezTo>
                  <a:cubicBezTo>
                    <a:pt x="14" y="837"/>
                    <a:pt x="0" y="795"/>
                    <a:pt x="0" y="768"/>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8" name="Google Shape;1178;p17"/>
            <p:cNvSpPr/>
            <p:nvPr/>
          </p:nvSpPr>
          <p:spPr>
            <a:xfrm>
              <a:off x="7165825" y="1318454"/>
              <a:ext cx="89991" cy="97973"/>
            </a:xfrm>
            <a:custGeom>
              <a:avLst/>
              <a:gdLst/>
              <a:ahLst/>
              <a:cxnLst/>
              <a:rect l="l" t="t" r="r" b="b"/>
              <a:pathLst>
                <a:path w="462" h="503" extrusionOk="0">
                  <a:moveTo>
                    <a:pt x="294" y="168"/>
                  </a:moveTo>
                  <a:cubicBezTo>
                    <a:pt x="308" y="168"/>
                    <a:pt x="322" y="182"/>
                    <a:pt x="336" y="210"/>
                  </a:cubicBezTo>
                  <a:cubicBezTo>
                    <a:pt x="322" y="252"/>
                    <a:pt x="308" y="294"/>
                    <a:pt x="280" y="322"/>
                  </a:cubicBezTo>
                  <a:cubicBezTo>
                    <a:pt x="252" y="349"/>
                    <a:pt x="224" y="363"/>
                    <a:pt x="196" y="363"/>
                  </a:cubicBezTo>
                  <a:cubicBezTo>
                    <a:pt x="154" y="363"/>
                    <a:pt x="140" y="349"/>
                    <a:pt x="140" y="322"/>
                  </a:cubicBezTo>
                  <a:cubicBezTo>
                    <a:pt x="140" y="294"/>
                    <a:pt x="154" y="266"/>
                    <a:pt x="168" y="252"/>
                  </a:cubicBezTo>
                  <a:cubicBezTo>
                    <a:pt x="196" y="210"/>
                    <a:pt x="238" y="168"/>
                    <a:pt x="294" y="168"/>
                  </a:cubicBezTo>
                  <a:close/>
                  <a:moveTo>
                    <a:pt x="322" y="1"/>
                  </a:moveTo>
                  <a:cubicBezTo>
                    <a:pt x="294" y="1"/>
                    <a:pt x="252" y="1"/>
                    <a:pt x="224" y="15"/>
                  </a:cubicBezTo>
                  <a:cubicBezTo>
                    <a:pt x="182" y="29"/>
                    <a:pt x="140" y="56"/>
                    <a:pt x="113" y="84"/>
                  </a:cubicBezTo>
                  <a:cubicBezTo>
                    <a:pt x="99" y="98"/>
                    <a:pt x="85" y="112"/>
                    <a:pt x="71" y="126"/>
                  </a:cubicBezTo>
                  <a:cubicBezTo>
                    <a:pt x="57" y="154"/>
                    <a:pt x="43" y="182"/>
                    <a:pt x="29" y="210"/>
                  </a:cubicBezTo>
                  <a:cubicBezTo>
                    <a:pt x="15" y="252"/>
                    <a:pt x="1" y="294"/>
                    <a:pt x="1" y="335"/>
                  </a:cubicBezTo>
                  <a:cubicBezTo>
                    <a:pt x="1" y="377"/>
                    <a:pt x="15" y="419"/>
                    <a:pt x="29" y="447"/>
                  </a:cubicBezTo>
                  <a:cubicBezTo>
                    <a:pt x="43" y="475"/>
                    <a:pt x="85" y="503"/>
                    <a:pt x="126" y="503"/>
                  </a:cubicBezTo>
                  <a:cubicBezTo>
                    <a:pt x="154" y="503"/>
                    <a:pt x="196" y="503"/>
                    <a:pt x="224" y="489"/>
                  </a:cubicBezTo>
                  <a:cubicBezTo>
                    <a:pt x="266" y="475"/>
                    <a:pt x="294" y="461"/>
                    <a:pt x="336" y="433"/>
                  </a:cubicBezTo>
                  <a:cubicBezTo>
                    <a:pt x="378" y="405"/>
                    <a:pt x="405" y="363"/>
                    <a:pt x="433" y="322"/>
                  </a:cubicBezTo>
                  <a:cubicBezTo>
                    <a:pt x="447" y="294"/>
                    <a:pt x="461" y="266"/>
                    <a:pt x="461" y="238"/>
                  </a:cubicBezTo>
                  <a:cubicBezTo>
                    <a:pt x="461" y="210"/>
                    <a:pt x="461" y="182"/>
                    <a:pt x="461" y="154"/>
                  </a:cubicBezTo>
                  <a:cubicBezTo>
                    <a:pt x="447" y="112"/>
                    <a:pt x="433" y="70"/>
                    <a:pt x="405" y="43"/>
                  </a:cubicBezTo>
                  <a:cubicBezTo>
                    <a:pt x="378" y="15"/>
                    <a:pt x="350" y="1"/>
                    <a:pt x="322"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9" name="Google Shape;1179;p17"/>
            <p:cNvSpPr/>
            <p:nvPr/>
          </p:nvSpPr>
          <p:spPr>
            <a:xfrm>
              <a:off x="7263800" y="1264110"/>
              <a:ext cx="95250" cy="179585"/>
            </a:xfrm>
            <a:custGeom>
              <a:avLst/>
              <a:gdLst/>
              <a:ahLst/>
              <a:cxnLst/>
              <a:rect l="l" t="t" r="r" b="b"/>
              <a:pathLst>
                <a:path w="489" h="922" extrusionOk="0">
                  <a:moveTo>
                    <a:pt x="251" y="1"/>
                  </a:moveTo>
                  <a:cubicBezTo>
                    <a:pt x="195" y="15"/>
                    <a:pt x="126" y="29"/>
                    <a:pt x="70" y="43"/>
                  </a:cubicBezTo>
                  <a:cubicBezTo>
                    <a:pt x="56" y="308"/>
                    <a:pt x="28" y="587"/>
                    <a:pt x="0" y="879"/>
                  </a:cubicBezTo>
                  <a:lnTo>
                    <a:pt x="70" y="852"/>
                  </a:lnTo>
                  <a:lnTo>
                    <a:pt x="167" y="810"/>
                  </a:lnTo>
                  <a:cubicBezTo>
                    <a:pt x="167" y="698"/>
                    <a:pt x="181" y="628"/>
                    <a:pt x="181" y="614"/>
                  </a:cubicBezTo>
                  <a:lnTo>
                    <a:pt x="265" y="573"/>
                  </a:lnTo>
                  <a:lnTo>
                    <a:pt x="265" y="573"/>
                  </a:lnTo>
                  <a:cubicBezTo>
                    <a:pt x="251" y="740"/>
                    <a:pt x="237" y="852"/>
                    <a:pt x="237" y="921"/>
                  </a:cubicBezTo>
                  <a:cubicBezTo>
                    <a:pt x="265" y="907"/>
                    <a:pt x="293" y="893"/>
                    <a:pt x="307" y="879"/>
                  </a:cubicBezTo>
                  <a:lnTo>
                    <a:pt x="377" y="838"/>
                  </a:lnTo>
                  <a:lnTo>
                    <a:pt x="391" y="838"/>
                  </a:lnTo>
                  <a:cubicBezTo>
                    <a:pt x="391" y="670"/>
                    <a:pt x="432" y="405"/>
                    <a:pt x="488" y="29"/>
                  </a:cubicBezTo>
                  <a:lnTo>
                    <a:pt x="488" y="29"/>
                  </a:lnTo>
                  <a:cubicBezTo>
                    <a:pt x="432" y="57"/>
                    <a:pt x="377" y="84"/>
                    <a:pt x="321" y="98"/>
                  </a:cubicBezTo>
                  <a:cubicBezTo>
                    <a:pt x="321" y="224"/>
                    <a:pt x="307" y="322"/>
                    <a:pt x="293" y="391"/>
                  </a:cubicBezTo>
                  <a:lnTo>
                    <a:pt x="251" y="419"/>
                  </a:lnTo>
                  <a:lnTo>
                    <a:pt x="209" y="433"/>
                  </a:lnTo>
                  <a:cubicBezTo>
                    <a:pt x="209" y="294"/>
                    <a:pt x="223" y="140"/>
                    <a:pt x="25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0" name="Google Shape;1180;p17"/>
            <p:cNvSpPr/>
            <p:nvPr/>
          </p:nvSpPr>
          <p:spPr>
            <a:xfrm>
              <a:off x="7530066" y="1519468"/>
              <a:ext cx="122325" cy="117061"/>
            </a:xfrm>
            <a:custGeom>
              <a:avLst/>
              <a:gdLst/>
              <a:ahLst/>
              <a:cxnLst/>
              <a:rect l="l" t="t" r="r" b="b"/>
              <a:pathLst>
                <a:path w="628" h="601" extrusionOk="0">
                  <a:moveTo>
                    <a:pt x="279" y="1"/>
                  </a:moveTo>
                  <a:lnTo>
                    <a:pt x="112" y="29"/>
                  </a:lnTo>
                  <a:cubicBezTo>
                    <a:pt x="84" y="168"/>
                    <a:pt x="70" y="266"/>
                    <a:pt x="56" y="336"/>
                  </a:cubicBezTo>
                  <a:cubicBezTo>
                    <a:pt x="42" y="391"/>
                    <a:pt x="28" y="475"/>
                    <a:pt x="0" y="587"/>
                  </a:cubicBezTo>
                  <a:cubicBezTo>
                    <a:pt x="70" y="587"/>
                    <a:pt x="126" y="573"/>
                    <a:pt x="167" y="559"/>
                  </a:cubicBezTo>
                  <a:lnTo>
                    <a:pt x="195" y="433"/>
                  </a:lnTo>
                  <a:lnTo>
                    <a:pt x="209" y="322"/>
                  </a:lnTo>
                  <a:cubicBezTo>
                    <a:pt x="251" y="419"/>
                    <a:pt x="279" y="517"/>
                    <a:pt x="335" y="601"/>
                  </a:cubicBezTo>
                  <a:cubicBezTo>
                    <a:pt x="363" y="587"/>
                    <a:pt x="405" y="573"/>
                    <a:pt x="446" y="573"/>
                  </a:cubicBezTo>
                  <a:cubicBezTo>
                    <a:pt x="502" y="405"/>
                    <a:pt x="558" y="238"/>
                    <a:pt x="628" y="57"/>
                  </a:cubicBezTo>
                  <a:lnTo>
                    <a:pt x="628" y="57"/>
                  </a:lnTo>
                  <a:cubicBezTo>
                    <a:pt x="558" y="71"/>
                    <a:pt x="502" y="85"/>
                    <a:pt x="432" y="99"/>
                  </a:cubicBezTo>
                  <a:cubicBezTo>
                    <a:pt x="419" y="182"/>
                    <a:pt x="391" y="252"/>
                    <a:pt x="377" y="308"/>
                  </a:cubicBezTo>
                  <a:lnTo>
                    <a:pt x="349" y="238"/>
                  </a:lnTo>
                  <a:cubicBezTo>
                    <a:pt x="321" y="154"/>
                    <a:pt x="293" y="71"/>
                    <a:pt x="279"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1" name="Google Shape;1181;p17"/>
            <p:cNvSpPr/>
            <p:nvPr/>
          </p:nvSpPr>
          <p:spPr>
            <a:xfrm>
              <a:off x="7532599" y="1953635"/>
              <a:ext cx="87264" cy="136734"/>
            </a:xfrm>
            <a:custGeom>
              <a:avLst/>
              <a:gdLst/>
              <a:ahLst/>
              <a:cxnLst/>
              <a:rect l="l" t="t" r="r" b="b"/>
              <a:pathLst>
                <a:path w="448" h="702" extrusionOk="0">
                  <a:moveTo>
                    <a:pt x="355" y="0"/>
                  </a:moveTo>
                  <a:cubicBezTo>
                    <a:pt x="275" y="0"/>
                    <a:pt x="198" y="27"/>
                    <a:pt x="140" y="73"/>
                  </a:cubicBezTo>
                  <a:cubicBezTo>
                    <a:pt x="85" y="101"/>
                    <a:pt x="57" y="143"/>
                    <a:pt x="57" y="157"/>
                  </a:cubicBezTo>
                  <a:cubicBezTo>
                    <a:pt x="43" y="185"/>
                    <a:pt x="29" y="213"/>
                    <a:pt x="29" y="241"/>
                  </a:cubicBezTo>
                  <a:cubicBezTo>
                    <a:pt x="15" y="283"/>
                    <a:pt x="1" y="324"/>
                    <a:pt x="15" y="380"/>
                  </a:cubicBezTo>
                  <a:cubicBezTo>
                    <a:pt x="15" y="394"/>
                    <a:pt x="29" y="408"/>
                    <a:pt x="43" y="422"/>
                  </a:cubicBezTo>
                  <a:cubicBezTo>
                    <a:pt x="43" y="436"/>
                    <a:pt x="71" y="450"/>
                    <a:pt x="85" y="464"/>
                  </a:cubicBezTo>
                  <a:lnTo>
                    <a:pt x="182" y="464"/>
                  </a:lnTo>
                  <a:cubicBezTo>
                    <a:pt x="210" y="450"/>
                    <a:pt x="224" y="450"/>
                    <a:pt x="252" y="436"/>
                  </a:cubicBezTo>
                  <a:cubicBezTo>
                    <a:pt x="266" y="422"/>
                    <a:pt x="280" y="422"/>
                    <a:pt x="308" y="408"/>
                  </a:cubicBezTo>
                  <a:cubicBezTo>
                    <a:pt x="308" y="408"/>
                    <a:pt x="322" y="422"/>
                    <a:pt x="322" y="422"/>
                  </a:cubicBezTo>
                  <a:cubicBezTo>
                    <a:pt x="322" y="436"/>
                    <a:pt x="322" y="436"/>
                    <a:pt x="322" y="450"/>
                  </a:cubicBezTo>
                  <a:cubicBezTo>
                    <a:pt x="308" y="478"/>
                    <a:pt x="294" y="492"/>
                    <a:pt x="280" y="506"/>
                  </a:cubicBezTo>
                  <a:cubicBezTo>
                    <a:pt x="238" y="534"/>
                    <a:pt x="210" y="548"/>
                    <a:pt x="168" y="548"/>
                  </a:cubicBezTo>
                  <a:lnTo>
                    <a:pt x="71" y="548"/>
                  </a:lnTo>
                  <a:cubicBezTo>
                    <a:pt x="57" y="603"/>
                    <a:pt x="43" y="645"/>
                    <a:pt x="29" y="687"/>
                  </a:cubicBezTo>
                  <a:lnTo>
                    <a:pt x="99" y="701"/>
                  </a:lnTo>
                  <a:cubicBezTo>
                    <a:pt x="168" y="701"/>
                    <a:pt x="238" y="687"/>
                    <a:pt x="308" y="659"/>
                  </a:cubicBezTo>
                  <a:cubicBezTo>
                    <a:pt x="350" y="631"/>
                    <a:pt x="378" y="603"/>
                    <a:pt x="392" y="576"/>
                  </a:cubicBezTo>
                  <a:cubicBezTo>
                    <a:pt x="406" y="548"/>
                    <a:pt x="419" y="534"/>
                    <a:pt x="433" y="506"/>
                  </a:cubicBezTo>
                  <a:cubicBezTo>
                    <a:pt x="447" y="464"/>
                    <a:pt x="447" y="422"/>
                    <a:pt x="447" y="380"/>
                  </a:cubicBezTo>
                  <a:cubicBezTo>
                    <a:pt x="433" y="352"/>
                    <a:pt x="433" y="338"/>
                    <a:pt x="419" y="324"/>
                  </a:cubicBezTo>
                  <a:cubicBezTo>
                    <a:pt x="419" y="324"/>
                    <a:pt x="406" y="311"/>
                    <a:pt x="406" y="311"/>
                  </a:cubicBezTo>
                  <a:cubicBezTo>
                    <a:pt x="392" y="297"/>
                    <a:pt x="364" y="283"/>
                    <a:pt x="350" y="283"/>
                  </a:cubicBezTo>
                  <a:lnTo>
                    <a:pt x="294" y="283"/>
                  </a:lnTo>
                  <a:cubicBezTo>
                    <a:pt x="266" y="297"/>
                    <a:pt x="252" y="297"/>
                    <a:pt x="224" y="311"/>
                  </a:cubicBezTo>
                  <a:cubicBezTo>
                    <a:pt x="213" y="314"/>
                    <a:pt x="204" y="316"/>
                    <a:pt x="196" y="316"/>
                  </a:cubicBezTo>
                  <a:cubicBezTo>
                    <a:pt x="176" y="316"/>
                    <a:pt x="168" y="303"/>
                    <a:pt x="168" y="283"/>
                  </a:cubicBezTo>
                  <a:cubicBezTo>
                    <a:pt x="154" y="241"/>
                    <a:pt x="196" y="199"/>
                    <a:pt x="238" y="185"/>
                  </a:cubicBezTo>
                  <a:cubicBezTo>
                    <a:pt x="259" y="178"/>
                    <a:pt x="283" y="175"/>
                    <a:pt x="310" y="175"/>
                  </a:cubicBezTo>
                  <a:cubicBezTo>
                    <a:pt x="336" y="175"/>
                    <a:pt x="364" y="178"/>
                    <a:pt x="392" y="185"/>
                  </a:cubicBezTo>
                  <a:lnTo>
                    <a:pt x="406" y="4"/>
                  </a:lnTo>
                  <a:cubicBezTo>
                    <a:pt x="389" y="1"/>
                    <a:pt x="372" y="0"/>
                    <a:pt x="355"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82" name="Google Shape;1182;p17"/>
          <p:cNvGrpSpPr/>
          <p:nvPr/>
        </p:nvGrpSpPr>
        <p:grpSpPr>
          <a:xfrm>
            <a:off x="8396775" y="4447949"/>
            <a:ext cx="795904" cy="543426"/>
            <a:chOff x="5467216" y="5440421"/>
            <a:chExt cx="149437" cy="102035"/>
          </a:xfrm>
        </p:grpSpPr>
        <p:sp>
          <p:nvSpPr>
            <p:cNvPr id="1183" name="Google Shape;1183;p17"/>
            <p:cNvSpPr/>
            <p:nvPr/>
          </p:nvSpPr>
          <p:spPr>
            <a:xfrm>
              <a:off x="5467216" y="5440421"/>
              <a:ext cx="54565" cy="102035"/>
            </a:xfrm>
            <a:custGeom>
              <a:avLst/>
              <a:gdLst/>
              <a:ahLst/>
              <a:cxnLst/>
              <a:rect l="l" t="t" r="r" b="b"/>
              <a:pathLst>
                <a:path w="754" h="1410" extrusionOk="0">
                  <a:moveTo>
                    <a:pt x="377" y="1"/>
                  </a:moveTo>
                  <a:cubicBezTo>
                    <a:pt x="293" y="29"/>
                    <a:pt x="196" y="56"/>
                    <a:pt x="98" y="84"/>
                  </a:cubicBezTo>
                  <a:cubicBezTo>
                    <a:pt x="84" y="475"/>
                    <a:pt x="56" y="893"/>
                    <a:pt x="1" y="1340"/>
                  </a:cubicBezTo>
                  <a:lnTo>
                    <a:pt x="126" y="1298"/>
                  </a:lnTo>
                  <a:lnTo>
                    <a:pt x="252" y="1242"/>
                  </a:lnTo>
                  <a:cubicBezTo>
                    <a:pt x="266" y="1061"/>
                    <a:pt x="280" y="977"/>
                    <a:pt x="280" y="949"/>
                  </a:cubicBezTo>
                  <a:lnTo>
                    <a:pt x="419" y="893"/>
                  </a:lnTo>
                  <a:lnTo>
                    <a:pt x="419" y="893"/>
                  </a:lnTo>
                  <a:cubicBezTo>
                    <a:pt x="391" y="1130"/>
                    <a:pt x="377" y="1312"/>
                    <a:pt x="377" y="1409"/>
                  </a:cubicBezTo>
                  <a:cubicBezTo>
                    <a:pt x="419" y="1395"/>
                    <a:pt x="447" y="1368"/>
                    <a:pt x="489" y="1354"/>
                  </a:cubicBezTo>
                  <a:cubicBezTo>
                    <a:pt x="517" y="1326"/>
                    <a:pt x="558" y="1312"/>
                    <a:pt x="600" y="1298"/>
                  </a:cubicBezTo>
                  <a:lnTo>
                    <a:pt x="614" y="1298"/>
                  </a:lnTo>
                  <a:cubicBezTo>
                    <a:pt x="628" y="1047"/>
                    <a:pt x="670" y="642"/>
                    <a:pt x="754" y="70"/>
                  </a:cubicBezTo>
                  <a:lnTo>
                    <a:pt x="754" y="70"/>
                  </a:lnTo>
                  <a:cubicBezTo>
                    <a:pt x="670" y="112"/>
                    <a:pt x="572" y="140"/>
                    <a:pt x="489" y="154"/>
                  </a:cubicBezTo>
                  <a:cubicBezTo>
                    <a:pt x="475" y="349"/>
                    <a:pt x="461" y="503"/>
                    <a:pt x="447" y="600"/>
                  </a:cubicBezTo>
                  <a:lnTo>
                    <a:pt x="377" y="642"/>
                  </a:lnTo>
                  <a:lnTo>
                    <a:pt x="321" y="670"/>
                  </a:lnTo>
                  <a:cubicBezTo>
                    <a:pt x="335" y="447"/>
                    <a:pt x="349" y="224"/>
                    <a:pt x="377"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4" name="Google Shape;1184;p17"/>
            <p:cNvSpPr/>
            <p:nvPr/>
          </p:nvSpPr>
          <p:spPr>
            <a:xfrm>
              <a:off x="5520695" y="5498531"/>
              <a:ext cx="30394" cy="35821"/>
            </a:xfrm>
            <a:custGeom>
              <a:avLst/>
              <a:gdLst/>
              <a:ahLst/>
              <a:cxnLst/>
              <a:rect l="l" t="t" r="r" b="b"/>
              <a:pathLst>
                <a:path w="420" h="495" extrusionOk="0">
                  <a:moveTo>
                    <a:pt x="230" y="1"/>
                  </a:moveTo>
                  <a:cubicBezTo>
                    <a:pt x="219" y="1"/>
                    <a:pt x="208" y="3"/>
                    <a:pt x="196" y="7"/>
                  </a:cubicBezTo>
                  <a:cubicBezTo>
                    <a:pt x="126" y="7"/>
                    <a:pt x="57" y="48"/>
                    <a:pt x="15" y="118"/>
                  </a:cubicBezTo>
                  <a:cubicBezTo>
                    <a:pt x="1" y="160"/>
                    <a:pt x="15" y="202"/>
                    <a:pt x="29" y="244"/>
                  </a:cubicBezTo>
                  <a:cubicBezTo>
                    <a:pt x="71" y="230"/>
                    <a:pt x="112" y="216"/>
                    <a:pt x="154" y="216"/>
                  </a:cubicBezTo>
                  <a:cubicBezTo>
                    <a:pt x="168" y="202"/>
                    <a:pt x="168" y="202"/>
                    <a:pt x="154" y="188"/>
                  </a:cubicBezTo>
                  <a:cubicBezTo>
                    <a:pt x="154" y="160"/>
                    <a:pt x="168" y="146"/>
                    <a:pt x="182" y="132"/>
                  </a:cubicBezTo>
                  <a:cubicBezTo>
                    <a:pt x="210" y="132"/>
                    <a:pt x="224" y="146"/>
                    <a:pt x="224" y="174"/>
                  </a:cubicBezTo>
                  <a:cubicBezTo>
                    <a:pt x="224" y="174"/>
                    <a:pt x="224" y="188"/>
                    <a:pt x="224" y="202"/>
                  </a:cubicBezTo>
                  <a:cubicBezTo>
                    <a:pt x="196" y="258"/>
                    <a:pt x="154" y="314"/>
                    <a:pt x="112" y="355"/>
                  </a:cubicBezTo>
                  <a:cubicBezTo>
                    <a:pt x="71" y="383"/>
                    <a:pt x="57" y="439"/>
                    <a:pt x="71" y="495"/>
                  </a:cubicBezTo>
                  <a:cubicBezTo>
                    <a:pt x="94" y="472"/>
                    <a:pt x="134" y="461"/>
                    <a:pt x="193" y="461"/>
                  </a:cubicBezTo>
                  <a:cubicBezTo>
                    <a:pt x="241" y="461"/>
                    <a:pt x="302" y="468"/>
                    <a:pt x="377" y="481"/>
                  </a:cubicBezTo>
                  <a:cubicBezTo>
                    <a:pt x="377" y="425"/>
                    <a:pt x="391" y="383"/>
                    <a:pt x="419" y="355"/>
                  </a:cubicBezTo>
                  <a:cubicBezTo>
                    <a:pt x="387" y="339"/>
                    <a:pt x="354" y="332"/>
                    <a:pt x="321" y="332"/>
                  </a:cubicBezTo>
                  <a:cubicBezTo>
                    <a:pt x="298" y="332"/>
                    <a:pt x="275" y="336"/>
                    <a:pt x="252" y="341"/>
                  </a:cubicBezTo>
                  <a:cubicBezTo>
                    <a:pt x="322" y="286"/>
                    <a:pt x="363" y="216"/>
                    <a:pt x="363" y="132"/>
                  </a:cubicBezTo>
                  <a:cubicBezTo>
                    <a:pt x="363" y="90"/>
                    <a:pt x="336" y="35"/>
                    <a:pt x="294" y="21"/>
                  </a:cubicBezTo>
                  <a:cubicBezTo>
                    <a:pt x="274" y="11"/>
                    <a:pt x="254" y="1"/>
                    <a:pt x="23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5" name="Google Shape;1185;p17"/>
            <p:cNvSpPr/>
            <p:nvPr/>
          </p:nvSpPr>
          <p:spPr>
            <a:xfrm>
              <a:off x="5553042" y="5464663"/>
              <a:ext cx="63611" cy="70122"/>
            </a:xfrm>
            <a:custGeom>
              <a:avLst/>
              <a:gdLst/>
              <a:ahLst/>
              <a:cxnLst/>
              <a:rect l="l" t="t" r="r" b="b"/>
              <a:pathLst>
                <a:path w="879" h="969" extrusionOk="0">
                  <a:moveTo>
                    <a:pt x="516" y="391"/>
                  </a:moveTo>
                  <a:cubicBezTo>
                    <a:pt x="586" y="391"/>
                    <a:pt x="628" y="419"/>
                    <a:pt x="614" y="489"/>
                  </a:cubicBezTo>
                  <a:cubicBezTo>
                    <a:pt x="614" y="530"/>
                    <a:pt x="586" y="572"/>
                    <a:pt x="558" y="614"/>
                  </a:cubicBezTo>
                  <a:cubicBezTo>
                    <a:pt x="516" y="698"/>
                    <a:pt x="419" y="754"/>
                    <a:pt x="321" y="782"/>
                  </a:cubicBezTo>
                  <a:cubicBezTo>
                    <a:pt x="293" y="782"/>
                    <a:pt x="265" y="740"/>
                    <a:pt x="251" y="684"/>
                  </a:cubicBezTo>
                  <a:cubicBezTo>
                    <a:pt x="265" y="530"/>
                    <a:pt x="377" y="419"/>
                    <a:pt x="516" y="391"/>
                  </a:cubicBezTo>
                  <a:close/>
                  <a:moveTo>
                    <a:pt x="628" y="0"/>
                  </a:moveTo>
                  <a:cubicBezTo>
                    <a:pt x="572" y="0"/>
                    <a:pt x="516" y="14"/>
                    <a:pt x="460" y="42"/>
                  </a:cubicBezTo>
                  <a:cubicBezTo>
                    <a:pt x="377" y="70"/>
                    <a:pt x="307" y="112"/>
                    <a:pt x="237" y="154"/>
                  </a:cubicBezTo>
                  <a:cubicBezTo>
                    <a:pt x="182" y="224"/>
                    <a:pt x="112" y="307"/>
                    <a:pt x="70" y="391"/>
                  </a:cubicBezTo>
                  <a:cubicBezTo>
                    <a:pt x="28" y="489"/>
                    <a:pt x="0" y="600"/>
                    <a:pt x="14" y="698"/>
                  </a:cubicBezTo>
                  <a:cubicBezTo>
                    <a:pt x="28" y="768"/>
                    <a:pt x="56" y="837"/>
                    <a:pt x="112" y="893"/>
                  </a:cubicBezTo>
                  <a:cubicBezTo>
                    <a:pt x="154" y="935"/>
                    <a:pt x="195" y="963"/>
                    <a:pt x="265" y="963"/>
                  </a:cubicBezTo>
                  <a:cubicBezTo>
                    <a:pt x="282" y="967"/>
                    <a:pt x="299" y="969"/>
                    <a:pt x="317" y="969"/>
                  </a:cubicBezTo>
                  <a:cubicBezTo>
                    <a:pt x="362" y="969"/>
                    <a:pt x="411" y="959"/>
                    <a:pt x="460" y="949"/>
                  </a:cubicBezTo>
                  <a:cubicBezTo>
                    <a:pt x="530" y="907"/>
                    <a:pt x="600" y="865"/>
                    <a:pt x="656" y="809"/>
                  </a:cubicBezTo>
                  <a:cubicBezTo>
                    <a:pt x="684" y="782"/>
                    <a:pt x="712" y="754"/>
                    <a:pt x="739" y="726"/>
                  </a:cubicBezTo>
                  <a:cubicBezTo>
                    <a:pt x="767" y="670"/>
                    <a:pt x="795" y="614"/>
                    <a:pt x="823" y="558"/>
                  </a:cubicBezTo>
                  <a:cubicBezTo>
                    <a:pt x="851" y="489"/>
                    <a:pt x="865" y="405"/>
                    <a:pt x="865" y="321"/>
                  </a:cubicBezTo>
                  <a:cubicBezTo>
                    <a:pt x="879" y="251"/>
                    <a:pt x="851" y="182"/>
                    <a:pt x="823" y="126"/>
                  </a:cubicBezTo>
                  <a:cubicBezTo>
                    <a:pt x="781" y="56"/>
                    <a:pt x="712" y="14"/>
                    <a:pt x="628"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86" name="Google Shape;1186;p17"/>
          <p:cNvGrpSpPr/>
          <p:nvPr/>
        </p:nvGrpSpPr>
        <p:grpSpPr>
          <a:xfrm>
            <a:off x="7757627" y="231693"/>
            <a:ext cx="1064486" cy="713396"/>
            <a:chOff x="181096" y="315758"/>
            <a:chExt cx="654303" cy="438500"/>
          </a:xfrm>
        </p:grpSpPr>
        <p:sp>
          <p:nvSpPr>
            <p:cNvPr id="1187" name="Google Shape;1187;p17"/>
            <p:cNvSpPr/>
            <p:nvPr/>
          </p:nvSpPr>
          <p:spPr>
            <a:xfrm>
              <a:off x="708673" y="557277"/>
              <a:ext cx="126727" cy="173619"/>
            </a:xfrm>
            <a:custGeom>
              <a:avLst/>
              <a:gdLst/>
              <a:ahLst/>
              <a:cxnLst/>
              <a:rect l="l" t="t" r="r" b="b"/>
              <a:pathLst>
                <a:path w="754" h="1033" extrusionOk="0">
                  <a:moveTo>
                    <a:pt x="572" y="0"/>
                  </a:moveTo>
                  <a:cubicBezTo>
                    <a:pt x="391" y="56"/>
                    <a:pt x="196" y="98"/>
                    <a:pt x="0" y="140"/>
                  </a:cubicBezTo>
                  <a:lnTo>
                    <a:pt x="98" y="684"/>
                  </a:lnTo>
                  <a:cubicBezTo>
                    <a:pt x="126" y="642"/>
                    <a:pt x="182" y="600"/>
                    <a:pt x="237" y="572"/>
                  </a:cubicBezTo>
                  <a:cubicBezTo>
                    <a:pt x="275" y="565"/>
                    <a:pt x="308" y="562"/>
                    <a:pt x="337" y="562"/>
                  </a:cubicBezTo>
                  <a:cubicBezTo>
                    <a:pt x="427" y="562"/>
                    <a:pt x="478" y="596"/>
                    <a:pt x="488" y="670"/>
                  </a:cubicBezTo>
                  <a:cubicBezTo>
                    <a:pt x="499" y="735"/>
                    <a:pt x="459" y="758"/>
                    <a:pt x="400" y="758"/>
                  </a:cubicBezTo>
                  <a:cubicBezTo>
                    <a:pt x="384" y="758"/>
                    <a:pt x="367" y="756"/>
                    <a:pt x="349" y="753"/>
                  </a:cubicBezTo>
                  <a:cubicBezTo>
                    <a:pt x="293" y="739"/>
                    <a:pt x="251" y="711"/>
                    <a:pt x="210" y="684"/>
                  </a:cubicBezTo>
                  <a:cubicBezTo>
                    <a:pt x="168" y="739"/>
                    <a:pt x="112" y="809"/>
                    <a:pt x="56" y="865"/>
                  </a:cubicBezTo>
                  <a:cubicBezTo>
                    <a:pt x="154" y="962"/>
                    <a:pt x="279" y="1018"/>
                    <a:pt x="433" y="1032"/>
                  </a:cubicBezTo>
                  <a:cubicBezTo>
                    <a:pt x="516" y="1018"/>
                    <a:pt x="586" y="990"/>
                    <a:pt x="656" y="921"/>
                  </a:cubicBezTo>
                  <a:cubicBezTo>
                    <a:pt x="726" y="837"/>
                    <a:pt x="754" y="725"/>
                    <a:pt x="754" y="614"/>
                  </a:cubicBezTo>
                  <a:cubicBezTo>
                    <a:pt x="740" y="544"/>
                    <a:pt x="712" y="474"/>
                    <a:pt x="642" y="418"/>
                  </a:cubicBezTo>
                  <a:cubicBezTo>
                    <a:pt x="572" y="349"/>
                    <a:pt x="475" y="321"/>
                    <a:pt x="363" y="321"/>
                  </a:cubicBezTo>
                  <a:cubicBezTo>
                    <a:pt x="335" y="321"/>
                    <a:pt x="293" y="335"/>
                    <a:pt x="265" y="349"/>
                  </a:cubicBezTo>
                  <a:lnTo>
                    <a:pt x="265" y="307"/>
                  </a:lnTo>
                  <a:cubicBezTo>
                    <a:pt x="391" y="279"/>
                    <a:pt x="502" y="251"/>
                    <a:pt x="628" y="251"/>
                  </a:cubicBezTo>
                  <a:cubicBezTo>
                    <a:pt x="614" y="167"/>
                    <a:pt x="586" y="84"/>
                    <a:pt x="57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8" name="Google Shape;1188;p17"/>
            <p:cNvSpPr/>
            <p:nvPr/>
          </p:nvSpPr>
          <p:spPr>
            <a:xfrm>
              <a:off x="181096" y="404836"/>
              <a:ext cx="178325" cy="268076"/>
            </a:xfrm>
            <a:custGeom>
              <a:avLst/>
              <a:gdLst/>
              <a:ahLst/>
              <a:cxnLst/>
              <a:rect l="l" t="t" r="r" b="b"/>
              <a:pathLst>
                <a:path w="1061" h="1595" extrusionOk="0">
                  <a:moveTo>
                    <a:pt x="824" y="0"/>
                  </a:moveTo>
                  <a:cubicBezTo>
                    <a:pt x="768" y="14"/>
                    <a:pt x="712" y="42"/>
                    <a:pt x="656" y="70"/>
                  </a:cubicBezTo>
                  <a:cubicBezTo>
                    <a:pt x="573" y="126"/>
                    <a:pt x="489" y="182"/>
                    <a:pt x="419" y="251"/>
                  </a:cubicBezTo>
                  <a:cubicBezTo>
                    <a:pt x="322" y="349"/>
                    <a:pt x="224" y="461"/>
                    <a:pt x="154" y="586"/>
                  </a:cubicBezTo>
                  <a:cubicBezTo>
                    <a:pt x="112" y="656"/>
                    <a:pt x="71" y="754"/>
                    <a:pt x="43" y="837"/>
                  </a:cubicBezTo>
                  <a:cubicBezTo>
                    <a:pt x="1" y="991"/>
                    <a:pt x="1" y="1158"/>
                    <a:pt x="43" y="1312"/>
                  </a:cubicBezTo>
                  <a:cubicBezTo>
                    <a:pt x="57" y="1353"/>
                    <a:pt x="85" y="1409"/>
                    <a:pt x="126" y="1451"/>
                  </a:cubicBezTo>
                  <a:cubicBezTo>
                    <a:pt x="140" y="1479"/>
                    <a:pt x="182" y="1507"/>
                    <a:pt x="210" y="1521"/>
                  </a:cubicBezTo>
                  <a:cubicBezTo>
                    <a:pt x="291" y="1567"/>
                    <a:pt x="391" y="1594"/>
                    <a:pt x="486" y="1594"/>
                  </a:cubicBezTo>
                  <a:cubicBezTo>
                    <a:pt x="506" y="1594"/>
                    <a:pt x="526" y="1593"/>
                    <a:pt x="545" y="1591"/>
                  </a:cubicBezTo>
                  <a:cubicBezTo>
                    <a:pt x="656" y="1577"/>
                    <a:pt x="754" y="1535"/>
                    <a:pt x="838" y="1479"/>
                  </a:cubicBezTo>
                  <a:cubicBezTo>
                    <a:pt x="921" y="1437"/>
                    <a:pt x="991" y="1381"/>
                    <a:pt x="1061" y="1312"/>
                  </a:cubicBezTo>
                  <a:lnTo>
                    <a:pt x="880" y="977"/>
                  </a:lnTo>
                  <a:cubicBezTo>
                    <a:pt x="866" y="1005"/>
                    <a:pt x="852" y="1019"/>
                    <a:pt x="838" y="1047"/>
                  </a:cubicBezTo>
                  <a:cubicBezTo>
                    <a:pt x="782" y="1116"/>
                    <a:pt x="698" y="1172"/>
                    <a:pt x="601" y="1200"/>
                  </a:cubicBezTo>
                  <a:lnTo>
                    <a:pt x="531" y="1200"/>
                  </a:lnTo>
                  <a:cubicBezTo>
                    <a:pt x="447" y="1158"/>
                    <a:pt x="419" y="1074"/>
                    <a:pt x="447" y="921"/>
                  </a:cubicBezTo>
                  <a:cubicBezTo>
                    <a:pt x="475" y="837"/>
                    <a:pt x="531" y="754"/>
                    <a:pt x="601" y="684"/>
                  </a:cubicBezTo>
                  <a:cubicBezTo>
                    <a:pt x="670" y="628"/>
                    <a:pt x="754" y="586"/>
                    <a:pt x="838" y="572"/>
                  </a:cubicBezTo>
                  <a:lnTo>
                    <a:pt x="824"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9" name="Google Shape;1189;p17"/>
            <p:cNvSpPr/>
            <p:nvPr/>
          </p:nvSpPr>
          <p:spPr>
            <a:xfrm>
              <a:off x="485978" y="315758"/>
              <a:ext cx="164207" cy="330767"/>
            </a:xfrm>
            <a:custGeom>
              <a:avLst/>
              <a:gdLst/>
              <a:ahLst/>
              <a:cxnLst/>
              <a:rect l="l" t="t" r="r" b="b"/>
              <a:pathLst>
                <a:path w="977" h="1968" extrusionOk="0">
                  <a:moveTo>
                    <a:pt x="907" y="0"/>
                  </a:moveTo>
                  <a:cubicBezTo>
                    <a:pt x="795" y="84"/>
                    <a:pt x="670" y="154"/>
                    <a:pt x="544" y="196"/>
                  </a:cubicBezTo>
                  <a:cubicBezTo>
                    <a:pt x="572" y="475"/>
                    <a:pt x="600" y="684"/>
                    <a:pt x="600" y="837"/>
                  </a:cubicBezTo>
                  <a:lnTo>
                    <a:pt x="516" y="907"/>
                  </a:lnTo>
                  <a:cubicBezTo>
                    <a:pt x="488" y="921"/>
                    <a:pt x="460" y="935"/>
                    <a:pt x="433" y="949"/>
                  </a:cubicBezTo>
                  <a:cubicBezTo>
                    <a:pt x="405" y="642"/>
                    <a:pt x="377" y="321"/>
                    <a:pt x="377" y="14"/>
                  </a:cubicBezTo>
                  <a:cubicBezTo>
                    <a:pt x="251" y="84"/>
                    <a:pt x="126" y="140"/>
                    <a:pt x="0" y="182"/>
                  </a:cubicBezTo>
                  <a:cubicBezTo>
                    <a:pt x="70" y="740"/>
                    <a:pt x="112" y="1325"/>
                    <a:pt x="140" y="1953"/>
                  </a:cubicBezTo>
                  <a:lnTo>
                    <a:pt x="307" y="1869"/>
                  </a:lnTo>
                  <a:lnTo>
                    <a:pt x="474" y="1758"/>
                  </a:lnTo>
                  <a:cubicBezTo>
                    <a:pt x="460" y="1521"/>
                    <a:pt x="447" y="1381"/>
                    <a:pt x="447" y="1339"/>
                  </a:cubicBezTo>
                  <a:lnTo>
                    <a:pt x="614" y="1242"/>
                  </a:lnTo>
                  <a:cubicBezTo>
                    <a:pt x="642" y="1590"/>
                    <a:pt x="656" y="1828"/>
                    <a:pt x="684" y="1967"/>
                  </a:cubicBezTo>
                  <a:cubicBezTo>
                    <a:pt x="725" y="1925"/>
                    <a:pt x="767" y="1883"/>
                    <a:pt x="823" y="1855"/>
                  </a:cubicBezTo>
                  <a:cubicBezTo>
                    <a:pt x="865" y="1814"/>
                    <a:pt x="907" y="1786"/>
                    <a:pt x="949" y="1758"/>
                  </a:cubicBezTo>
                  <a:lnTo>
                    <a:pt x="977" y="1730"/>
                  </a:lnTo>
                  <a:cubicBezTo>
                    <a:pt x="949" y="1381"/>
                    <a:pt x="921" y="809"/>
                    <a:pt x="907"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0" name="Google Shape;1190;p17"/>
            <p:cNvSpPr/>
            <p:nvPr/>
          </p:nvSpPr>
          <p:spPr>
            <a:xfrm>
              <a:off x="361605" y="600303"/>
              <a:ext cx="131433" cy="153954"/>
            </a:xfrm>
            <a:custGeom>
              <a:avLst/>
              <a:gdLst/>
              <a:ahLst/>
              <a:cxnLst/>
              <a:rect l="l" t="t" r="r" b="b"/>
              <a:pathLst>
                <a:path w="782" h="916" extrusionOk="0">
                  <a:moveTo>
                    <a:pt x="392" y="0"/>
                  </a:moveTo>
                  <a:cubicBezTo>
                    <a:pt x="227" y="0"/>
                    <a:pt x="75" y="105"/>
                    <a:pt x="15" y="260"/>
                  </a:cubicBezTo>
                  <a:cubicBezTo>
                    <a:pt x="1" y="344"/>
                    <a:pt x="29" y="414"/>
                    <a:pt x="71" y="483"/>
                  </a:cubicBezTo>
                  <a:cubicBezTo>
                    <a:pt x="140" y="441"/>
                    <a:pt x="224" y="414"/>
                    <a:pt x="308" y="400"/>
                  </a:cubicBezTo>
                  <a:cubicBezTo>
                    <a:pt x="294" y="386"/>
                    <a:pt x="294" y="372"/>
                    <a:pt x="280" y="344"/>
                  </a:cubicBezTo>
                  <a:cubicBezTo>
                    <a:pt x="266" y="316"/>
                    <a:pt x="280" y="274"/>
                    <a:pt x="308" y="260"/>
                  </a:cubicBezTo>
                  <a:cubicBezTo>
                    <a:pt x="350" y="260"/>
                    <a:pt x="377" y="274"/>
                    <a:pt x="377" y="302"/>
                  </a:cubicBezTo>
                  <a:cubicBezTo>
                    <a:pt x="391" y="316"/>
                    <a:pt x="391" y="330"/>
                    <a:pt x="377" y="358"/>
                  </a:cubicBezTo>
                  <a:cubicBezTo>
                    <a:pt x="350" y="455"/>
                    <a:pt x="294" y="567"/>
                    <a:pt x="224" y="651"/>
                  </a:cubicBezTo>
                  <a:cubicBezTo>
                    <a:pt x="168" y="720"/>
                    <a:pt x="154" y="832"/>
                    <a:pt x="196" y="916"/>
                  </a:cubicBezTo>
                  <a:cubicBezTo>
                    <a:pt x="266" y="846"/>
                    <a:pt x="447" y="804"/>
                    <a:pt x="726" y="804"/>
                  </a:cubicBezTo>
                  <a:cubicBezTo>
                    <a:pt x="712" y="720"/>
                    <a:pt x="740" y="637"/>
                    <a:pt x="782" y="567"/>
                  </a:cubicBezTo>
                  <a:cubicBezTo>
                    <a:pt x="742" y="561"/>
                    <a:pt x="701" y="558"/>
                    <a:pt x="662" y="558"/>
                  </a:cubicBezTo>
                  <a:cubicBezTo>
                    <a:pt x="606" y="558"/>
                    <a:pt x="552" y="565"/>
                    <a:pt x="503" y="581"/>
                  </a:cubicBezTo>
                  <a:cubicBezTo>
                    <a:pt x="601" y="483"/>
                    <a:pt x="656" y="344"/>
                    <a:pt x="643" y="204"/>
                  </a:cubicBezTo>
                  <a:cubicBezTo>
                    <a:pt x="629" y="107"/>
                    <a:pt x="559" y="37"/>
                    <a:pt x="475" y="9"/>
                  </a:cubicBezTo>
                  <a:cubicBezTo>
                    <a:pt x="447" y="3"/>
                    <a:pt x="420" y="0"/>
                    <a:pt x="39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3">
  <p:cSld name="CUSTOM_1_1_1">
    <p:spTree>
      <p:nvGrpSpPr>
        <p:cNvPr id="1" name="Shape 1382"/>
        <p:cNvGrpSpPr/>
        <p:nvPr/>
      </p:nvGrpSpPr>
      <p:grpSpPr>
        <a:xfrm>
          <a:off x="0" y="0"/>
          <a:ext cx="0" cy="0"/>
          <a:chOff x="0" y="0"/>
          <a:chExt cx="0" cy="0"/>
        </a:xfrm>
      </p:grpSpPr>
      <p:sp>
        <p:nvSpPr>
          <p:cNvPr id="1383" name="Google Shape;1383;p21"/>
          <p:cNvSpPr txBox="1">
            <a:spLocks noGrp="1"/>
          </p:cNvSpPr>
          <p:nvPr>
            <p:ph type="subTitle" idx="1"/>
          </p:nvPr>
        </p:nvSpPr>
        <p:spPr>
          <a:xfrm>
            <a:off x="2220700" y="3138226"/>
            <a:ext cx="4702800" cy="62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384" name="Google Shape;1384;p21"/>
          <p:cNvSpPr txBox="1">
            <a:spLocks noGrp="1"/>
          </p:cNvSpPr>
          <p:nvPr>
            <p:ph type="title"/>
          </p:nvPr>
        </p:nvSpPr>
        <p:spPr>
          <a:xfrm>
            <a:off x="2220700" y="1732475"/>
            <a:ext cx="4702800" cy="1258200"/>
          </a:xfrm>
          <a:prstGeom prst="rect">
            <a:avLst/>
          </a:prstGeom>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500"/>
              <a:buNone/>
              <a:defRPr sz="7200">
                <a:solidFill>
                  <a:schemeClr val="accent6"/>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1385" name="Google Shape;1385;p21"/>
          <p:cNvGrpSpPr/>
          <p:nvPr/>
        </p:nvGrpSpPr>
        <p:grpSpPr>
          <a:xfrm>
            <a:off x="2611538" y="760475"/>
            <a:ext cx="421315" cy="386049"/>
            <a:chOff x="7707097" y="4793395"/>
            <a:chExt cx="156530" cy="143427"/>
          </a:xfrm>
        </p:grpSpPr>
        <p:sp>
          <p:nvSpPr>
            <p:cNvPr id="1386" name="Google Shape;1386;p21"/>
            <p:cNvSpPr/>
            <p:nvPr/>
          </p:nvSpPr>
          <p:spPr>
            <a:xfrm>
              <a:off x="7707097" y="4814598"/>
              <a:ext cx="73742" cy="111080"/>
            </a:xfrm>
            <a:custGeom>
              <a:avLst/>
              <a:gdLst/>
              <a:ahLst/>
              <a:cxnLst/>
              <a:rect l="l" t="t" r="r" b="b"/>
              <a:pathLst>
                <a:path w="1019" h="1535" extrusionOk="0">
                  <a:moveTo>
                    <a:pt x="991" y="0"/>
                  </a:moveTo>
                  <a:cubicBezTo>
                    <a:pt x="935" y="0"/>
                    <a:pt x="879" y="28"/>
                    <a:pt x="823" y="42"/>
                  </a:cubicBezTo>
                  <a:cubicBezTo>
                    <a:pt x="726" y="84"/>
                    <a:pt x="642" y="126"/>
                    <a:pt x="558" y="182"/>
                  </a:cubicBezTo>
                  <a:cubicBezTo>
                    <a:pt x="447" y="265"/>
                    <a:pt x="349" y="363"/>
                    <a:pt x="252" y="475"/>
                  </a:cubicBezTo>
                  <a:cubicBezTo>
                    <a:pt x="196" y="544"/>
                    <a:pt x="140" y="628"/>
                    <a:pt x="98" y="712"/>
                  </a:cubicBezTo>
                  <a:cubicBezTo>
                    <a:pt x="28" y="851"/>
                    <a:pt x="0" y="1005"/>
                    <a:pt x="14" y="1172"/>
                  </a:cubicBezTo>
                  <a:cubicBezTo>
                    <a:pt x="28" y="1228"/>
                    <a:pt x="42" y="1270"/>
                    <a:pt x="70" y="1326"/>
                  </a:cubicBezTo>
                  <a:cubicBezTo>
                    <a:pt x="98" y="1353"/>
                    <a:pt x="126" y="1381"/>
                    <a:pt x="154" y="1409"/>
                  </a:cubicBezTo>
                  <a:cubicBezTo>
                    <a:pt x="238" y="1479"/>
                    <a:pt x="349" y="1521"/>
                    <a:pt x="475" y="1535"/>
                  </a:cubicBezTo>
                  <a:cubicBezTo>
                    <a:pt x="572" y="1535"/>
                    <a:pt x="684" y="1507"/>
                    <a:pt x="782" y="1465"/>
                  </a:cubicBezTo>
                  <a:cubicBezTo>
                    <a:pt x="865" y="1437"/>
                    <a:pt x="949" y="1381"/>
                    <a:pt x="1019" y="1326"/>
                  </a:cubicBezTo>
                  <a:lnTo>
                    <a:pt x="893" y="977"/>
                  </a:lnTo>
                  <a:cubicBezTo>
                    <a:pt x="893" y="977"/>
                    <a:pt x="865" y="1005"/>
                    <a:pt x="837" y="1033"/>
                  </a:cubicBezTo>
                  <a:cubicBezTo>
                    <a:pt x="768" y="1102"/>
                    <a:pt x="684" y="1144"/>
                    <a:pt x="586" y="1144"/>
                  </a:cubicBezTo>
                  <a:lnTo>
                    <a:pt x="517" y="1144"/>
                  </a:lnTo>
                  <a:cubicBezTo>
                    <a:pt x="447" y="1088"/>
                    <a:pt x="433" y="991"/>
                    <a:pt x="475" y="851"/>
                  </a:cubicBezTo>
                  <a:cubicBezTo>
                    <a:pt x="517" y="768"/>
                    <a:pt x="586" y="698"/>
                    <a:pt x="670" y="642"/>
                  </a:cubicBezTo>
                  <a:cubicBezTo>
                    <a:pt x="740" y="586"/>
                    <a:pt x="823" y="558"/>
                    <a:pt x="921" y="558"/>
                  </a:cubicBezTo>
                  <a:lnTo>
                    <a:pt x="99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7" name="Google Shape;1387;p21"/>
            <p:cNvSpPr/>
            <p:nvPr/>
          </p:nvSpPr>
          <p:spPr>
            <a:xfrm>
              <a:off x="7785831" y="4793395"/>
              <a:ext cx="77795" cy="143427"/>
            </a:xfrm>
            <a:custGeom>
              <a:avLst/>
              <a:gdLst/>
              <a:ahLst/>
              <a:cxnLst/>
              <a:rect l="l" t="t" r="r" b="b"/>
              <a:pathLst>
                <a:path w="1075" h="1982" extrusionOk="0">
                  <a:moveTo>
                    <a:pt x="544" y="1"/>
                  </a:moveTo>
                  <a:lnTo>
                    <a:pt x="544" y="1"/>
                  </a:lnTo>
                  <a:cubicBezTo>
                    <a:pt x="419" y="42"/>
                    <a:pt x="279" y="84"/>
                    <a:pt x="154" y="112"/>
                  </a:cubicBezTo>
                  <a:cubicBezTo>
                    <a:pt x="126" y="670"/>
                    <a:pt x="70" y="1256"/>
                    <a:pt x="0" y="1870"/>
                  </a:cubicBezTo>
                  <a:lnTo>
                    <a:pt x="182" y="1814"/>
                  </a:lnTo>
                  <a:lnTo>
                    <a:pt x="363" y="1730"/>
                  </a:lnTo>
                  <a:cubicBezTo>
                    <a:pt x="391" y="1507"/>
                    <a:pt x="405" y="1368"/>
                    <a:pt x="405" y="1326"/>
                  </a:cubicBezTo>
                  <a:lnTo>
                    <a:pt x="600" y="1256"/>
                  </a:lnTo>
                  <a:lnTo>
                    <a:pt x="600" y="1256"/>
                  </a:lnTo>
                  <a:cubicBezTo>
                    <a:pt x="558" y="1605"/>
                    <a:pt x="544" y="1842"/>
                    <a:pt x="544" y="1981"/>
                  </a:cubicBezTo>
                  <a:cubicBezTo>
                    <a:pt x="586" y="1939"/>
                    <a:pt x="642" y="1912"/>
                    <a:pt x="698" y="1884"/>
                  </a:cubicBezTo>
                  <a:cubicBezTo>
                    <a:pt x="740" y="1856"/>
                    <a:pt x="796" y="1828"/>
                    <a:pt x="837" y="1814"/>
                  </a:cubicBezTo>
                  <a:lnTo>
                    <a:pt x="879" y="1800"/>
                  </a:lnTo>
                  <a:cubicBezTo>
                    <a:pt x="893" y="1451"/>
                    <a:pt x="963" y="879"/>
                    <a:pt x="1075" y="70"/>
                  </a:cubicBezTo>
                  <a:lnTo>
                    <a:pt x="1075" y="70"/>
                  </a:lnTo>
                  <a:cubicBezTo>
                    <a:pt x="949" y="126"/>
                    <a:pt x="823" y="182"/>
                    <a:pt x="684" y="210"/>
                  </a:cubicBezTo>
                  <a:cubicBezTo>
                    <a:pt x="670" y="489"/>
                    <a:pt x="656" y="698"/>
                    <a:pt x="642" y="851"/>
                  </a:cubicBezTo>
                  <a:lnTo>
                    <a:pt x="531" y="893"/>
                  </a:lnTo>
                  <a:lnTo>
                    <a:pt x="447" y="935"/>
                  </a:lnTo>
                  <a:cubicBezTo>
                    <a:pt x="475" y="614"/>
                    <a:pt x="503" y="307"/>
                    <a:pt x="544"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88" name="Google Shape;1388;p21"/>
          <p:cNvGrpSpPr/>
          <p:nvPr/>
        </p:nvGrpSpPr>
        <p:grpSpPr>
          <a:xfrm>
            <a:off x="335956" y="280911"/>
            <a:ext cx="758285" cy="508180"/>
            <a:chOff x="5068478" y="3972763"/>
            <a:chExt cx="281723" cy="188802"/>
          </a:xfrm>
        </p:grpSpPr>
        <p:sp>
          <p:nvSpPr>
            <p:cNvPr id="1389" name="Google Shape;1389;p21"/>
            <p:cNvSpPr/>
            <p:nvPr/>
          </p:nvSpPr>
          <p:spPr>
            <a:xfrm>
              <a:off x="5295636" y="4076753"/>
              <a:ext cx="54565" cy="74753"/>
            </a:xfrm>
            <a:custGeom>
              <a:avLst/>
              <a:gdLst/>
              <a:ahLst/>
              <a:cxnLst/>
              <a:rect l="l" t="t" r="r" b="b"/>
              <a:pathLst>
                <a:path w="754" h="1033" extrusionOk="0">
                  <a:moveTo>
                    <a:pt x="572" y="0"/>
                  </a:moveTo>
                  <a:cubicBezTo>
                    <a:pt x="391" y="56"/>
                    <a:pt x="196" y="98"/>
                    <a:pt x="0" y="140"/>
                  </a:cubicBezTo>
                  <a:lnTo>
                    <a:pt x="98" y="684"/>
                  </a:lnTo>
                  <a:cubicBezTo>
                    <a:pt x="126" y="642"/>
                    <a:pt x="182" y="600"/>
                    <a:pt x="237" y="572"/>
                  </a:cubicBezTo>
                  <a:cubicBezTo>
                    <a:pt x="275" y="565"/>
                    <a:pt x="308" y="562"/>
                    <a:pt x="337" y="562"/>
                  </a:cubicBezTo>
                  <a:cubicBezTo>
                    <a:pt x="427" y="562"/>
                    <a:pt x="478" y="596"/>
                    <a:pt x="488" y="670"/>
                  </a:cubicBezTo>
                  <a:cubicBezTo>
                    <a:pt x="499" y="735"/>
                    <a:pt x="459" y="758"/>
                    <a:pt x="400" y="758"/>
                  </a:cubicBezTo>
                  <a:cubicBezTo>
                    <a:pt x="384" y="758"/>
                    <a:pt x="367" y="756"/>
                    <a:pt x="349" y="753"/>
                  </a:cubicBezTo>
                  <a:cubicBezTo>
                    <a:pt x="293" y="739"/>
                    <a:pt x="251" y="711"/>
                    <a:pt x="210" y="684"/>
                  </a:cubicBezTo>
                  <a:cubicBezTo>
                    <a:pt x="168" y="739"/>
                    <a:pt x="112" y="809"/>
                    <a:pt x="56" y="865"/>
                  </a:cubicBezTo>
                  <a:cubicBezTo>
                    <a:pt x="154" y="962"/>
                    <a:pt x="279" y="1018"/>
                    <a:pt x="433" y="1032"/>
                  </a:cubicBezTo>
                  <a:cubicBezTo>
                    <a:pt x="516" y="1018"/>
                    <a:pt x="586" y="990"/>
                    <a:pt x="656" y="921"/>
                  </a:cubicBezTo>
                  <a:cubicBezTo>
                    <a:pt x="726" y="837"/>
                    <a:pt x="754" y="725"/>
                    <a:pt x="754" y="614"/>
                  </a:cubicBezTo>
                  <a:cubicBezTo>
                    <a:pt x="740" y="544"/>
                    <a:pt x="712" y="474"/>
                    <a:pt x="642" y="418"/>
                  </a:cubicBezTo>
                  <a:cubicBezTo>
                    <a:pt x="572" y="349"/>
                    <a:pt x="475" y="321"/>
                    <a:pt x="363" y="321"/>
                  </a:cubicBezTo>
                  <a:cubicBezTo>
                    <a:pt x="335" y="321"/>
                    <a:pt x="293" y="335"/>
                    <a:pt x="265" y="349"/>
                  </a:cubicBezTo>
                  <a:lnTo>
                    <a:pt x="265" y="307"/>
                  </a:lnTo>
                  <a:cubicBezTo>
                    <a:pt x="391" y="279"/>
                    <a:pt x="502" y="251"/>
                    <a:pt x="628" y="251"/>
                  </a:cubicBezTo>
                  <a:cubicBezTo>
                    <a:pt x="614" y="167"/>
                    <a:pt x="586" y="84"/>
                    <a:pt x="572"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0" name="Google Shape;1390;p21"/>
            <p:cNvSpPr/>
            <p:nvPr/>
          </p:nvSpPr>
          <p:spPr>
            <a:xfrm>
              <a:off x="5068478" y="4011117"/>
              <a:ext cx="76782" cy="115422"/>
            </a:xfrm>
            <a:custGeom>
              <a:avLst/>
              <a:gdLst/>
              <a:ahLst/>
              <a:cxnLst/>
              <a:rect l="l" t="t" r="r" b="b"/>
              <a:pathLst>
                <a:path w="1061" h="1595" extrusionOk="0">
                  <a:moveTo>
                    <a:pt x="824" y="0"/>
                  </a:moveTo>
                  <a:cubicBezTo>
                    <a:pt x="768" y="14"/>
                    <a:pt x="712" y="42"/>
                    <a:pt x="656" y="70"/>
                  </a:cubicBezTo>
                  <a:cubicBezTo>
                    <a:pt x="573" y="126"/>
                    <a:pt x="489" y="182"/>
                    <a:pt x="419" y="251"/>
                  </a:cubicBezTo>
                  <a:cubicBezTo>
                    <a:pt x="322" y="349"/>
                    <a:pt x="224" y="461"/>
                    <a:pt x="154" y="586"/>
                  </a:cubicBezTo>
                  <a:cubicBezTo>
                    <a:pt x="112" y="656"/>
                    <a:pt x="71" y="754"/>
                    <a:pt x="43" y="837"/>
                  </a:cubicBezTo>
                  <a:cubicBezTo>
                    <a:pt x="1" y="991"/>
                    <a:pt x="1" y="1158"/>
                    <a:pt x="43" y="1312"/>
                  </a:cubicBezTo>
                  <a:cubicBezTo>
                    <a:pt x="57" y="1353"/>
                    <a:pt x="85" y="1409"/>
                    <a:pt x="126" y="1451"/>
                  </a:cubicBezTo>
                  <a:cubicBezTo>
                    <a:pt x="140" y="1479"/>
                    <a:pt x="182" y="1507"/>
                    <a:pt x="210" y="1521"/>
                  </a:cubicBezTo>
                  <a:cubicBezTo>
                    <a:pt x="291" y="1567"/>
                    <a:pt x="391" y="1594"/>
                    <a:pt x="486" y="1594"/>
                  </a:cubicBezTo>
                  <a:cubicBezTo>
                    <a:pt x="506" y="1594"/>
                    <a:pt x="526" y="1593"/>
                    <a:pt x="545" y="1591"/>
                  </a:cubicBezTo>
                  <a:cubicBezTo>
                    <a:pt x="656" y="1577"/>
                    <a:pt x="754" y="1535"/>
                    <a:pt x="838" y="1479"/>
                  </a:cubicBezTo>
                  <a:cubicBezTo>
                    <a:pt x="921" y="1437"/>
                    <a:pt x="991" y="1381"/>
                    <a:pt x="1061" y="1312"/>
                  </a:cubicBezTo>
                  <a:lnTo>
                    <a:pt x="880" y="977"/>
                  </a:lnTo>
                  <a:cubicBezTo>
                    <a:pt x="866" y="1005"/>
                    <a:pt x="852" y="1019"/>
                    <a:pt x="838" y="1047"/>
                  </a:cubicBezTo>
                  <a:cubicBezTo>
                    <a:pt x="782" y="1116"/>
                    <a:pt x="698" y="1172"/>
                    <a:pt x="601" y="1200"/>
                  </a:cubicBezTo>
                  <a:lnTo>
                    <a:pt x="531" y="1200"/>
                  </a:lnTo>
                  <a:cubicBezTo>
                    <a:pt x="447" y="1158"/>
                    <a:pt x="419" y="1074"/>
                    <a:pt x="447" y="921"/>
                  </a:cubicBezTo>
                  <a:cubicBezTo>
                    <a:pt x="475" y="837"/>
                    <a:pt x="531" y="754"/>
                    <a:pt x="601" y="684"/>
                  </a:cubicBezTo>
                  <a:cubicBezTo>
                    <a:pt x="670" y="628"/>
                    <a:pt x="754" y="586"/>
                    <a:pt x="838" y="572"/>
                  </a:cubicBezTo>
                  <a:lnTo>
                    <a:pt x="824"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1" name="Google Shape;1391;p21"/>
            <p:cNvSpPr/>
            <p:nvPr/>
          </p:nvSpPr>
          <p:spPr>
            <a:xfrm>
              <a:off x="5199750" y="3972763"/>
              <a:ext cx="70703" cy="142414"/>
            </a:xfrm>
            <a:custGeom>
              <a:avLst/>
              <a:gdLst/>
              <a:ahLst/>
              <a:cxnLst/>
              <a:rect l="l" t="t" r="r" b="b"/>
              <a:pathLst>
                <a:path w="977" h="1968" extrusionOk="0">
                  <a:moveTo>
                    <a:pt x="907" y="0"/>
                  </a:moveTo>
                  <a:cubicBezTo>
                    <a:pt x="795" y="84"/>
                    <a:pt x="670" y="154"/>
                    <a:pt x="544" y="196"/>
                  </a:cubicBezTo>
                  <a:cubicBezTo>
                    <a:pt x="572" y="475"/>
                    <a:pt x="600" y="684"/>
                    <a:pt x="600" y="837"/>
                  </a:cubicBezTo>
                  <a:lnTo>
                    <a:pt x="516" y="907"/>
                  </a:lnTo>
                  <a:cubicBezTo>
                    <a:pt x="488" y="921"/>
                    <a:pt x="460" y="935"/>
                    <a:pt x="433" y="949"/>
                  </a:cubicBezTo>
                  <a:cubicBezTo>
                    <a:pt x="405" y="642"/>
                    <a:pt x="377" y="321"/>
                    <a:pt x="377" y="14"/>
                  </a:cubicBezTo>
                  <a:cubicBezTo>
                    <a:pt x="251" y="84"/>
                    <a:pt x="126" y="140"/>
                    <a:pt x="0" y="182"/>
                  </a:cubicBezTo>
                  <a:cubicBezTo>
                    <a:pt x="70" y="740"/>
                    <a:pt x="112" y="1325"/>
                    <a:pt x="140" y="1953"/>
                  </a:cubicBezTo>
                  <a:lnTo>
                    <a:pt x="307" y="1869"/>
                  </a:lnTo>
                  <a:lnTo>
                    <a:pt x="474" y="1758"/>
                  </a:lnTo>
                  <a:cubicBezTo>
                    <a:pt x="460" y="1521"/>
                    <a:pt x="447" y="1381"/>
                    <a:pt x="447" y="1339"/>
                  </a:cubicBezTo>
                  <a:lnTo>
                    <a:pt x="614" y="1242"/>
                  </a:lnTo>
                  <a:cubicBezTo>
                    <a:pt x="642" y="1590"/>
                    <a:pt x="656" y="1828"/>
                    <a:pt x="684" y="1967"/>
                  </a:cubicBezTo>
                  <a:cubicBezTo>
                    <a:pt x="725" y="1925"/>
                    <a:pt x="767" y="1883"/>
                    <a:pt x="823" y="1855"/>
                  </a:cubicBezTo>
                  <a:cubicBezTo>
                    <a:pt x="865" y="1814"/>
                    <a:pt x="907" y="1786"/>
                    <a:pt x="949" y="1758"/>
                  </a:cubicBezTo>
                  <a:lnTo>
                    <a:pt x="977" y="1730"/>
                  </a:lnTo>
                  <a:cubicBezTo>
                    <a:pt x="949" y="1381"/>
                    <a:pt x="921" y="809"/>
                    <a:pt x="907"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2" name="Google Shape;1392;p21"/>
            <p:cNvSpPr/>
            <p:nvPr/>
          </p:nvSpPr>
          <p:spPr>
            <a:xfrm>
              <a:off x="5146199" y="4095279"/>
              <a:ext cx="56591" cy="66286"/>
            </a:xfrm>
            <a:custGeom>
              <a:avLst/>
              <a:gdLst/>
              <a:ahLst/>
              <a:cxnLst/>
              <a:rect l="l" t="t" r="r" b="b"/>
              <a:pathLst>
                <a:path w="782" h="916" extrusionOk="0">
                  <a:moveTo>
                    <a:pt x="392" y="0"/>
                  </a:moveTo>
                  <a:cubicBezTo>
                    <a:pt x="227" y="0"/>
                    <a:pt x="75" y="105"/>
                    <a:pt x="15" y="260"/>
                  </a:cubicBezTo>
                  <a:cubicBezTo>
                    <a:pt x="1" y="344"/>
                    <a:pt x="29" y="414"/>
                    <a:pt x="71" y="483"/>
                  </a:cubicBezTo>
                  <a:cubicBezTo>
                    <a:pt x="140" y="441"/>
                    <a:pt x="224" y="414"/>
                    <a:pt x="308" y="400"/>
                  </a:cubicBezTo>
                  <a:cubicBezTo>
                    <a:pt x="294" y="386"/>
                    <a:pt x="294" y="372"/>
                    <a:pt x="280" y="344"/>
                  </a:cubicBezTo>
                  <a:cubicBezTo>
                    <a:pt x="266" y="316"/>
                    <a:pt x="280" y="274"/>
                    <a:pt x="308" y="260"/>
                  </a:cubicBezTo>
                  <a:cubicBezTo>
                    <a:pt x="350" y="260"/>
                    <a:pt x="377" y="274"/>
                    <a:pt x="377" y="302"/>
                  </a:cubicBezTo>
                  <a:cubicBezTo>
                    <a:pt x="391" y="316"/>
                    <a:pt x="391" y="330"/>
                    <a:pt x="377" y="358"/>
                  </a:cubicBezTo>
                  <a:cubicBezTo>
                    <a:pt x="350" y="455"/>
                    <a:pt x="294" y="567"/>
                    <a:pt x="224" y="651"/>
                  </a:cubicBezTo>
                  <a:cubicBezTo>
                    <a:pt x="168" y="720"/>
                    <a:pt x="154" y="832"/>
                    <a:pt x="196" y="916"/>
                  </a:cubicBezTo>
                  <a:cubicBezTo>
                    <a:pt x="266" y="846"/>
                    <a:pt x="447" y="804"/>
                    <a:pt x="726" y="804"/>
                  </a:cubicBezTo>
                  <a:cubicBezTo>
                    <a:pt x="712" y="720"/>
                    <a:pt x="740" y="637"/>
                    <a:pt x="782" y="567"/>
                  </a:cubicBezTo>
                  <a:cubicBezTo>
                    <a:pt x="742" y="561"/>
                    <a:pt x="701" y="558"/>
                    <a:pt x="662" y="558"/>
                  </a:cubicBezTo>
                  <a:cubicBezTo>
                    <a:pt x="606" y="558"/>
                    <a:pt x="552" y="565"/>
                    <a:pt x="503" y="581"/>
                  </a:cubicBezTo>
                  <a:cubicBezTo>
                    <a:pt x="601" y="483"/>
                    <a:pt x="656" y="344"/>
                    <a:pt x="643" y="204"/>
                  </a:cubicBezTo>
                  <a:cubicBezTo>
                    <a:pt x="629" y="107"/>
                    <a:pt x="559" y="37"/>
                    <a:pt x="475" y="9"/>
                  </a:cubicBezTo>
                  <a:cubicBezTo>
                    <a:pt x="447" y="3"/>
                    <a:pt x="420" y="0"/>
                    <a:pt x="392"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93" name="Google Shape;1393;p21"/>
          <p:cNvGrpSpPr/>
          <p:nvPr/>
        </p:nvGrpSpPr>
        <p:grpSpPr>
          <a:xfrm>
            <a:off x="7090057" y="4506615"/>
            <a:ext cx="1019102" cy="698473"/>
            <a:chOff x="7234690" y="5339470"/>
            <a:chExt cx="378623" cy="259501"/>
          </a:xfrm>
        </p:grpSpPr>
        <p:sp>
          <p:nvSpPr>
            <p:cNvPr id="1394" name="Google Shape;1394;p21"/>
            <p:cNvSpPr/>
            <p:nvPr/>
          </p:nvSpPr>
          <p:spPr>
            <a:xfrm>
              <a:off x="7234690" y="5339470"/>
              <a:ext cx="139380" cy="259501"/>
            </a:xfrm>
            <a:custGeom>
              <a:avLst/>
              <a:gdLst/>
              <a:ahLst/>
              <a:cxnLst/>
              <a:rect l="l" t="t" r="r" b="b"/>
              <a:pathLst>
                <a:path w="1926" h="3586" extrusionOk="0">
                  <a:moveTo>
                    <a:pt x="963" y="1"/>
                  </a:moveTo>
                  <a:lnTo>
                    <a:pt x="963" y="1"/>
                  </a:lnTo>
                  <a:cubicBezTo>
                    <a:pt x="740" y="84"/>
                    <a:pt x="503" y="154"/>
                    <a:pt x="252" y="196"/>
                  </a:cubicBezTo>
                  <a:cubicBezTo>
                    <a:pt x="210" y="1214"/>
                    <a:pt x="112" y="2274"/>
                    <a:pt x="1" y="3404"/>
                  </a:cubicBezTo>
                  <a:lnTo>
                    <a:pt x="307" y="3293"/>
                  </a:lnTo>
                  <a:cubicBezTo>
                    <a:pt x="391" y="3251"/>
                    <a:pt x="517" y="3209"/>
                    <a:pt x="656" y="3153"/>
                  </a:cubicBezTo>
                  <a:cubicBezTo>
                    <a:pt x="684" y="2721"/>
                    <a:pt x="698" y="2484"/>
                    <a:pt x="712" y="2400"/>
                  </a:cubicBezTo>
                  <a:lnTo>
                    <a:pt x="1061" y="2274"/>
                  </a:lnTo>
                  <a:lnTo>
                    <a:pt x="1061" y="2274"/>
                  </a:lnTo>
                  <a:cubicBezTo>
                    <a:pt x="991" y="2888"/>
                    <a:pt x="963" y="3334"/>
                    <a:pt x="963" y="3586"/>
                  </a:cubicBezTo>
                  <a:cubicBezTo>
                    <a:pt x="1047" y="3530"/>
                    <a:pt x="1130" y="3474"/>
                    <a:pt x="1228" y="3418"/>
                  </a:cubicBezTo>
                  <a:cubicBezTo>
                    <a:pt x="1326" y="3362"/>
                    <a:pt x="1409" y="3321"/>
                    <a:pt x="1507" y="3279"/>
                  </a:cubicBezTo>
                  <a:lnTo>
                    <a:pt x="1563" y="3251"/>
                  </a:lnTo>
                  <a:cubicBezTo>
                    <a:pt x="1591" y="2623"/>
                    <a:pt x="1716" y="1591"/>
                    <a:pt x="1925" y="140"/>
                  </a:cubicBezTo>
                  <a:lnTo>
                    <a:pt x="1925" y="140"/>
                  </a:lnTo>
                  <a:cubicBezTo>
                    <a:pt x="1702" y="252"/>
                    <a:pt x="1451" y="322"/>
                    <a:pt x="1214" y="377"/>
                  </a:cubicBezTo>
                  <a:cubicBezTo>
                    <a:pt x="1186" y="880"/>
                    <a:pt x="1144" y="1270"/>
                    <a:pt x="1130" y="1535"/>
                  </a:cubicBezTo>
                  <a:cubicBezTo>
                    <a:pt x="1061" y="1577"/>
                    <a:pt x="991" y="1605"/>
                    <a:pt x="949" y="1619"/>
                  </a:cubicBezTo>
                  <a:cubicBezTo>
                    <a:pt x="949" y="1619"/>
                    <a:pt x="893" y="1647"/>
                    <a:pt x="796" y="1702"/>
                  </a:cubicBezTo>
                  <a:cubicBezTo>
                    <a:pt x="824" y="1131"/>
                    <a:pt x="879" y="559"/>
                    <a:pt x="963"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5" name="Google Shape;1395;p21"/>
            <p:cNvSpPr/>
            <p:nvPr/>
          </p:nvSpPr>
          <p:spPr>
            <a:xfrm>
              <a:off x="7369942" y="5487893"/>
              <a:ext cx="75769" cy="89877"/>
            </a:xfrm>
            <a:custGeom>
              <a:avLst/>
              <a:gdLst/>
              <a:ahLst/>
              <a:cxnLst/>
              <a:rect l="l" t="t" r="r" b="b"/>
              <a:pathLst>
                <a:path w="1047" h="1242" extrusionOk="0">
                  <a:moveTo>
                    <a:pt x="503" y="0"/>
                  </a:moveTo>
                  <a:cubicBezTo>
                    <a:pt x="308" y="0"/>
                    <a:pt x="126" y="126"/>
                    <a:pt x="43" y="307"/>
                  </a:cubicBezTo>
                  <a:cubicBezTo>
                    <a:pt x="1" y="405"/>
                    <a:pt x="15" y="516"/>
                    <a:pt x="56" y="614"/>
                  </a:cubicBezTo>
                  <a:cubicBezTo>
                    <a:pt x="148" y="580"/>
                    <a:pt x="250" y="555"/>
                    <a:pt x="345" y="555"/>
                  </a:cubicBezTo>
                  <a:cubicBezTo>
                    <a:pt x="365" y="555"/>
                    <a:pt x="385" y="556"/>
                    <a:pt x="405" y="558"/>
                  </a:cubicBezTo>
                  <a:cubicBezTo>
                    <a:pt x="405" y="516"/>
                    <a:pt x="405" y="488"/>
                    <a:pt x="391" y="461"/>
                  </a:cubicBezTo>
                  <a:cubicBezTo>
                    <a:pt x="377" y="419"/>
                    <a:pt x="405" y="377"/>
                    <a:pt x="447" y="349"/>
                  </a:cubicBezTo>
                  <a:cubicBezTo>
                    <a:pt x="503" y="349"/>
                    <a:pt x="545" y="377"/>
                    <a:pt x="545" y="419"/>
                  </a:cubicBezTo>
                  <a:cubicBezTo>
                    <a:pt x="545" y="447"/>
                    <a:pt x="531" y="474"/>
                    <a:pt x="531" y="502"/>
                  </a:cubicBezTo>
                  <a:cubicBezTo>
                    <a:pt x="447" y="642"/>
                    <a:pt x="349" y="781"/>
                    <a:pt x="238" y="893"/>
                  </a:cubicBezTo>
                  <a:cubicBezTo>
                    <a:pt x="140" y="977"/>
                    <a:pt x="98" y="1116"/>
                    <a:pt x="140" y="1242"/>
                  </a:cubicBezTo>
                  <a:cubicBezTo>
                    <a:pt x="203" y="1194"/>
                    <a:pt x="312" y="1169"/>
                    <a:pt x="468" y="1169"/>
                  </a:cubicBezTo>
                  <a:cubicBezTo>
                    <a:pt x="586" y="1169"/>
                    <a:pt x="732" y="1184"/>
                    <a:pt x="907" y="1214"/>
                  </a:cubicBezTo>
                  <a:cubicBezTo>
                    <a:pt x="921" y="1088"/>
                    <a:pt x="963" y="977"/>
                    <a:pt x="1047" y="879"/>
                  </a:cubicBezTo>
                  <a:cubicBezTo>
                    <a:pt x="961" y="862"/>
                    <a:pt x="880" y="850"/>
                    <a:pt x="798" y="850"/>
                  </a:cubicBezTo>
                  <a:cubicBezTo>
                    <a:pt x="747" y="850"/>
                    <a:pt x="696" y="854"/>
                    <a:pt x="642" y="865"/>
                  </a:cubicBezTo>
                  <a:cubicBezTo>
                    <a:pt x="852" y="670"/>
                    <a:pt x="949" y="502"/>
                    <a:pt x="935" y="349"/>
                  </a:cubicBezTo>
                  <a:cubicBezTo>
                    <a:pt x="935" y="209"/>
                    <a:pt x="852" y="98"/>
                    <a:pt x="740" y="42"/>
                  </a:cubicBezTo>
                  <a:cubicBezTo>
                    <a:pt x="670" y="0"/>
                    <a:pt x="586" y="0"/>
                    <a:pt x="503"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6" name="Google Shape;1396;p21"/>
            <p:cNvSpPr/>
            <p:nvPr/>
          </p:nvSpPr>
          <p:spPr>
            <a:xfrm>
              <a:off x="7452729" y="5402067"/>
              <a:ext cx="160583" cy="178090"/>
            </a:xfrm>
            <a:custGeom>
              <a:avLst/>
              <a:gdLst/>
              <a:ahLst/>
              <a:cxnLst/>
              <a:rect l="l" t="t" r="r" b="b"/>
              <a:pathLst>
                <a:path w="2219" h="2461" extrusionOk="0">
                  <a:moveTo>
                    <a:pt x="1298" y="977"/>
                  </a:moveTo>
                  <a:cubicBezTo>
                    <a:pt x="1493" y="977"/>
                    <a:pt x="1577" y="1061"/>
                    <a:pt x="1563" y="1228"/>
                  </a:cubicBezTo>
                  <a:cubicBezTo>
                    <a:pt x="1549" y="1340"/>
                    <a:pt x="1493" y="1465"/>
                    <a:pt x="1423" y="1563"/>
                  </a:cubicBezTo>
                  <a:cubicBezTo>
                    <a:pt x="1284" y="1786"/>
                    <a:pt x="1061" y="1925"/>
                    <a:pt x="809" y="1967"/>
                  </a:cubicBezTo>
                  <a:cubicBezTo>
                    <a:pt x="712" y="1953"/>
                    <a:pt x="656" y="1870"/>
                    <a:pt x="642" y="1730"/>
                  </a:cubicBezTo>
                  <a:cubicBezTo>
                    <a:pt x="642" y="1535"/>
                    <a:pt x="726" y="1354"/>
                    <a:pt x="865" y="1200"/>
                  </a:cubicBezTo>
                  <a:cubicBezTo>
                    <a:pt x="991" y="1089"/>
                    <a:pt x="1144" y="1005"/>
                    <a:pt x="1298" y="977"/>
                  </a:cubicBezTo>
                  <a:close/>
                  <a:moveTo>
                    <a:pt x="1591" y="1"/>
                  </a:moveTo>
                  <a:cubicBezTo>
                    <a:pt x="1437" y="1"/>
                    <a:pt x="1298" y="28"/>
                    <a:pt x="1158" y="84"/>
                  </a:cubicBezTo>
                  <a:cubicBezTo>
                    <a:pt x="963" y="168"/>
                    <a:pt x="782" y="266"/>
                    <a:pt x="614" y="391"/>
                  </a:cubicBezTo>
                  <a:cubicBezTo>
                    <a:pt x="447" y="572"/>
                    <a:pt x="293" y="768"/>
                    <a:pt x="168" y="991"/>
                  </a:cubicBezTo>
                  <a:cubicBezTo>
                    <a:pt x="56" y="1242"/>
                    <a:pt x="0" y="1507"/>
                    <a:pt x="14" y="1772"/>
                  </a:cubicBezTo>
                  <a:cubicBezTo>
                    <a:pt x="56" y="1953"/>
                    <a:pt x="140" y="2135"/>
                    <a:pt x="265" y="2274"/>
                  </a:cubicBezTo>
                  <a:cubicBezTo>
                    <a:pt x="377" y="2372"/>
                    <a:pt x="503" y="2428"/>
                    <a:pt x="656" y="2456"/>
                  </a:cubicBezTo>
                  <a:cubicBezTo>
                    <a:pt x="694" y="2459"/>
                    <a:pt x="732" y="2460"/>
                    <a:pt x="771" y="2460"/>
                  </a:cubicBezTo>
                  <a:cubicBezTo>
                    <a:pt x="904" y="2460"/>
                    <a:pt x="1042" y="2440"/>
                    <a:pt x="1172" y="2386"/>
                  </a:cubicBezTo>
                  <a:cubicBezTo>
                    <a:pt x="1367" y="2302"/>
                    <a:pt x="1535" y="2177"/>
                    <a:pt x="1688" y="2037"/>
                  </a:cubicBezTo>
                  <a:cubicBezTo>
                    <a:pt x="1758" y="1967"/>
                    <a:pt x="1814" y="1898"/>
                    <a:pt x="1856" y="1814"/>
                  </a:cubicBezTo>
                  <a:cubicBezTo>
                    <a:pt x="1953" y="1688"/>
                    <a:pt x="2023" y="1563"/>
                    <a:pt x="2079" y="1423"/>
                  </a:cubicBezTo>
                  <a:cubicBezTo>
                    <a:pt x="2162" y="1228"/>
                    <a:pt x="2204" y="1019"/>
                    <a:pt x="2218" y="810"/>
                  </a:cubicBezTo>
                  <a:cubicBezTo>
                    <a:pt x="2218" y="628"/>
                    <a:pt x="2176" y="461"/>
                    <a:pt x="2093" y="321"/>
                  </a:cubicBezTo>
                  <a:cubicBezTo>
                    <a:pt x="1981" y="140"/>
                    <a:pt x="1800" y="15"/>
                    <a:pt x="159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97" name="Google Shape;1397;p21"/>
          <p:cNvGrpSpPr/>
          <p:nvPr/>
        </p:nvGrpSpPr>
        <p:grpSpPr>
          <a:xfrm>
            <a:off x="-133214" y="1441145"/>
            <a:ext cx="1532541" cy="1092327"/>
            <a:chOff x="5724623" y="4011117"/>
            <a:chExt cx="569379" cy="405828"/>
          </a:xfrm>
        </p:grpSpPr>
        <p:sp>
          <p:nvSpPr>
            <p:cNvPr id="1398" name="Google Shape;1398;p21"/>
            <p:cNvSpPr/>
            <p:nvPr/>
          </p:nvSpPr>
          <p:spPr>
            <a:xfrm>
              <a:off x="5908361" y="4114094"/>
              <a:ext cx="54565" cy="74753"/>
            </a:xfrm>
            <a:custGeom>
              <a:avLst/>
              <a:gdLst/>
              <a:ahLst/>
              <a:cxnLst/>
              <a:rect l="l" t="t" r="r" b="b"/>
              <a:pathLst>
                <a:path w="754" h="1033" extrusionOk="0">
                  <a:moveTo>
                    <a:pt x="572" y="0"/>
                  </a:moveTo>
                  <a:cubicBezTo>
                    <a:pt x="377" y="70"/>
                    <a:pt x="195" y="112"/>
                    <a:pt x="0" y="140"/>
                  </a:cubicBezTo>
                  <a:lnTo>
                    <a:pt x="84" y="684"/>
                  </a:lnTo>
                  <a:cubicBezTo>
                    <a:pt x="126" y="642"/>
                    <a:pt x="181" y="600"/>
                    <a:pt x="237" y="586"/>
                  </a:cubicBezTo>
                  <a:cubicBezTo>
                    <a:pt x="276" y="579"/>
                    <a:pt x="310" y="576"/>
                    <a:pt x="339" y="576"/>
                  </a:cubicBezTo>
                  <a:cubicBezTo>
                    <a:pt x="428" y="576"/>
                    <a:pt x="478" y="607"/>
                    <a:pt x="488" y="670"/>
                  </a:cubicBezTo>
                  <a:cubicBezTo>
                    <a:pt x="498" y="741"/>
                    <a:pt x="464" y="760"/>
                    <a:pt x="413" y="760"/>
                  </a:cubicBezTo>
                  <a:cubicBezTo>
                    <a:pt x="394" y="760"/>
                    <a:pt x="372" y="757"/>
                    <a:pt x="349" y="753"/>
                  </a:cubicBezTo>
                  <a:cubicBezTo>
                    <a:pt x="293" y="739"/>
                    <a:pt x="251" y="712"/>
                    <a:pt x="209" y="684"/>
                  </a:cubicBezTo>
                  <a:cubicBezTo>
                    <a:pt x="167" y="753"/>
                    <a:pt x="112" y="809"/>
                    <a:pt x="56" y="865"/>
                  </a:cubicBezTo>
                  <a:cubicBezTo>
                    <a:pt x="154" y="963"/>
                    <a:pt x="293" y="1018"/>
                    <a:pt x="432" y="1032"/>
                  </a:cubicBezTo>
                  <a:cubicBezTo>
                    <a:pt x="516" y="1032"/>
                    <a:pt x="586" y="990"/>
                    <a:pt x="656" y="935"/>
                  </a:cubicBezTo>
                  <a:cubicBezTo>
                    <a:pt x="725" y="837"/>
                    <a:pt x="753" y="739"/>
                    <a:pt x="753" y="628"/>
                  </a:cubicBezTo>
                  <a:cubicBezTo>
                    <a:pt x="739" y="544"/>
                    <a:pt x="711" y="474"/>
                    <a:pt x="642" y="419"/>
                  </a:cubicBezTo>
                  <a:cubicBezTo>
                    <a:pt x="581" y="370"/>
                    <a:pt x="500" y="332"/>
                    <a:pt x="406" y="332"/>
                  </a:cubicBezTo>
                  <a:cubicBezTo>
                    <a:pt x="392" y="332"/>
                    <a:pt x="377" y="333"/>
                    <a:pt x="363" y="335"/>
                  </a:cubicBezTo>
                  <a:cubicBezTo>
                    <a:pt x="335" y="335"/>
                    <a:pt x="293" y="335"/>
                    <a:pt x="265" y="349"/>
                  </a:cubicBezTo>
                  <a:lnTo>
                    <a:pt x="251" y="307"/>
                  </a:lnTo>
                  <a:cubicBezTo>
                    <a:pt x="377" y="279"/>
                    <a:pt x="502" y="265"/>
                    <a:pt x="628" y="265"/>
                  </a:cubicBezTo>
                  <a:cubicBezTo>
                    <a:pt x="600" y="181"/>
                    <a:pt x="586" y="98"/>
                    <a:pt x="572"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9" name="Google Shape;1399;p21"/>
            <p:cNvSpPr/>
            <p:nvPr/>
          </p:nvSpPr>
          <p:spPr>
            <a:xfrm>
              <a:off x="5724623" y="4051497"/>
              <a:ext cx="76782" cy="116363"/>
            </a:xfrm>
            <a:custGeom>
              <a:avLst/>
              <a:gdLst/>
              <a:ahLst/>
              <a:cxnLst/>
              <a:rect l="l" t="t" r="r" b="b"/>
              <a:pathLst>
                <a:path w="1061" h="1608" extrusionOk="0">
                  <a:moveTo>
                    <a:pt x="823" y="0"/>
                  </a:moveTo>
                  <a:cubicBezTo>
                    <a:pt x="768" y="14"/>
                    <a:pt x="712" y="42"/>
                    <a:pt x="656" y="70"/>
                  </a:cubicBezTo>
                  <a:cubicBezTo>
                    <a:pt x="572" y="126"/>
                    <a:pt x="489" y="182"/>
                    <a:pt x="419" y="251"/>
                  </a:cubicBezTo>
                  <a:cubicBezTo>
                    <a:pt x="321" y="349"/>
                    <a:pt x="224" y="461"/>
                    <a:pt x="154" y="586"/>
                  </a:cubicBezTo>
                  <a:cubicBezTo>
                    <a:pt x="112" y="656"/>
                    <a:pt x="70" y="754"/>
                    <a:pt x="42" y="837"/>
                  </a:cubicBezTo>
                  <a:cubicBezTo>
                    <a:pt x="0" y="991"/>
                    <a:pt x="0" y="1158"/>
                    <a:pt x="42" y="1311"/>
                  </a:cubicBezTo>
                  <a:cubicBezTo>
                    <a:pt x="56" y="1367"/>
                    <a:pt x="84" y="1423"/>
                    <a:pt x="126" y="1465"/>
                  </a:cubicBezTo>
                  <a:cubicBezTo>
                    <a:pt x="154" y="1493"/>
                    <a:pt x="182" y="1521"/>
                    <a:pt x="210" y="1535"/>
                  </a:cubicBezTo>
                  <a:cubicBezTo>
                    <a:pt x="302" y="1581"/>
                    <a:pt x="395" y="1608"/>
                    <a:pt x="487" y="1608"/>
                  </a:cubicBezTo>
                  <a:cubicBezTo>
                    <a:pt x="506" y="1608"/>
                    <a:pt x="525" y="1607"/>
                    <a:pt x="544" y="1604"/>
                  </a:cubicBezTo>
                  <a:cubicBezTo>
                    <a:pt x="656" y="1590"/>
                    <a:pt x="754" y="1549"/>
                    <a:pt x="851" y="1493"/>
                  </a:cubicBezTo>
                  <a:cubicBezTo>
                    <a:pt x="921" y="1437"/>
                    <a:pt x="1005" y="1381"/>
                    <a:pt x="1061" y="1311"/>
                  </a:cubicBezTo>
                  <a:lnTo>
                    <a:pt x="879" y="977"/>
                  </a:lnTo>
                  <a:cubicBezTo>
                    <a:pt x="865" y="1005"/>
                    <a:pt x="851" y="1019"/>
                    <a:pt x="837" y="1046"/>
                  </a:cubicBezTo>
                  <a:cubicBezTo>
                    <a:pt x="782" y="1116"/>
                    <a:pt x="698" y="1172"/>
                    <a:pt x="600" y="1200"/>
                  </a:cubicBezTo>
                  <a:lnTo>
                    <a:pt x="530" y="1200"/>
                  </a:lnTo>
                  <a:cubicBezTo>
                    <a:pt x="447" y="1158"/>
                    <a:pt x="419" y="1074"/>
                    <a:pt x="447" y="921"/>
                  </a:cubicBezTo>
                  <a:cubicBezTo>
                    <a:pt x="475" y="837"/>
                    <a:pt x="530" y="754"/>
                    <a:pt x="600" y="684"/>
                  </a:cubicBezTo>
                  <a:cubicBezTo>
                    <a:pt x="670" y="628"/>
                    <a:pt x="754" y="586"/>
                    <a:pt x="837" y="572"/>
                  </a:cubicBezTo>
                  <a:lnTo>
                    <a:pt x="823"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0" name="Google Shape;1400;p21"/>
            <p:cNvSpPr/>
            <p:nvPr/>
          </p:nvSpPr>
          <p:spPr>
            <a:xfrm>
              <a:off x="5813416" y="4011117"/>
              <a:ext cx="69762" cy="141401"/>
            </a:xfrm>
            <a:custGeom>
              <a:avLst/>
              <a:gdLst/>
              <a:ahLst/>
              <a:cxnLst/>
              <a:rect l="l" t="t" r="r" b="b"/>
              <a:pathLst>
                <a:path w="964" h="1954" extrusionOk="0">
                  <a:moveTo>
                    <a:pt x="364" y="0"/>
                  </a:moveTo>
                  <a:cubicBezTo>
                    <a:pt x="238" y="70"/>
                    <a:pt x="126" y="126"/>
                    <a:pt x="1" y="182"/>
                  </a:cubicBezTo>
                  <a:cubicBezTo>
                    <a:pt x="57" y="726"/>
                    <a:pt x="99" y="1325"/>
                    <a:pt x="126" y="1939"/>
                  </a:cubicBezTo>
                  <a:lnTo>
                    <a:pt x="294" y="1856"/>
                  </a:lnTo>
                  <a:lnTo>
                    <a:pt x="475" y="1744"/>
                  </a:lnTo>
                  <a:cubicBezTo>
                    <a:pt x="447" y="1521"/>
                    <a:pt x="433" y="1381"/>
                    <a:pt x="433" y="1339"/>
                  </a:cubicBezTo>
                  <a:lnTo>
                    <a:pt x="615" y="1242"/>
                  </a:lnTo>
                  <a:cubicBezTo>
                    <a:pt x="629" y="1591"/>
                    <a:pt x="643" y="1814"/>
                    <a:pt x="670" y="1953"/>
                  </a:cubicBezTo>
                  <a:cubicBezTo>
                    <a:pt x="712" y="1911"/>
                    <a:pt x="754" y="1883"/>
                    <a:pt x="810" y="1842"/>
                  </a:cubicBezTo>
                  <a:cubicBezTo>
                    <a:pt x="852" y="1814"/>
                    <a:pt x="894" y="1772"/>
                    <a:pt x="935" y="1744"/>
                  </a:cubicBezTo>
                  <a:lnTo>
                    <a:pt x="963" y="1730"/>
                  </a:lnTo>
                  <a:cubicBezTo>
                    <a:pt x="935" y="1381"/>
                    <a:pt x="908" y="795"/>
                    <a:pt x="894" y="0"/>
                  </a:cubicBezTo>
                  <a:cubicBezTo>
                    <a:pt x="782" y="70"/>
                    <a:pt x="656" y="140"/>
                    <a:pt x="531" y="196"/>
                  </a:cubicBezTo>
                  <a:cubicBezTo>
                    <a:pt x="559" y="461"/>
                    <a:pt x="587" y="684"/>
                    <a:pt x="587" y="823"/>
                  </a:cubicBezTo>
                  <a:lnTo>
                    <a:pt x="503" y="893"/>
                  </a:lnTo>
                  <a:cubicBezTo>
                    <a:pt x="475" y="907"/>
                    <a:pt x="447" y="921"/>
                    <a:pt x="419" y="949"/>
                  </a:cubicBezTo>
                  <a:cubicBezTo>
                    <a:pt x="391" y="628"/>
                    <a:pt x="378" y="321"/>
                    <a:pt x="364"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1" name="Google Shape;1401;p21"/>
            <p:cNvSpPr/>
            <p:nvPr/>
          </p:nvSpPr>
          <p:spPr>
            <a:xfrm>
              <a:off x="6135446" y="4196808"/>
              <a:ext cx="76782" cy="115422"/>
            </a:xfrm>
            <a:custGeom>
              <a:avLst/>
              <a:gdLst/>
              <a:ahLst/>
              <a:cxnLst/>
              <a:rect l="l" t="t" r="r" b="b"/>
              <a:pathLst>
                <a:path w="1061" h="1595" extrusionOk="0">
                  <a:moveTo>
                    <a:pt x="823" y="1"/>
                  </a:moveTo>
                  <a:cubicBezTo>
                    <a:pt x="768" y="15"/>
                    <a:pt x="712" y="43"/>
                    <a:pt x="656" y="71"/>
                  </a:cubicBezTo>
                  <a:cubicBezTo>
                    <a:pt x="572" y="126"/>
                    <a:pt x="503" y="182"/>
                    <a:pt x="419" y="252"/>
                  </a:cubicBezTo>
                  <a:cubicBezTo>
                    <a:pt x="321" y="350"/>
                    <a:pt x="238" y="461"/>
                    <a:pt x="168" y="573"/>
                  </a:cubicBezTo>
                  <a:cubicBezTo>
                    <a:pt x="112" y="657"/>
                    <a:pt x="70" y="740"/>
                    <a:pt x="56" y="838"/>
                  </a:cubicBezTo>
                  <a:cubicBezTo>
                    <a:pt x="1" y="991"/>
                    <a:pt x="1" y="1159"/>
                    <a:pt x="56" y="1312"/>
                  </a:cubicBezTo>
                  <a:cubicBezTo>
                    <a:pt x="70" y="1354"/>
                    <a:pt x="98" y="1410"/>
                    <a:pt x="126" y="1452"/>
                  </a:cubicBezTo>
                  <a:cubicBezTo>
                    <a:pt x="154" y="1479"/>
                    <a:pt x="182" y="1507"/>
                    <a:pt x="210" y="1521"/>
                  </a:cubicBezTo>
                  <a:cubicBezTo>
                    <a:pt x="302" y="1568"/>
                    <a:pt x="395" y="1595"/>
                    <a:pt x="487" y="1595"/>
                  </a:cubicBezTo>
                  <a:cubicBezTo>
                    <a:pt x="506" y="1595"/>
                    <a:pt x="525" y="1593"/>
                    <a:pt x="545" y="1591"/>
                  </a:cubicBezTo>
                  <a:cubicBezTo>
                    <a:pt x="656" y="1577"/>
                    <a:pt x="754" y="1535"/>
                    <a:pt x="837" y="1479"/>
                  </a:cubicBezTo>
                  <a:cubicBezTo>
                    <a:pt x="921" y="1438"/>
                    <a:pt x="1005" y="1382"/>
                    <a:pt x="1061" y="1312"/>
                  </a:cubicBezTo>
                  <a:lnTo>
                    <a:pt x="879" y="977"/>
                  </a:lnTo>
                  <a:cubicBezTo>
                    <a:pt x="879" y="977"/>
                    <a:pt x="865" y="1005"/>
                    <a:pt x="837" y="1047"/>
                  </a:cubicBezTo>
                  <a:cubicBezTo>
                    <a:pt x="782" y="1117"/>
                    <a:pt x="698" y="1173"/>
                    <a:pt x="600" y="1201"/>
                  </a:cubicBezTo>
                  <a:lnTo>
                    <a:pt x="545" y="1201"/>
                  </a:lnTo>
                  <a:cubicBezTo>
                    <a:pt x="447" y="1159"/>
                    <a:pt x="419" y="1061"/>
                    <a:pt x="447" y="922"/>
                  </a:cubicBezTo>
                  <a:cubicBezTo>
                    <a:pt x="489" y="838"/>
                    <a:pt x="531" y="754"/>
                    <a:pt x="600" y="684"/>
                  </a:cubicBezTo>
                  <a:cubicBezTo>
                    <a:pt x="670" y="629"/>
                    <a:pt x="754" y="587"/>
                    <a:pt x="837" y="573"/>
                  </a:cubicBezTo>
                  <a:lnTo>
                    <a:pt x="823"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2" name="Google Shape;1402;p21"/>
            <p:cNvSpPr/>
            <p:nvPr/>
          </p:nvSpPr>
          <p:spPr>
            <a:xfrm>
              <a:off x="6224239" y="4156428"/>
              <a:ext cx="69762" cy="141401"/>
            </a:xfrm>
            <a:custGeom>
              <a:avLst/>
              <a:gdLst/>
              <a:ahLst/>
              <a:cxnLst/>
              <a:rect l="l" t="t" r="r" b="b"/>
              <a:pathLst>
                <a:path w="964" h="1954" extrusionOk="0">
                  <a:moveTo>
                    <a:pt x="364" y="1"/>
                  </a:moveTo>
                  <a:cubicBezTo>
                    <a:pt x="252" y="71"/>
                    <a:pt x="127" y="127"/>
                    <a:pt x="1" y="168"/>
                  </a:cubicBezTo>
                  <a:cubicBezTo>
                    <a:pt x="57" y="726"/>
                    <a:pt x="99" y="1326"/>
                    <a:pt x="140" y="1940"/>
                  </a:cubicBezTo>
                  <a:lnTo>
                    <a:pt x="294" y="1856"/>
                  </a:lnTo>
                  <a:lnTo>
                    <a:pt x="461" y="1745"/>
                  </a:lnTo>
                  <a:cubicBezTo>
                    <a:pt x="447" y="1521"/>
                    <a:pt x="433" y="1382"/>
                    <a:pt x="433" y="1340"/>
                  </a:cubicBezTo>
                  <a:lnTo>
                    <a:pt x="615" y="1228"/>
                  </a:lnTo>
                  <a:cubicBezTo>
                    <a:pt x="629" y="1577"/>
                    <a:pt x="643" y="1814"/>
                    <a:pt x="671" y="1954"/>
                  </a:cubicBezTo>
                  <a:cubicBezTo>
                    <a:pt x="712" y="1926"/>
                    <a:pt x="754" y="1884"/>
                    <a:pt x="810" y="1842"/>
                  </a:cubicBezTo>
                  <a:cubicBezTo>
                    <a:pt x="852" y="1814"/>
                    <a:pt x="894" y="1772"/>
                    <a:pt x="949" y="1745"/>
                  </a:cubicBezTo>
                  <a:lnTo>
                    <a:pt x="963" y="1731"/>
                  </a:lnTo>
                  <a:cubicBezTo>
                    <a:pt x="936" y="1382"/>
                    <a:pt x="908" y="810"/>
                    <a:pt x="894" y="1"/>
                  </a:cubicBezTo>
                  <a:cubicBezTo>
                    <a:pt x="782" y="71"/>
                    <a:pt x="671" y="140"/>
                    <a:pt x="545" y="182"/>
                  </a:cubicBezTo>
                  <a:cubicBezTo>
                    <a:pt x="573" y="461"/>
                    <a:pt x="587" y="671"/>
                    <a:pt x="587" y="824"/>
                  </a:cubicBezTo>
                  <a:lnTo>
                    <a:pt x="503" y="894"/>
                  </a:lnTo>
                  <a:cubicBezTo>
                    <a:pt x="503" y="894"/>
                    <a:pt x="475" y="908"/>
                    <a:pt x="419" y="936"/>
                  </a:cubicBezTo>
                  <a:cubicBezTo>
                    <a:pt x="392" y="629"/>
                    <a:pt x="378" y="308"/>
                    <a:pt x="364"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3" name="Google Shape;1403;p21"/>
            <p:cNvSpPr/>
            <p:nvPr/>
          </p:nvSpPr>
          <p:spPr>
            <a:xfrm>
              <a:off x="5930505" y="4333725"/>
              <a:ext cx="67736" cy="83220"/>
            </a:xfrm>
            <a:custGeom>
              <a:avLst/>
              <a:gdLst/>
              <a:ahLst/>
              <a:cxnLst/>
              <a:rect l="l" t="t" r="r" b="b"/>
              <a:pathLst>
                <a:path w="936" h="1150" extrusionOk="0">
                  <a:moveTo>
                    <a:pt x="506" y="0"/>
                  </a:moveTo>
                  <a:cubicBezTo>
                    <a:pt x="486" y="0"/>
                    <a:pt x="466" y="2"/>
                    <a:pt x="447" y="6"/>
                  </a:cubicBezTo>
                  <a:cubicBezTo>
                    <a:pt x="266" y="6"/>
                    <a:pt x="99" y="118"/>
                    <a:pt x="29" y="285"/>
                  </a:cubicBezTo>
                  <a:cubicBezTo>
                    <a:pt x="1" y="383"/>
                    <a:pt x="1" y="480"/>
                    <a:pt x="57" y="578"/>
                  </a:cubicBezTo>
                  <a:cubicBezTo>
                    <a:pt x="137" y="543"/>
                    <a:pt x="217" y="518"/>
                    <a:pt x="306" y="518"/>
                  </a:cubicBezTo>
                  <a:cubicBezTo>
                    <a:pt x="325" y="518"/>
                    <a:pt x="344" y="520"/>
                    <a:pt x="364" y="522"/>
                  </a:cubicBezTo>
                  <a:cubicBezTo>
                    <a:pt x="364" y="494"/>
                    <a:pt x="364" y="466"/>
                    <a:pt x="350" y="438"/>
                  </a:cubicBezTo>
                  <a:cubicBezTo>
                    <a:pt x="336" y="396"/>
                    <a:pt x="364" y="341"/>
                    <a:pt x="392" y="327"/>
                  </a:cubicBezTo>
                  <a:cubicBezTo>
                    <a:pt x="461" y="327"/>
                    <a:pt x="475" y="355"/>
                    <a:pt x="489" y="396"/>
                  </a:cubicBezTo>
                  <a:cubicBezTo>
                    <a:pt x="489" y="424"/>
                    <a:pt x="475" y="438"/>
                    <a:pt x="475" y="466"/>
                  </a:cubicBezTo>
                  <a:cubicBezTo>
                    <a:pt x="405" y="592"/>
                    <a:pt x="308" y="717"/>
                    <a:pt x="196" y="829"/>
                  </a:cubicBezTo>
                  <a:cubicBezTo>
                    <a:pt x="113" y="899"/>
                    <a:pt x="71" y="1038"/>
                    <a:pt x="113" y="1150"/>
                  </a:cubicBezTo>
                  <a:cubicBezTo>
                    <a:pt x="176" y="1102"/>
                    <a:pt x="280" y="1077"/>
                    <a:pt x="421" y="1077"/>
                  </a:cubicBezTo>
                  <a:cubicBezTo>
                    <a:pt x="529" y="1077"/>
                    <a:pt x="659" y="1092"/>
                    <a:pt x="810" y="1122"/>
                  </a:cubicBezTo>
                  <a:cubicBezTo>
                    <a:pt x="824" y="1010"/>
                    <a:pt x="866" y="899"/>
                    <a:pt x="936" y="815"/>
                  </a:cubicBezTo>
                  <a:cubicBezTo>
                    <a:pt x="854" y="795"/>
                    <a:pt x="765" y="782"/>
                    <a:pt x="673" y="782"/>
                  </a:cubicBezTo>
                  <a:cubicBezTo>
                    <a:pt x="640" y="782"/>
                    <a:pt x="606" y="783"/>
                    <a:pt x="573" y="787"/>
                  </a:cubicBezTo>
                  <a:cubicBezTo>
                    <a:pt x="726" y="675"/>
                    <a:pt x="824" y="508"/>
                    <a:pt x="852" y="327"/>
                  </a:cubicBezTo>
                  <a:cubicBezTo>
                    <a:pt x="852" y="201"/>
                    <a:pt x="782" y="90"/>
                    <a:pt x="670" y="34"/>
                  </a:cubicBezTo>
                  <a:cubicBezTo>
                    <a:pt x="619" y="13"/>
                    <a:pt x="561" y="0"/>
                    <a:pt x="506"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4" name="Google Shape;1404;p21"/>
            <p:cNvSpPr/>
            <p:nvPr/>
          </p:nvSpPr>
          <p:spPr>
            <a:xfrm>
              <a:off x="5751905" y="4285674"/>
              <a:ext cx="77795" cy="115422"/>
            </a:xfrm>
            <a:custGeom>
              <a:avLst/>
              <a:gdLst/>
              <a:ahLst/>
              <a:cxnLst/>
              <a:rect l="l" t="t" r="r" b="b"/>
              <a:pathLst>
                <a:path w="1075" h="1595" extrusionOk="0">
                  <a:moveTo>
                    <a:pt x="823" y="0"/>
                  </a:moveTo>
                  <a:cubicBezTo>
                    <a:pt x="767" y="14"/>
                    <a:pt x="711" y="42"/>
                    <a:pt x="656" y="70"/>
                  </a:cubicBezTo>
                  <a:cubicBezTo>
                    <a:pt x="572" y="126"/>
                    <a:pt x="488" y="182"/>
                    <a:pt x="419" y="251"/>
                  </a:cubicBezTo>
                  <a:cubicBezTo>
                    <a:pt x="321" y="349"/>
                    <a:pt x="237" y="461"/>
                    <a:pt x="153" y="586"/>
                  </a:cubicBezTo>
                  <a:cubicBezTo>
                    <a:pt x="112" y="656"/>
                    <a:pt x="70" y="754"/>
                    <a:pt x="42" y="837"/>
                  </a:cubicBezTo>
                  <a:cubicBezTo>
                    <a:pt x="0" y="991"/>
                    <a:pt x="0" y="1158"/>
                    <a:pt x="42" y="1312"/>
                  </a:cubicBezTo>
                  <a:cubicBezTo>
                    <a:pt x="70" y="1353"/>
                    <a:pt x="98" y="1409"/>
                    <a:pt x="126" y="1451"/>
                  </a:cubicBezTo>
                  <a:cubicBezTo>
                    <a:pt x="153" y="1479"/>
                    <a:pt x="181" y="1507"/>
                    <a:pt x="209" y="1521"/>
                  </a:cubicBezTo>
                  <a:cubicBezTo>
                    <a:pt x="302" y="1567"/>
                    <a:pt x="394" y="1594"/>
                    <a:pt x="487" y="1594"/>
                  </a:cubicBezTo>
                  <a:cubicBezTo>
                    <a:pt x="506" y="1594"/>
                    <a:pt x="525" y="1593"/>
                    <a:pt x="544" y="1591"/>
                  </a:cubicBezTo>
                  <a:cubicBezTo>
                    <a:pt x="656" y="1577"/>
                    <a:pt x="753" y="1535"/>
                    <a:pt x="851" y="1479"/>
                  </a:cubicBezTo>
                  <a:cubicBezTo>
                    <a:pt x="921" y="1437"/>
                    <a:pt x="1004" y="1381"/>
                    <a:pt x="1074" y="1312"/>
                  </a:cubicBezTo>
                  <a:lnTo>
                    <a:pt x="879" y="977"/>
                  </a:lnTo>
                  <a:cubicBezTo>
                    <a:pt x="879" y="977"/>
                    <a:pt x="865" y="1005"/>
                    <a:pt x="837" y="1047"/>
                  </a:cubicBezTo>
                  <a:cubicBezTo>
                    <a:pt x="781" y="1116"/>
                    <a:pt x="697" y="1172"/>
                    <a:pt x="600" y="1200"/>
                  </a:cubicBezTo>
                  <a:lnTo>
                    <a:pt x="544" y="1200"/>
                  </a:lnTo>
                  <a:cubicBezTo>
                    <a:pt x="460" y="1158"/>
                    <a:pt x="419" y="1060"/>
                    <a:pt x="446" y="921"/>
                  </a:cubicBezTo>
                  <a:cubicBezTo>
                    <a:pt x="488" y="837"/>
                    <a:pt x="544" y="754"/>
                    <a:pt x="600" y="684"/>
                  </a:cubicBezTo>
                  <a:cubicBezTo>
                    <a:pt x="670" y="628"/>
                    <a:pt x="753" y="586"/>
                    <a:pt x="851" y="572"/>
                  </a:cubicBezTo>
                  <a:lnTo>
                    <a:pt x="823"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5" name="Google Shape;1405;p21"/>
            <p:cNvSpPr/>
            <p:nvPr/>
          </p:nvSpPr>
          <p:spPr>
            <a:xfrm>
              <a:off x="5840698" y="4245294"/>
              <a:ext cx="69690" cy="142414"/>
            </a:xfrm>
            <a:custGeom>
              <a:avLst/>
              <a:gdLst/>
              <a:ahLst/>
              <a:cxnLst/>
              <a:rect l="l" t="t" r="r" b="b"/>
              <a:pathLst>
                <a:path w="963" h="1968" extrusionOk="0">
                  <a:moveTo>
                    <a:pt x="363" y="0"/>
                  </a:moveTo>
                  <a:cubicBezTo>
                    <a:pt x="238" y="70"/>
                    <a:pt x="126" y="126"/>
                    <a:pt x="1" y="182"/>
                  </a:cubicBezTo>
                  <a:cubicBezTo>
                    <a:pt x="56" y="740"/>
                    <a:pt x="98" y="1326"/>
                    <a:pt x="126" y="1939"/>
                  </a:cubicBezTo>
                  <a:lnTo>
                    <a:pt x="293" y="1856"/>
                  </a:lnTo>
                  <a:lnTo>
                    <a:pt x="461" y="1744"/>
                  </a:lnTo>
                  <a:cubicBezTo>
                    <a:pt x="447" y="1521"/>
                    <a:pt x="433" y="1381"/>
                    <a:pt x="433" y="1340"/>
                  </a:cubicBezTo>
                  <a:lnTo>
                    <a:pt x="600" y="1242"/>
                  </a:lnTo>
                  <a:cubicBezTo>
                    <a:pt x="628" y="1591"/>
                    <a:pt x="642" y="1828"/>
                    <a:pt x="670" y="1967"/>
                  </a:cubicBezTo>
                  <a:cubicBezTo>
                    <a:pt x="712" y="1925"/>
                    <a:pt x="754" y="1884"/>
                    <a:pt x="796" y="1856"/>
                  </a:cubicBezTo>
                  <a:cubicBezTo>
                    <a:pt x="837" y="1828"/>
                    <a:pt x="879" y="1786"/>
                    <a:pt x="935" y="1744"/>
                  </a:cubicBezTo>
                  <a:lnTo>
                    <a:pt x="963" y="1730"/>
                  </a:lnTo>
                  <a:cubicBezTo>
                    <a:pt x="935" y="1381"/>
                    <a:pt x="907" y="809"/>
                    <a:pt x="893" y="0"/>
                  </a:cubicBezTo>
                  <a:cubicBezTo>
                    <a:pt x="782" y="70"/>
                    <a:pt x="656" y="140"/>
                    <a:pt x="531" y="196"/>
                  </a:cubicBezTo>
                  <a:cubicBezTo>
                    <a:pt x="558" y="461"/>
                    <a:pt x="586" y="684"/>
                    <a:pt x="586" y="837"/>
                  </a:cubicBezTo>
                  <a:cubicBezTo>
                    <a:pt x="558" y="851"/>
                    <a:pt x="531" y="879"/>
                    <a:pt x="503" y="893"/>
                  </a:cubicBezTo>
                  <a:lnTo>
                    <a:pt x="419" y="949"/>
                  </a:lnTo>
                  <a:cubicBezTo>
                    <a:pt x="391" y="628"/>
                    <a:pt x="363" y="321"/>
                    <a:pt x="363"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6" name="Google Shape;1406;p21"/>
            <p:cNvSpPr/>
            <p:nvPr/>
          </p:nvSpPr>
          <p:spPr>
            <a:xfrm>
              <a:off x="5995128" y="4170612"/>
              <a:ext cx="112097" cy="65635"/>
            </a:xfrm>
            <a:custGeom>
              <a:avLst/>
              <a:gdLst/>
              <a:ahLst/>
              <a:cxnLst/>
              <a:rect l="l" t="t" r="r" b="b"/>
              <a:pathLst>
                <a:path w="1549" h="907" extrusionOk="0">
                  <a:moveTo>
                    <a:pt x="1" y="0"/>
                  </a:moveTo>
                  <a:cubicBezTo>
                    <a:pt x="29" y="14"/>
                    <a:pt x="43" y="28"/>
                    <a:pt x="56" y="42"/>
                  </a:cubicBezTo>
                  <a:cubicBezTo>
                    <a:pt x="112" y="70"/>
                    <a:pt x="168" y="112"/>
                    <a:pt x="238" y="168"/>
                  </a:cubicBezTo>
                  <a:cubicBezTo>
                    <a:pt x="377" y="265"/>
                    <a:pt x="559" y="377"/>
                    <a:pt x="754" y="488"/>
                  </a:cubicBezTo>
                  <a:cubicBezTo>
                    <a:pt x="963" y="614"/>
                    <a:pt x="1144" y="712"/>
                    <a:pt x="1298" y="781"/>
                  </a:cubicBezTo>
                  <a:cubicBezTo>
                    <a:pt x="1368" y="823"/>
                    <a:pt x="1437" y="851"/>
                    <a:pt x="1479" y="865"/>
                  </a:cubicBezTo>
                  <a:lnTo>
                    <a:pt x="1549" y="907"/>
                  </a:lnTo>
                  <a:lnTo>
                    <a:pt x="1493" y="851"/>
                  </a:lnTo>
                  <a:cubicBezTo>
                    <a:pt x="1451" y="823"/>
                    <a:pt x="1396" y="781"/>
                    <a:pt x="1326" y="740"/>
                  </a:cubicBezTo>
                  <a:cubicBezTo>
                    <a:pt x="1186" y="642"/>
                    <a:pt x="991" y="516"/>
                    <a:pt x="796" y="405"/>
                  </a:cubicBezTo>
                  <a:cubicBezTo>
                    <a:pt x="600" y="293"/>
                    <a:pt x="405" y="196"/>
                    <a:pt x="252" y="112"/>
                  </a:cubicBezTo>
                  <a:cubicBezTo>
                    <a:pt x="182" y="84"/>
                    <a:pt x="112" y="56"/>
                    <a:pt x="70" y="28"/>
                  </a:cubicBezTo>
                  <a:lnTo>
                    <a:pt x="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7" name="Google Shape;1407;p21"/>
            <p:cNvSpPr/>
            <p:nvPr/>
          </p:nvSpPr>
          <p:spPr>
            <a:xfrm>
              <a:off x="6009239" y="4305864"/>
              <a:ext cx="116222" cy="56589"/>
            </a:xfrm>
            <a:custGeom>
              <a:avLst/>
              <a:gdLst/>
              <a:ahLst/>
              <a:cxnLst/>
              <a:rect l="l" t="t" r="r" b="b"/>
              <a:pathLst>
                <a:path w="1606" h="782" extrusionOk="0">
                  <a:moveTo>
                    <a:pt x="1605" y="0"/>
                  </a:moveTo>
                  <a:lnTo>
                    <a:pt x="1535" y="28"/>
                  </a:lnTo>
                  <a:cubicBezTo>
                    <a:pt x="1479" y="42"/>
                    <a:pt x="1424" y="70"/>
                    <a:pt x="1340" y="98"/>
                  </a:cubicBezTo>
                  <a:cubicBezTo>
                    <a:pt x="1187" y="154"/>
                    <a:pt x="977" y="251"/>
                    <a:pt x="782" y="349"/>
                  </a:cubicBezTo>
                  <a:cubicBezTo>
                    <a:pt x="573" y="447"/>
                    <a:pt x="378" y="544"/>
                    <a:pt x="238" y="628"/>
                  </a:cubicBezTo>
                  <a:cubicBezTo>
                    <a:pt x="168" y="670"/>
                    <a:pt x="99" y="712"/>
                    <a:pt x="57" y="740"/>
                  </a:cubicBezTo>
                  <a:lnTo>
                    <a:pt x="1" y="781"/>
                  </a:lnTo>
                  <a:lnTo>
                    <a:pt x="71" y="754"/>
                  </a:lnTo>
                  <a:cubicBezTo>
                    <a:pt x="113" y="740"/>
                    <a:pt x="182" y="712"/>
                    <a:pt x="266" y="684"/>
                  </a:cubicBezTo>
                  <a:cubicBezTo>
                    <a:pt x="419" y="614"/>
                    <a:pt x="615" y="530"/>
                    <a:pt x="824" y="433"/>
                  </a:cubicBezTo>
                  <a:cubicBezTo>
                    <a:pt x="1019" y="335"/>
                    <a:pt x="1214" y="238"/>
                    <a:pt x="1368" y="140"/>
                  </a:cubicBezTo>
                  <a:cubicBezTo>
                    <a:pt x="1438" y="98"/>
                    <a:pt x="1493" y="70"/>
                    <a:pt x="1535" y="42"/>
                  </a:cubicBezTo>
                  <a:lnTo>
                    <a:pt x="1605"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08" name="Google Shape;1408;p21"/>
          <p:cNvGrpSpPr/>
          <p:nvPr/>
        </p:nvGrpSpPr>
        <p:grpSpPr>
          <a:xfrm>
            <a:off x="7687550" y="1495789"/>
            <a:ext cx="1298606" cy="2151921"/>
            <a:chOff x="6559512" y="4669794"/>
            <a:chExt cx="482466" cy="799495"/>
          </a:xfrm>
        </p:grpSpPr>
        <p:sp>
          <p:nvSpPr>
            <p:cNvPr id="1409" name="Google Shape;1409;p21"/>
            <p:cNvSpPr/>
            <p:nvPr/>
          </p:nvSpPr>
          <p:spPr>
            <a:xfrm>
              <a:off x="6644181" y="4779284"/>
              <a:ext cx="97986" cy="215069"/>
            </a:xfrm>
            <a:custGeom>
              <a:avLst/>
              <a:gdLst/>
              <a:ahLst/>
              <a:cxnLst/>
              <a:rect l="l" t="t" r="r" b="b"/>
              <a:pathLst>
                <a:path w="1354" h="2972" extrusionOk="0">
                  <a:moveTo>
                    <a:pt x="1354" y="0"/>
                  </a:moveTo>
                  <a:lnTo>
                    <a:pt x="1354" y="0"/>
                  </a:lnTo>
                  <a:cubicBezTo>
                    <a:pt x="1354" y="0"/>
                    <a:pt x="1340" y="14"/>
                    <a:pt x="1298" y="42"/>
                  </a:cubicBezTo>
                  <a:cubicBezTo>
                    <a:pt x="1256" y="70"/>
                    <a:pt x="1200" y="112"/>
                    <a:pt x="1130" y="154"/>
                  </a:cubicBezTo>
                  <a:cubicBezTo>
                    <a:pt x="1005" y="265"/>
                    <a:pt x="824" y="405"/>
                    <a:pt x="656" y="558"/>
                  </a:cubicBezTo>
                  <a:cubicBezTo>
                    <a:pt x="489" y="698"/>
                    <a:pt x="335" y="851"/>
                    <a:pt x="210" y="977"/>
                  </a:cubicBezTo>
                  <a:cubicBezTo>
                    <a:pt x="154" y="1032"/>
                    <a:pt x="112" y="1088"/>
                    <a:pt x="84" y="1130"/>
                  </a:cubicBezTo>
                  <a:lnTo>
                    <a:pt x="29" y="1186"/>
                  </a:lnTo>
                  <a:cubicBezTo>
                    <a:pt x="29" y="1186"/>
                    <a:pt x="56" y="1172"/>
                    <a:pt x="84" y="1144"/>
                  </a:cubicBezTo>
                  <a:cubicBezTo>
                    <a:pt x="126" y="1102"/>
                    <a:pt x="182" y="1074"/>
                    <a:pt x="252" y="1019"/>
                  </a:cubicBezTo>
                  <a:cubicBezTo>
                    <a:pt x="391" y="921"/>
                    <a:pt x="559" y="767"/>
                    <a:pt x="726" y="628"/>
                  </a:cubicBezTo>
                  <a:cubicBezTo>
                    <a:pt x="893" y="475"/>
                    <a:pt x="1047" y="321"/>
                    <a:pt x="1172" y="196"/>
                  </a:cubicBezTo>
                  <a:cubicBezTo>
                    <a:pt x="1228" y="140"/>
                    <a:pt x="1270" y="84"/>
                    <a:pt x="1312" y="56"/>
                  </a:cubicBezTo>
                  <a:lnTo>
                    <a:pt x="1354" y="0"/>
                  </a:lnTo>
                  <a:close/>
                  <a:moveTo>
                    <a:pt x="29" y="1186"/>
                  </a:moveTo>
                  <a:cubicBezTo>
                    <a:pt x="29" y="1214"/>
                    <a:pt x="29" y="1228"/>
                    <a:pt x="29" y="1256"/>
                  </a:cubicBezTo>
                  <a:cubicBezTo>
                    <a:pt x="29" y="1311"/>
                    <a:pt x="15" y="1381"/>
                    <a:pt x="15" y="1465"/>
                  </a:cubicBezTo>
                  <a:cubicBezTo>
                    <a:pt x="1" y="1632"/>
                    <a:pt x="1" y="1855"/>
                    <a:pt x="1" y="2079"/>
                  </a:cubicBezTo>
                  <a:cubicBezTo>
                    <a:pt x="1" y="2302"/>
                    <a:pt x="15" y="2525"/>
                    <a:pt x="42" y="2692"/>
                  </a:cubicBezTo>
                  <a:cubicBezTo>
                    <a:pt x="42" y="2776"/>
                    <a:pt x="56" y="2846"/>
                    <a:pt x="56" y="2888"/>
                  </a:cubicBezTo>
                  <a:cubicBezTo>
                    <a:pt x="70" y="2943"/>
                    <a:pt x="70" y="2971"/>
                    <a:pt x="70" y="2971"/>
                  </a:cubicBezTo>
                  <a:lnTo>
                    <a:pt x="70" y="2888"/>
                  </a:lnTo>
                  <a:cubicBezTo>
                    <a:pt x="70" y="2846"/>
                    <a:pt x="84" y="2776"/>
                    <a:pt x="84" y="2692"/>
                  </a:cubicBezTo>
                  <a:cubicBezTo>
                    <a:pt x="98" y="2511"/>
                    <a:pt x="98" y="2302"/>
                    <a:pt x="98" y="2079"/>
                  </a:cubicBezTo>
                  <a:cubicBezTo>
                    <a:pt x="84" y="1855"/>
                    <a:pt x="70" y="1632"/>
                    <a:pt x="56" y="1465"/>
                  </a:cubicBezTo>
                  <a:cubicBezTo>
                    <a:pt x="56" y="1381"/>
                    <a:pt x="42" y="1311"/>
                    <a:pt x="42" y="1256"/>
                  </a:cubicBezTo>
                  <a:cubicBezTo>
                    <a:pt x="29" y="1214"/>
                    <a:pt x="29" y="1186"/>
                    <a:pt x="29" y="1186"/>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0" name="Google Shape;1410;p21"/>
            <p:cNvSpPr/>
            <p:nvPr/>
          </p:nvSpPr>
          <p:spPr>
            <a:xfrm>
              <a:off x="6742093" y="4779284"/>
              <a:ext cx="191846" cy="214056"/>
            </a:xfrm>
            <a:custGeom>
              <a:avLst/>
              <a:gdLst/>
              <a:ahLst/>
              <a:cxnLst/>
              <a:rect l="l" t="t" r="r" b="b"/>
              <a:pathLst>
                <a:path w="2651" h="2958" extrusionOk="0">
                  <a:moveTo>
                    <a:pt x="1" y="0"/>
                  </a:moveTo>
                  <a:lnTo>
                    <a:pt x="56" y="56"/>
                  </a:lnTo>
                  <a:cubicBezTo>
                    <a:pt x="84" y="84"/>
                    <a:pt x="140" y="140"/>
                    <a:pt x="196" y="196"/>
                  </a:cubicBezTo>
                  <a:cubicBezTo>
                    <a:pt x="307" y="321"/>
                    <a:pt x="475" y="475"/>
                    <a:pt x="642" y="628"/>
                  </a:cubicBezTo>
                  <a:cubicBezTo>
                    <a:pt x="810" y="781"/>
                    <a:pt x="977" y="921"/>
                    <a:pt x="1117" y="1019"/>
                  </a:cubicBezTo>
                  <a:cubicBezTo>
                    <a:pt x="1172" y="1074"/>
                    <a:pt x="1228" y="1102"/>
                    <a:pt x="1270" y="1144"/>
                  </a:cubicBezTo>
                  <a:lnTo>
                    <a:pt x="1326" y="1172"/>
                  </a:lnTo>
                  <a:lnTo>
                    <a:pt x="1284" y="1130"/>
                  </a:lnTo>
                  <a:cubicBezTo>
                    <a:pt x="1256" y="1088"/>
                    <a:pt x="1200" y="1032"/>
                    <a:pt x="1144" y="977"/>
                  </a:cubicBezTo>
                  <a:cubicBezTo>
                    <a:pt x="1033" y="851"/>
                    <a:pt x="865" y="698"/>
                    <a:pt x="698" y="558"/>
                  </a:cubicBezTo>
                  <a:cubicBezTo>
                    <a:pt x="545" y="405"/>
                    <a:pt x="363" y="265"/>
                    <a:pt x="238" y="154"/>
                  </a:cubicBezTo>
                  <a:cubicBezTo>
                    <a:pt x="168" y="112"/>
                    <a:pt x="112" y="70"/>
                    <a:pt x="70" y="42"/>
                  </a:cubicBezTo>
                  <a:cubicBezTo>
                    <a:pt x="42" y="28"/>
                    <a:pt x="29" y="14"/>
                    <a:pt x="1" y="0"/>
                  </a:cubicBezTo>
                  <a:close/>
                  <a:moveTo>
                    <a:pt x="2651" y="0"/>
                  </a:moveTo>
                  <a:lnTo>
                    <a:pt x="2651" y="0"/>
                  </a:lnTo>
                  <a:cubicBezTo>
                    <a:pt x="2623" y="14"/>
                    <a:pt x="2595" y="28"/>
                    <a:pt x="2581" y="42"/>
                  </a:cubicBezTo>
                  <a:cubicBezTo>
                    <a:pt x="2539" y="70"/>
                    <a:pt x="2483" y="112"/>
                    <a:pt x="2414" y="154"/>
                  </a:cubicBezTo>
                  <a:cubicBezTo>
                    <a:pt x="2288" y="265"/>
                    <a:pt x="2107" y="405"/>
                    <a:pt x="1953" y="558"/>
                  </a:cubicBezTo>
                  <a:cubicBezTo>
                    <a:pt x="1786" y="698"/>
                    <a:pt x="1619" y="851"/>
                    <a:pt x="1507" y="977"/>
                  </a:cubicBezTo>
                  <a:cubicBezTo>
                    <a:pt x="1451" y="1032"/>
                    <a:pt x="1409" y="1088"/>
                    <a:pt x="1368" y="1130"/>
                  </a:cubicBezTo>
                  <a:lnTo>
                    <a:pt x="1326" y="1172"/>
                  </a:lnTo>
                  <a:lnTo>
                    <a:pt x="1382" y="1144"/>
                  </a:lnTo>
                  <a:cubicBezTo>
                    <a:pt x="1423" y="1102"/>
                    <a:pt x="1479" y="1074"/>
                    <a:pt x="1535" y="1019"/>
                  </a:cubicBezTo>
                  <a:cubicBezTo>
                    <a:pt x="1674" y="921"/>
                    <a:pt x="1842" y="767"/>
                    <a:pt x="2009" y="628"/>
                  </a:cubicBezTo>
                  <a:cubicBezTo>
                    <a:pt x="2177" y="475"/>
                    <a:pt x="2344" y="321"/>
                    <a:pt x="2456" y="196"/>
                  </a:cubicBezTo>
                  <a:cubicBezTo>
                    <a:pt x="2511" y="140"/>
                    <a:pt x="2567" y="84"/>
                    <a:pt x="2595" y="56"/>
                  </a:cubicBezTo>
                  <a:lnTo>
                    <a:pt x="2651" y="0"/>
                  </a:lnTo>
                  <a:close/>
                  <a:moveTo>
                    <a:pt x="1326" y="1172"/>
                  </a:moveTo>
                  <a:lnTo>
                    <a:pt x="1326" y="1256"/>
                  </a:lnTo>
                  <a:cubicBezTo>
                    <a:pt x="1326" y="1297"/>
                    <a:pt x="1312" y="1367"/>
                    <a:pt x="1312" y="1451"/>
                  </a:cubicBezTo>
                  <a:cubicBezTo>
                    <a:pt x="1298" y="1632"/>
                    <a:pt x="1298" y="1841"/>
                    <a:pt x="1312" y="2065"/>
                  </a:cubicBezTo>
                  <a:cubicBezTo>
                    <a:pt x="1326" y="2288"/>
                    <a:pt x="1326" y="2511"/>
                    <a:pt x="1340" y="2678"/>
                  </a:cubicBezTo>
                  <a:cubicBezTo>
                    <a:pt x="1340" y="2762"/>
                    <a:pt x="1368" y="2832"/>
                    <a:pt x="1368" y="2888"/>
                  </a:cubicBezTo>
                  <a:cubicBezTo>
                    <a:pt x="1368" y="2929"/>
                    <a:pt x="1382" y="2957"/>
                    <a:pt x="1382" y="2957"/>
                  </a:cubicBezTo>
                  <a:lnTo>
                    <a:pt x="1382" y="2888"/>
                  </a:lnTo>
                  <a:cubicBezTo>
                    <a:pt x="1382" y="2832"/>
                    <a:pt x="1382" y="2762"/>
                    <a:pt x="1395" y="2678"/>
                  </a:cubicBezTo>
                  <a:cubicBezTo>
                    <a:pt x="1395" y="2511"/>
                    <a:pt x="1409" y="2288"/>
                    <a:pt x="1395" y="2065"/>
                  </a:cubicBezTo>
                  <a:cubicBezTo>
                    <a:pt x="1382" y="1841"/>
                    <a:pt x="1368" y="1618"/>
                    <a:pt x="1354" y="1451"/>
                  </a:cubicBezTo>
                  <a:cubicBezTo>
                    <a:pt x="1354" y="1367"/>
                    <a:pt x="1340" y="1297"/>
                    <a:pt x="1340" y="1256"/>
                  </a:cubicBezTo>
                  <a:cubicBezTo>
                    <a:pt x="1326" y="1200"/>
                    <a:pt x="1326" y="1172"/>
                    <a:pt x="1326" y="1172"/>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1" name="Google Shape;1411;p21"/>
            <p:cNvSpPr/>
            <p:nvPr/>
          </p:nvSpPr>
          <p:spPr>
            <a:xfrm>
              <a:off x="6661332" y="4803526"/>
              <a:ext cx="72802" cy="64622"/>
            </a:xfrm>
            <a:custGeom>
              <a:avLst/>
              <a:gdLst/>
              <a:ahLst/>
              <a:cxnLst/>
              <a:rect l="l" t="t" r="r" b="b"/>
              <a:pathLst>
                <a:path w="1006" h="893" extrusionOk="0">
                  <a:moveTo>
                    <a:pt x="1005" y="0"/>
                  </a:moveTo>
                  <a:lnTo>
                    <a:pt x="1005" y="0"/>
                  </a:lnTo>
                  <a:cubicBezTo>
                    <a:pt x="949" y="28"/>
                    <a:pt x="893" y="70"/>
                    <a:pt x="838" y="112"/>
                  </a:cubicBezTo>
                  <a:cubicBezTo>
                    <a:pt x="726" y="181"/>
                    <a:pt x="601" y="293"/>
                    <a:pt x="475" y="405"/>
                  </a:cubicBezTo>
                  <a:cubicBezTo>
                    <a:pt x="349" y="516"/>
                    <a:pt x="224" y="628"/>
                    <a:pt x="140" y="725"/>
                  </a:cubicBezTo>
                  <a:cubicBezTo>
                    <a:pt x="98" y="781"/>
                    <a:pt x="43" y="837"/>
                    <a:pt x="1" y="893"/>
                  </a:cubicBezTo>
                  <a:cubicBezTo>
                    <a:pt x="1" y="893"/>
                    <a:pt x="84" y="851"/>
                    <a:pt x="182" y="767"/>
                  </a:cubicBezTo>
                  <a:cubicBezTo>
                    <a:pt x="280" y="697"/>
                    <a:pt x="419" y="600"/>
                    <a:pt x="545" y="474"/>
                  </a:cubicBezTo>
                  <a:cubicBezTo>
                    <a:pt x="670" y="363"/>
                    <a:pt x="782" y="251"/>
                    <a:pt x="866" y="153"/>
                  </a:cubicBezTo>
                  <a:cubicBezTo>
                    <a:pt x="963" y="56"/>
                    <a:pt x="1005" y="0"/>
                    <a:pt x="1005"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2" name="Google Shape;1412;p21"/>
            <p:cNvSpPr/>
            <p:nvPr/>
          </p:nvSpPr>
          <p:spPr>
            <a:xfrm>
              <a:off x="6933863" y="4779284"/>
              <a:ext cx="95959" cy="85825"/>
            </a:xfrm>
            <a:custGeom>
              <a:avLst/>
              <a:gdLst/>
              <a:ahLst/>
              <a:cxnLst/>
              <a:rect l="l" t="t" r="r" b="b"/>
              <a:pathLst>
                <a:path w="1326" h="1186" extrusionOk="0">
                  <a:moveTo>
                    <a:pt x="1" y="0"/>
                  </a:moveTo>
                  <a:lnTo>
                    <a:pt x="57" y="56"/>
                  </a:lnTo>
                  <a:cubicBezTo>
                    <a:pt x="85" y="84"/>
                    <a:pt x="126" y="140"/>
                    <a:pt x="196" y="196"/>
                  </a:cubicBezTo>
                  <a:cubicBezTo>
                    <a:pt x="308" y="321"/>
                    <a:pt x="461" y="475"/>
                    <a:pt x="629" y="628"/>
                  </a:cubicBezTo>
                  <a:cubicBezTo>
                    <a:pt x="796" y="781"/>
                    <a:pt x="977" y="921"/>
                    <a:pt x="1103" y="1019"/>
                  </a:cubicBezTo>
                  <a:cubicBezTo>
                    <a:pt x="1173" y="1074"/>
                    <a:pt x="1228" y="1116"/>
                    <a:pt x="1270" y="1144"/>
                  </a:cubicBezTo>
                  <a:cubicBezTo>
                    <a:pt x="1312" y="1172"/>
                    <a:pt x="1326" y="1186"/>
                    <a:pt x="1326" y="1186"/>
                  </a:cubicBezTo>
                  <a:lnTo>
                    <a:pt x="1284" y="1130"/>
                  </a:lnTo>
                  <a:cubicBezTo>
                    <a:pt x="1242" y="1088"/>
                    <a:pt x="1200" y="1032"/>
                    <a:pt x="1145" y="977"/>
                  </a:cubicBezTo>
                  <a:cubicBezTo>
                    <a:pt x="1033" y="851"/>
                    <a:pt x="866" y="698"/>
                    <a:pt x="698" y="558"/>
                  </a:cubicBezTo>
                  <a:cubicBezTo>
                    <a:pt x="531" y="405"/>
                    <a:pt x="364" y="265"/>
                    <a:pt x="224" y="154"/>
                  </a:cubicBezTo>
                  <a:cubicBezTo>
                    <a:pt x="168" y="112"/>
                    <a:pt x="98" y="70"/>
                    <a:pt x="71" y="42"/>
                  </a:cubicBezTo>
                  <a:cubicBezTo>
                    <a:pt x="29" y="14"/>
                    <a:pt x="1" y="0"/>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3" name="Google Shape;1413;p21"/>
            <p:cNvSpPr/>
            <p:nvPr/>
          </p:nvSpPr>
          <p:spPr>
            <a:xfrm>
              <a:off x="6743106" y="4994283"/>
              <a:ext cx="95959" cy="85825"/>
            </a:xfrm>
            <a:custGeom>
              <a:avLst/>
              <a:gdLst/>
              <a:ahLst/>
              <a:cxnLst/>
              <a:rect l="l" t="t" r="r" b="b"/>
              <a:pathLst>
                <a:path w="1326" h="1186" extrusionOk="0">
                  <a:moveTo>
                    <a:pt x="1326" y="0"/>
                  </a:moveTo>
                  <a:cubicBezTo>
                    <a:pt x="1312" y="14"/>
                    <a:pt x="1284" y="28"/>
                    <a:pt x="1270" y="42"/>
                  </a:cubicBezTo>
                  <a:cubicBezTo>
                    <a:pt x="1228" y="70"/>
                    <a:pt x="1172" y="112"/>
                    <a:pt x="1103" y="168"/>
                  </a:cubicBezTo>
                  <a:cubicBezTo>
                    <a:pt x="977" y="265"/>
                    <a:pt x="796" y="405"/>
                    <a:pt x="628" y="558"/>
                  </a:cubicBezTo>
                  <a:cubicBezTo>
                    <a:pt x="461" y="698"/>
                    <a:pt x="307" y="851"/>
                    <a:pt x="196" y="977"/>
                  </a:cubicBezTo>
                  <a:cubicBezTo>
                    <a:pt x="126" y="1033"/>
                    <a:pt x="84" y="1088"/>
                    <a:pt x="56" y="1130"/>
                  </a:cubicBezTo>
                  <a:lnTo>
                    <a:pt x="1" y="1186"/>
                  </a:lnTo>
                  <a:cubicBezTo>
                    <a:pt x="15" y="1172"/>
                    <a:pt x="42" y="1158"/>
                    <a:pt x="70" y="1144"/>
                  </a:cubicBezTo>
                  <a:cubicBezTo>
                    <a:pt x="98" y="1116"/>
                    <a:pt x="154" y="1074"/>
                    <a:pt x="224" y="1019"/>
                  </a:cubicBezTo>
                  <a:cubicBezTo>
                    <a:pt x="363" y="921"/>
                    <a:pt x="531" y="781"/>
                    <a:pt x="698" y="628"/>
                  </a:cubicBezTo>
                  <a:cubicBezTo>
                    <a:pt x="865" y="475"/>
                    <a:pt x="1033" y="321"/>
                    <a:pt x="1144" y="210"/>
                  </a:cubicBezTo>
                  <a:cubicBezTo>
                    <a:pt x="1200" y="140"/>
                    <a:pt x="1242" y="84"/>
                    <a:pt x="1284" y="56"/>
                  </a:cubicBezTo>
                  <a:lnTo>
                    <a:pt x="1326"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4" name="Google Shape;1414;p21"/>
            <p:cNvSpPr/>
            <p:nvPr/>
          </p:nvSpPr>
          <p:spPr>
            <a:xfrm>
              <a:off x="6940955" y="4998336"/>
              <a:ext cx="96972" cy="85825"/>
            </a:xfrm>
            <a:custGeom>
              <a:avLst/>
              <a:gdLst/>
              <a:ahLst/>
              <a:cxnLst/>
              <a:rect l="l" t="t" r="r" b="b"/>
              <a:pathLst>
                <a:path w="1340" h="1186" extrusionOk="0">
                  <a:moveTo>
                    <a:pt x="1340" y="0"/>
                  </a:moveTo>
                  <a:cubicBezTo>
                    <a:pt x="1340" y="0"/>
                    <a:pt x="1312" y="14"/>
                    <a:pt x="1270" y="42"/>
                  </a:cubicBezTo>
                  <a:cubicBezTo>
                    <a:pt x="1228" y="70"/>
                    <a:pt x="1172" y="112"/>
                    <a:pt x="1102" y="154"/>
                  </a:cubicBezTo>
                  <a:cubicBezTo>
                    <a:pt x="977" y="265"/>
                    <a:pt x="810" y="405"/>
                    <a:pt x="642" y="544"/>
                  </a:cubicBezTo>
                  <a:cubicBezTo>
                    <a:pt x="475" y="698"/>
                    <a:pt x="307" y="851"/>
                    <a:pt x="196" y="977"/>
                  </a:cubicBezTo>
                  <a:cubicBezTo>
                    <a:pt x="140" y="1032"/>
                    <a:pt x="84" y="1088"/>
                    <a:pt x="56" y="1130"/>
                  </a:cubicBezTo>
                  <a:lnTo>
                    <a:pt x="0" y="1186"/>
                  </a:lnTo>
                  <a:cubicBezTo>
                    <a:pt x="0" y="1186"/>
                    <a:pt x="28" y="1172"/>
                    <a:pt x="70" y="1144"/>
                  </a:cubicBezTo>
                  <a:cubicBezTo>
                    <a:pt x="112" y="1102"/>
                    <a:pt x="168" y="1074"/>
                    <a:pt x="238" y="1018"/>
                  </a:cubicBezTo>
                  <a:cubicBezTo>
                    <a:pt x="363" y="921"/>
                    <a:pt x="531" y="767"/>
                    <a:pt x="698" y="628"/>
                  </a:cubicBezTo>
                  <a:cubicBezTo>
                    <a:pt x="865" y="474"/>
                    <a:pt x="1033" y="321"/>
                    <a:pt x="1144" y="195"/>
                  </a:cubicBezTo>
                  <a:cubicBezTo>
                    <a:pt x="1200" y="140"/>
                    <a:pt x="1256" y="84"/>
                    <a:pt x="1284" y="56"/>
                  </a:cubicBezTo>
                  <a:lnTo>
                    <a:pt x="1340"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5" name="Google Shape;1415;p21"/>
            <p:cNvSpPr/>
            <p:nvPr/>
          </p:nvSpPr>
          <p:spPr>
            <a:xfrm>
              <a:off x="6646207" y="4994283"/>
              <a:ext cx="95959" cy="85825"/>
            </a:xfrm>
            <a:custGeom>
              <a:avLst/>
              <a:gdLst/>
              <a:ahLst/>
              <a:cxnLst/>
              <a:rect l="l" t="t" r="r" b="b"/>
              <a:pathLst>
                <a:path w="1326" h="1186" extrusionOk="0">
                  <a:moveTo>
                    <a:pt x="1" y="0"/>
                  </a:moveTo>
                  <a:lnTo>
                    <a:pt x="56" y="56"/>
                  </a:lnTo>
                  <a:cubicBezTo>
                    <a:pt x="84" y="84"/>
                    <a:pt x="126" y="140"/>
                    <a:pt x="182" y="196"/>
                  </a:cubicBezTo>
                  <a:cubicBezTo>
                    <a:pt x="307" y="321"/>
                    <a:pt x="461" y="475"/>
                    <a:pt x="628" y="628"/>
                  </a:cubicBezTo>
                  <a:cubicBezTo>
                    <a:pt x="796" y="781"/>
                    <a:pt x="977" y="921"/>
                    <a:pt x="1102" y="1019"/>
                  </a:cubicBezTo>
                  <a:cubicBezTo>
                    <a:pt x="1172" y="1074"/>
                    <a:pt x="1228" y="1116"/>
                    <a:pt x="1270" y="1144"/>
                  </a:cubicBezTo>
                  <a:cubicBezTo>
                    <a:pt x="1312" y="1172"/>
                    <a:pt x="1326" y="1186"/>
                    <a:pt x="1326" y="1186"/>
                  </a:cubicBezTo>
                  <a:lnTo>
                    <a:pt x="1284" y="1130"/>
                  </a:lnTo>
                  <a:cubicBezTo>
                    <a:pt x="1242" y="1088"/>
                    <a:pt x="1200" y="1033"/>
                    <a:pt x="1144" y="977"/>
                  </a:cubicBezTo>
                  <a:cubicBezTo>
                    <a:pt x="1019" y="851"/>
                    <a:pt x="865" y="698"/>
                    <a:pt x="698" y="558"/>
                  </a:cubicBezTo>
                  <a:cubicBezTo>
                    <a:pt x="531" y="405"/>
                    <a:pt x="363" y="265"/>
                    <a:pt x="224" y="168"/>
                  </a:cubicBezTo>
                  <a:cubicBezTo>
                    <a:pt x="154" y="112"/>
                    <a:pt x="98" y="70"/>
                    <a:pt x="56" y="42"/>
                  </a:cubicBezTo>
                  <a:cubicBezTo>
                    <a:pt x="28" y="14"/>
                    <a:pt x="1" y="0"/>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6" name="Google Shape;1416;p21"/>
            <p:cNvSpPr/>
            <p:nvPr/>
          </p:nvSpPr>
          <p:spPr>
            <a:xfrm>
              <a:off x="6840004" y="4998336"/>
              <a:ext cx="96972" cy="85825"/>
            </a:xfrm>
            <a:custGeom>
              <a:avLst/>
              <a:gdLst/>
              <a:ahLst/>
              <a:cxnLst/>
              <a:rect l="l" t="t" r="r" b="b"/>
              <a:pathLst>
                <a:path w="1340" h="1186" extrusionOk="0">
                  <a:moveTo>
                    <a:pt x="1" y="0"/>
                  </a:moveTo>
                  <a:lnTo>
                    <a:pt x="56" y="56"/>
                  </a:lnTo>
                  <a:cubicBezTo>
                    <a:pt x="84" y="84"/>
                    <a:pt x="126" y="140"/>
                    <a:pt x="196" y="195"/>
                  </a:cubicBezTo>
                  <a:cubicBezTo>
                    <a:pt x="308" y="321"/>
                    <a:pt x="475" y="474"/>
                    <a:pt x="628" y="628"/>
                  </a:cubicBezTo>
                  <a:cubicBezTo>
                    <a:pt x="796" y="781"/>
                    <a:pt x="977" y="921"/>
                    <a:pt x="1103" y="1018"/>
                  </a:cubicBezTo>
                  <a:cubicBezTo>
                    <a:pt x="1172" y="1074"/>
                    <a:pt x="1228" y="1102"/>
                    <a:pt x="1270" y="1144"/>
                  </a:cubicBezTo>
                  <a:cubicBezTo>
                    <a:pt x="1284" y="1158"/>
                    <a:pt x="1312" y="1172"/>
                    <a:pt x="1340" y="1186"/>
                  </a:cubicBezTo>
                  <a:lnTo>
                    <a:pt x="1284" y="1130"/>
                  </a:lnTo>
                  <a:cubicBezTo>
                    <a:pt x="1242" y="1088"/>
                    <a:pt x="1200" y="1032"/>
                    <a:pt x="1144" y="977"/>
                  </a:cubicBezTo>
                  <a:cubicBezTo>
                    <a:pt x="1033" y="851"/>
                    <a:pt x="865" y="698"/>
                    <a:pt x="698" y="544"/>
                  </a:cubicBezTo>
                  <a:cubicBezTo>
                    <a:pt x="531" y="405"/>
                    <a:pt x="363" y="265"/>
                    <a:pt x="224" y="154"/>
                  </a:cubicBezTo>
                  <a:cubicBezTo>
                    <a:pt x="168" y="112"/>
                    <a:pt x="98" y="70"/>
                    <a:pt x="70" y="42"/>
                  </a:cubicBezTo>
                  <a:cubicBezTo>
                    <a:pt x="42" y="28"/>
                    <a:pt x="29" y="14"/>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7" name="Google Shape;1417;p21"/>
            <p:cNvSpPr/>
            <p:nvPr/>
          </p:nvSpPr>
          <p:spPr>
            <a:xfrm>
              <a:off x="6665384" y="4994283"/>
              <a:ext cx="68749" cy="61655"/>
            </a:xfrm>
            <a:custGeom>
              <a:avLst/>
              <a:gdLst/>
              <a:ahLst/>
              <a:cxnLst/>
              <a:rect l="l" t="t" r="r" b="b"/>
              <a:pathLst>
                <a:path w="950" h="852" extrusionOk="0">
                  <a:moveTo>
                    <a:pt x="1" y="0"/>
                  </a:moveTo>
                  <a:cubicBezTo>
                    <a:pt x="42" y="56"/>
                    <a:pt x="84" y="112"/>
                    <a:pt x="126" y="154"/>
                  </a:cubicBezTo>
                  <a:cubicBezTo>
                    <a:pt x="224" y="265"/>
                    <a:pt x="321" y="363"/>
                    <a:pt x="433" y="461"/>
                  </a:cubicBezTo>
                  <a:cubicBezTo>
                    <a:pt x="558" y="572"/>
                    <a:pt x="684" y="670"/>
                    <a:pt x="782" y="740"/>
                  </a:cubicBezTo>
                  <a:cubicBezTo>
                    <a:pt x="837" y="781"/>
                    <a:pt x="893" y="809"/>
                    <a:pt x="949" y="851"/>
                  </a:cubicBezTo>
                  <a:cubicBezTo>
                    <a:pt x="949" y="851"/>
                    <a:pt x="907" y="781"/>
                    <a:pt x="823" y="698"/>
                  </a:cubicBezTo>
                  <a:cubicBezTo>
                    <a:pt x="740" y="600"/>
                    <a:pt x="642" y="489"/>
                    <a:pt x="517" y="391"/>
                  </a:cubicBezTo>
                  <a:cubicBezTo>
                    <a:pt x="405" y="293"/>
                    <a:pt x="293" y="196"/>
                    <a:pt x="168" y="112"/>
                  </a:cubicBezTo>
                  <a:cubicBezTo>
                    <a:pt x="70" y="42"/>
                    <a:pt x="1" y="0"/>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8" name="Google Shape;1418;p21"/>
            <p:cNvSpPr/>
            <p:nvPr/>
          </p:nvSpPr>
          <p:spPr>
            <a:xfrm>
              <a:off x="7033801" y="4871116"/>
              <a:ext cx="8178" cy="129316"/>
            </a:xfrm>
            <a:custGeom>
              <a:avLst/>
              <a:gdLst/>
              <a:ahLst/>
              <a:cxnLst/>
              <a:rect l="l" t="t" r="r" b="b"/>
              <a:pathLst>
                <a:path w="113" h="1787" extrusionOk="0">
                  <a:moveTo>
                    <a:pt x="29" y="1"/>
                  </a:moveTo>
                  <a:lnTo>
                    <a:pt x="29" y="84"/>
                  </a:lnTo>
                  <a:cubicBezTo>
                    <a:pt x="29" y="126"/>
                    <a:pt x="29" y="196"/>
                    <a:pt x="15" y="280"/>
                  </a:cubicBezTo>
                  <a:cubicBezTo>
                    <a:pt x="15" y="461"/>
                    <a:pt x="1" y="670"/>
                    <a:pt x="15" y="893"/>
                  </a:cubicBezTo>
                  <a:cubicBezTo>
                    <a:pt x="29" y="1116"/>
                    <a:pt x="43" y="1340"/>
                    <a:pt x="57" y="1507"/>
                  </a:cubicBezTo>
                  <a:cubicBezTo>
                    <a:pt x="57" y="1591"/>
                    <a:pt x="71" y="1660"/>
                    <a:pt x="71" y="1716"/>
                  </a:cubicBezTo>
                  <a:cubicBezTo>
                    <a:pt x="84" y="1758"/>
                    <a:pt x="84" y="1786"/>
                    <a:pt x="84" y="1786"/>
                  </a:cubicBezTo>
                  <a:lnTo>
                    <a:pt x="84" y="1716"/>
                  </a:lnTo>
                  <a:cubicBezTo>
                    <a:pt x="84" y="1660"/>
                    <a:pt x="98" y="1591"/>
                    <a:pt x="98" y="1507"/>
                  </a:cubicBezTo>
                  <a:cubicBezTo>
                    <a:pt x="112" y="1340"/>
                    <a:pt x="112" y="1116"/>
                    <a:pt x="112" y="893"/>
                  </a:cubicBezTo>
                  <a:cubicBezTo>
                    <a:pt x="112" y="670"/>
                    <a:pt x="84" y="447"/>
                    <a:pt x="71" y="280"/>
                  </a:cubicBezTo>
                  <a:cubicBezTo>
                    <a:pt x="71" y="196"/>
                    <a:pt x="57" y="126"/>
                    <a:pt x="43" y="84"/>
                  </a:cubicBezTo>
                  <a:cubicBezTo>
                    <a:pt x="43" y="28"/>
                    <a:pt x="29" y="1"/>
                    <a:pt x="29"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9" name="Google Shape;1419;p21"/>
            <p:cNvSpPr/>
            <p:nvPr/>
          </p:nvSpPr>
          <p:spPr>
            <a:xfrm>
              <a:off x="6640128" y="5163837"/>
              <a:ext cx="98999" cy="215069"/>
            </a:xfrm>
            <a:custGeom>
              <a:avLst/>
              <a:gdLst/>
              <a:ahLst/>
              <a:cxnLst/>
              <a:rect l="l" t="t" r="r" b="b"/>
              <a:pathLst>
                <a:path w="1368" h="2972" extrusionOk="0">
                  <a:moveTo>
                    <a:pt x="1368" y="1"/>
                  </a:moveTo>
                  <a:cubicBezTo>
                    <a:pt x="1354" y="15"/>
                    <a:pt x="1326" y="29"/>
                    <a:pt x="1312" y="43"/>
                  </a:cubicBezTo>
                  <a:cubicBezTo>
                    <a:pt x="1270" y="84"/>
                    <a:pt x="1200" y="112"/>
                    <a:pt x="1145" y="168"/>
                  </a:cubicBezTo>
                  <a:cubicBezTo>
                    <a:pt x="1005" y="266"/>
                    <a:pt x="838" y="419"/>
                    <a:pt x="670" y="559"/>
                  </a:cubicBezTo>
                  <a:cubicBezTo>
                    <a:pt x="503" y="712"/>
                    <a:pt x="336" y="866"/>
                    <a:pt x="224" y="991"/>
                  </a:cubicBezTo>
                  <a:cubicBezTo>
                    <a:pt x="168" y="1047"/>
                    <a:pt x="126" y="1103"/>
                    <a:pt x="85" y="1131"/>
                  </a:cubicBezTo>
                  <a:lnTo>
                    <a:pt x="29" y="1186"/>
                  </a:lnTo>
                  <a:lnTo>
                    <a:pt x="29" y="1270"/>
                  </a:lnTo>
                  <a:cubicBezTo>
                    <a:pt x="29" y="1312"/>
                    <a:pt x="29" y="1382"/>
                    <a:pt x="15" y="1465"/>
                  </a:cubicBezTo>
                  <a:cubicBezTo>
                    <a:pt x="15" y="1647"/>
                    <a:pt x="1" y="1856"/>
                    <a:pt x="15" y="2079"/>
                  </a:cubicBezTo>
                  <a:cubicBezTo>
                    <a:pt x="29" y="2302"/>
                    <a:pt x="43" y="2525"/>
                    <a:pt x="57" y="2693"/>
                  </a:cubicBezTo>
                  <a:cubicBezTo>
                    <a:pt x="57" y="2776"/>
                    <a:pt x="71" y="2846"/>
                    <a:pt x="71" y="2902"/>
                  </a:cubicBezTo>
                  <a:cubicBezTo>
                    <a:pt x="85" y="2944"/>
                    <a:pt x="85" y="2972"/>
                    <a:pt x="85" y="2972"/>
                  </a:cubicBezTo>
                  <a:cubicBezTo>
                    <a:pt x="85" y="2958"/>
                    <a:pt x="85" y="2930"/>
                    <a:pt x="85" y="2902"/>
                  </a:cubicBezTo>
                  <a:cubicBezTo>
                    <a:pt x="85" y="2846"/>
                    <a:pt x="98" y="2776"/>
                    <a:pt x="98" y="2693"/>
                  </a:cubicBezTo>
                  <a:cubicBezTo>
                    <a:pt x="112" y="2525"/>
                    <a:pt x="112" y="2302"/>
                    <a:pt x="112" y="2079"/>
                  </a:cubicBezTo>
                  <a:cubicBezTo>
                    <a:pt x="112" y="1856"/>
                    <a:pt x="98" y="1633"/>
                    <a:pt x="71" y="1465"/>
                  </a:cubicBezTo>
                  <a:cubicBezTo>
                    <a:pt x="71" y="1382"/>
                    <a:pt x="57" y="1312"/>
                    <a:pt x="57" y="1270"/>
                  </a:cubicBezTo>
                  <a:cubicBezTo>
                    <a:pt x="43" y="1214"/>
                    <a:pt x="43" y="1186"/>
                    <a:pt x="43" y="1186"/>
                  </a:cubicBezTo>
                  <a:cubicBezTo>
                    <a:pt x="57" y="1172"/>
                    <a:pt x="85" y="1158"/>
                    <a:pt x="112" y="1144"/>
                  </a:cubicBezTo>
                  <a:cubicBezTo>
                    <a:pt x="140" y="1117"/>
                    <a:pt x="196" y="1075"/>
                    <a:pt x="266" y="1033"/>
                  </a:cubicBezTo>
                  <a:cubicBezTo>
                    <a:pt x="405" y="921"/>
                    <a:pt x="573" y="782"/>
                    <a:pt x="740" y="628"/>
                  </a:cubicBezTo>
                  <a:cubicBezTo>
                    <a:pt x="907" y="489"/>
                    <a:pt x="1075" y="335"/>
                    <a:pt x="1186" y="210"/>
                  </a:cubicBezTo>
                  <a:cubicBezTo>
                    <a:pt x="1242" y="154"/>
                    <a:pt x="1284" y="98"/>
                    <a:pt x="1326" y="56"/>
                  </a:cubicBezTo>
                  <a:lnTo>
                    <a:pt x="1368"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0" name="Google Shape;1420;p21"/>
            <p:cNvSpPr/>
            <p:nvPr/>
          </p:nvSpPr>
          <p:spPr>
            <a:xfrm>
              <a:off x="6739053" y="5163837"/>
              <a:ext cx="95959" cy="85897"/>
            </a:xfrm>
            <a:custGeom>
              <a:avLst/>
              <a:gdLst/>
              <a:ahLst/>
              <a:cxnLst/>
              <a:rect l="l" t="t" r="r" b="b"/>
              <a:pathLst>
                <a:path w="1326" h="1187" extrusionOk="0">
                  <a:moveTo>
                    <a:pt x="1" y="1"/>
                  </a:moveTo>
                  <a:lnTo>
                    <a:pt x="43" y="56"/>
                  </a:lnTo>
                  <a:cubicBezTo>
                    <a:pt x="84" y="98"/>
                    <a:pt x="126" y="154"/>
                    <a:pt x="182" y="210"/>
                  </a:cubicBezTo>
                  <a:cubicBezTo>
                    <a:pt x="308" y="335"/>
                    <a:pt x="461" y="489"/>
                    <a:pt x="628" y="642"/>
                  </a:cubicBezTo>
                  <a:cubicBezTo>
                    <a:pt x="810" y="782"/>
                    <a:pt x="963" y="921"/>
                    <a:pt x="1103" y="1033"/>
                  </a:cubicBezTo>
                  <a:cubicBezTo>
                    <a:pt x="1172" y="1075"/>
                    <a:pt x="1228" y="1117"/>
                    <a:pt x="1270" y="1144"/>
                  </a:cubicBezTo>
                  <a:cubicBezTo>
                    <a:pt x="1284" y="1158"/>
                    <a:pt x="1312" y="1172"/>
                    <a:pt x="1326" y="1186"/>
                  </a:cubicBezTo>
                  <a:lnTo>
                    <a:pt x="1284" y="1131"/>
                  </a:lnTo>
                  <a:cubicBezTo>
                    <a:pt x="1242" y="1103"/>
                    <a:pt x="1200" y="1047"/>
                    <a:pt x="1145" y="991"/>
                  </a:cubicBezTo>
                  <a:cubicBezTo>
                    <a:pt x="1019" y="866"/>
                    <a:pt x="866" y="712"/>
                    <a:pt x="698" y="559"/>
                  </a:cubicBezTo>
                  <a:cubicBezTo>
                    <a:pt x="531" y="405"/>
                    <a:pt x="349" y="266"/>
                    <a:pt x="224" y="168"/>
                  </a:cubicBezTo>
                  <a:cubicBezTo>
                    <a:pt x="154" y="112"/>
                    <a:pt x="98" y="84"/>
                    <a:pt x="57" y="43"/>
                  </a:cubicBezTo>
                  <a:cubicBezTo>
                    <a:pt x="15" y="15"/>
                    <a:pt x="1" y="1"/>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1" name="Google Shape;1421;p21"/>
            <p:cNvSpPr/>
            <p:nvPr/>
          </p:nvSpPr>
          <p:spPr>
            <a:xfrm>
              <a:off x="6746145" y="5382890"/>
              <a:ext cx="96972" cy="85897"/>
            </a:xfrm>
            <a:custGeom>
              <a:avLst/>
              <a:gdLst/>
              <a:ahLst/>
              <a:cxnLst/>
              <a:rect l="l" t="t" r="r" b="b"/>
              <a:pathLst>
                <a:path w="1340" h="1187" extrusionOk="0">
                  <a:moveTo>
                    <a:pt x="1339" y="1"/>
                  </a:moveTo>
                  <a:cubicBezTo>
                    <a:pt x="1312" y="14"/>
                    <a:pt x="1284" y="28"/>
                    <a:pt x="1270" y="42"/>
                  </a:cubicBezTo>
                  <a:cubicBezTo>
                    <a:pt x="1228" y="70"/>
                    <a:pt x="1172" y="112"/>
                    <a:pt x="1102" y="168"/>
                  </a:cubicBezTo>
                  <a:cubicBezTo>
                    <a:pt x="977" y="266"/>
                    <a:pt x="795" y="419"/>
                    <a:pt x="642" y="558"/>
                  </a:cubicBezTo>
                  <a:cubicBezTo>
                    <a:pt x="475" y="712"/>
                    <a:pt x="307" y="865"/>
                    <a:pt x="196" y="991"/>
                  </a:cubicBezTo>
                  <a:cubicBezTo>
                    <a:pt x="140" y="1047"/>
                    <a:pt x="84" y="1102"/>
                    <a:pt x="56" y="1130"/>
                  </a:cubicBezTo>
                  <a:lnTo>
                    <a:pt x="0" y="1186"/>
                  </a:lnTo>
                  <a:cubicBezTo>
                    <a:pt x="0" y="1186"/>
                    <a:pt x="28" y="1172"/>
                    <a:pt x="70" y="1144"/>
                  </a:cubicBezTo>
                  <a:cubicBezTo>
                    <a:pt x="98" y="1116"/>
                    <a:pt x="168" y="1075"/>
                    <a:pt x="224" y="1033"/>
                  </a:cubicBezTo>
                  <a:cubicBezTo>
                    <a:pt x="363" y="921"/>
                    <a:pt x="530" y="782"/>
                    <a:pt x="698" y="628"/>
                  </a:cubicBezTo>
                  <a:cubicBezTo>
                    <a:pt x="865" y="489"/>
                    <a:pt x="1033" y="335"/>
                    <a:pt x="1144" y="210"/>
                  </a:cubicBezTo>
                  <a:cubicBezTo>
                    <a:pt x="1200" y="154"/>
                    <a:pt x="1256" y="98"/>
                    <a:pt x="1284" y="56"/>
                  </a:cubicBezTo>
                  <a:lnTo>
                    <a:pt x="1339"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2" name="Google Shape;1422;p21"/>
            <p:cNvSpPr/>
            <p:nvPr/>
          </p:nvSpPr>
          <p:spPr>
            <a:xfrm>
              <a:off x="6645194" y="5382890"/>
              <a:ext cx="95959" cy="85897"/>
            </a:xfrm>
            <a:custGeom>
              <a:avLst/>
              <a:gdLst/>
              <a:ahLst/>
              <a:cxnLst/>
              <a:rect l="l" t="t" r="r" b="b"/>
              <a:pathLst>
                <a:path w="1326" h="1187" extrusionOk="0">
                  <a:moveTo>
                    <a:pt x="1" y="1"/>
                  </a:moveTo>
                  <a:lnTo>
                    <a:pt x="56" y="56"/>
                  </a:lnTo>
                  <a:cubicBezTo>
                    <a:pt x="84" y="98"/>
                    <a:pt x="126" y="154"/>
                    <a:pt x="196" y="210"/>
                  </a:cubicBezTo>
                  <a:cubicBezTo>
                    <a:pt x="307" y="335"/>
                    <a:pt x="461" y="489"/>
                    <a:pt x="628" y="628"/>
                  </a:cubicBezTo>
                  <a:cubicBezTo>
                    <a:pt x="796" y="782"/>
                    <a:pt x="977" y="921"/>
                    <a:pt x="1102" y="1033"/>
                  </a:cubicBezTo>
                  <a:cubicBezTo>
                    <a:pt x="1172" y="1075"/>
                    <a:pt x="1228" y="1116"/>
                    <a:pt x="1270" y="1144"/>
                  </a:cubicBezTo>
                  <a:cubicBezTo>
                    <a:pt x="1312" y="1172"/>
                    <a:pt x="1326" y="1186"/>
                    <a:pt x="1326" y="1186"/>
                  </a:cubicBezTo>
                  <a:lnTo>
                    <a:pt x="1284" y="1130"/>
                  </a:lnTo>
                  <a:cubicBezTo>
                    <a:pt x="1242" y="1102"/>
                    <a:pt x="1200" y="1047"/>
                    <a:pt x="1144" y="991"/>
                  </a:cubicBezTo>
                  <a:cubicBezTo>
                    <a:pt x="1033" y="865"/>
                    <a:pt x="865" y="712"/>
                    <a:pt x="698" y="558"/>
                  </a:cubicBezTo>
                  <a:cubicBezTo>
                    <a:pt x="531" y="405"/>
                    <a:pt x="363" y="266"/>
                    <a:pt x="224" y="168"/>
                  </a:cubicBezTo>
                  <a:cubicBezTo>
                    <a:pt x="168" y="112"/>
                    <a:pt x="98" y="70"/>
                    <a:pt x="70" y="42"/>
                  </a:cubicBezTo>
                  <a:cubicBezTo>
                    <a:pt x="42" y="28"/>
                    <a:pt x="15" y="15"/>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3" name="Google Shape;1423;p21"/>
            <p:cNvSpPr/>
            <p:nvPr/>
          </p:nvSpPr>
          <p:spPr>
            <a:xfrm>
              <a:off x="6824880" y="4888267"/>
              <a:ext cx="7164" cy="82858"/>
            </a:xfrm>
            <a:custGeom>
              <a:avLst/>
              <a:gdLst/>
              <a:ahLst/>
              <a:cxnLst/>
              <a:rect l="l" t="t" r="r" b="b"/>
              <a:pathLst>
                <a:path w="99" h="1145" extrusionOk="0">
                  <a:moveTo>
                    <a:pt x="42" y="1"/>
                  </a:moveTo>
                  <a:cubicBezTo>
                    <a:pt x="42" y="1"/>
                    <a:pt x="28" y="70"/>
                    <a:pt x="14" y="182"/>
                  </a:cubicBezTo>
                  <a:cubicBezTo>
                    <a:pt x="0" y="308"/>
                    <a:pt x="0" y="447"/>
                    <a:pt x="0" y="573"/>
                  </a:cubicBezTo>
                  <a:cubicBezTo>
                    <a:pt x="0" y="712"/>
                    <a:pt x="14" y="838"/>
                    <a:pt x="28" y="977"/>
                  </a:cubicBezTo>
                  <a:cubicBezTo>
                    <a:pt x="42" y="1075"/>
                    <a:pt x="56" y="1145"/>
                    <a:pt x="56" y="1145"/>
                  </a:cubicBezTo>
                  <a:cubicBezTo>
                    <a:pt x="70" y="1089"/>
                    <a:pt x="84" y="1033"/>
                    <a:pt x="84" y="977"/>
                  </a:cubicBezTo>
                  <a:cubicBezTo>
                    <a:pt x="98" y="838"/>
                    <a:pt x="98" y="712"/>
                    <a:pt x="98" y="573"/>
                  </a:cubicBezTo>
                  <a:cubicBezTo>
                    <a:pt x="98" y="433"/>
                    <a:pt x="84" y="280"/>
                    <a:pt x="70" y="182"/>
                  </a:cubicBezTo>
                  <a:cubicBezTo>
                    <a:pt x="56" y="112"/>
                    <a:pt x="56" y="57"/>
                    <a:pt x="42"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4" name="Google Shape;1424;p21"/>
            <p:cNvSpPr/>
            <p:nvPr/>
          </p:nvSpPr>
          <p:spPr>
            <a:xfrm>
              <a:off x="6737027" y="5080037"/>
              <a:ext cx="7164" cy="83871"/>
            </a:xfrm>
            <a:custGeom>
              <a:avLst/>
              <a:gdLst/>
              <a:ahLst/>
              <a:cxnLst/>
              <a:rect l="l" t="t" r="r" b="b"/>
              <a:pathLst>
                <a:path w="99" h="1159" extrusionOk="0">
                  <a:moveTo>
                    <a:pt x="43" y="1"/>
                  </a:moveTo>
                  <a:cubicBezTo>
                    <a:pt x="43" y="1"/>
                    <a:pt x="29" y="71"/>
                    <a:pt x="15" y="182"/>
                  </a:cubicBezTo>
                  <a:cubicBezTo>
                    <a:pt x="1" y="322"/>
                    <a:pt x="1" y="447"/>
                    <a:pt x="1" y="587"/>
                  </a:cubicBezTo>
                  <a:cubicBezTo>
                    <a:pt x="1" y="726"/>
                    <a:pt x="15" y="866"/>
                    <a:pt x="29" y="977"/>
                  </a:cubicBezTo>
                  <a:cubicBezTo>
                    <a:pt x="43" y="1033"/>
                    <a:pt x="43" y="1103"/>
                    <a:pt x="71" y="1159"/>
                  </a:cubicBezTo>
                  <a:cubicBezTo>
                    <a:pt x="71" y="1159"/>
                    <a:pt x="85" y="1075"/>
                    <a:pt x="85" y="977"/>
                  </a:cubicBezTo>
                  <a:cubicBezTo>
                    <a:pt x="99" y="852"/>
                    <a:pt x="99" y="712"/>
                    <a:pt x="99" y="587"/>
                  </a:cubicBezTo>
                  <a:cubicBezTo>
                    <a:pt x="99" y="447"/>
                    <a:pt x="85" y="308"/>
                    <a:pt x="71" y="182"/>
                  </a:cubicBezTo>
                  <a:cubicBezTo>
                    <a:pt x="71" y="126"/>
                    <a:pt x="57" y="57"/>
                    <a:pt x="43"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5" name="Google Shape;1425;p21"/>
            <p:cNvSpPr/>
            <p:nvPr/>
          </p:nvSpPr>
          <p:spPr>
            <a:xfrm>
              <a:off x="6559512" y="4993270"/>
              <a:ext cx="84742" cy="78950"/>
            </a:xfrm>
            <a:custGeom>
              <a:avLst/>
              <a:gdLst/>
              <a:ahLst/>
              <a:cxnLst/>
              <a:rect l="l" t="t" r="r" b="b"/>
              <a:pathLst>
                <a:path w="1171" h="1091" extrusionOk="0">
                  <a:moveTo>
                    <a:pt x="1171" y="0"/>
                  </a:moveTo>
                  <a:cubicBezTo>
                    <a:pt x="1115" y="28"/>
                    <a:pt x="1059" y="70"/>
                    <a:pt x="1017" y="112"/>
                  </a:cubicBezTo>
                  <a:cubicBezTo>
                    <a:pt x="920" y="196"/>
                    <a:pt x="822" y="279"/>
                    <a:pt x="724" y="377"/>
                  </a:cubicBezTo>
                  <a:cubicBezTo>
                    <a:pt x="641" y="475"/>
                    <a:pt x="557" y="558"/>
                    <a:pt x="501" y="642"/>
                  </a:cubicBezTo>
                  <a:cubicBezTo>
                    <a:pt x="452" y="607"/>
                    <a:pt x="402" y="591"/>
                    <a:pt x="353" y="591"/>
                  </a:cubicBezTo>
                  <a:cubicBezTo>
                    <a:pt x="155" y="591"/>
                    <a:pt x="1" y="850"/>
                    <a:pt x="180" y="1019"/>
                  </a:cubicBezTo>
                  <a:cubicBezTo>
                    <a:pt x="234" y="1069"/>
                    <a:pt x="293" y="1090"/>
                    <a:pt x="351" y="1090"/>
                  </a:cubicBezTo>
                  <a:cubicBezTo>
                    <a:pt x="533" y="1090"/>
                    <a:pt x="691" y="875"/>
                    <a:pt x="543" y="684"/>
                  </a:cubicBezTo>
                  <a:cubicBezTo>
                    <a:pt x="627" y="614"/>
                    <a:pt x="710" y="530"/>
                    <a:pt x="794" y="447"/>
                  </a:cubicBezTo>
                  <a:cubicBezTo>
                    <a:pt x="892" y="349"/>
                    <a:pt x="975" y="251"/>
                    <a:pt x="1059" y="140"/>
                  </a:cubicBezTo>
                  <a:cubicBezTo>
                    <a:pt x="1101" y="98"/>
                    <a:pt x="1129" y="42"/>
                    <a:pt x="117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6" name="Google Shape;1426;p21"/>
            <p:cNvSpPr/>
            <p:nvPr/>
          </p:nvSpPr>
          <p:spPr>
            <a:xfrm>
              <a:off x="6840004" y="5084090"/>
              <a:ext cx="102038" cy="385199"/>
            </a:xfrm>
            <a:custGeom>
              <a:avLst/>
              <a:gdLst/>
              <a:ahLst/>
              <a:cxnLst/>
              <a:rect l="l" t="t" r="r" b="b"/>
              <a:pathLst>
                <a:path w="1410" h="5323" extrusionOk="0">
                  <a:moveTo>
                    <a:pt x="1326" y="1"/>
                  </a:moveTo>
                  <a:cubicBezTo>
                    <a:pt x="1326" y="1"/>
                    <a:pt x="1326" y="84"/>
                    <a:pt x="1312" y="224"/>
                  </a:cubicBezTo>
                  <a:cubicBezTo>
                    <a:pt x="1298" y="363"/>
                    <a:pt x="1284" y="559"/>
                    <a:pt x="1270" y="796"/>
                  </a:cubicBezTo>
                  <a:cubicBezTo>
                    <a:pt x="1256" y="1033"/>
                    <a:pt x="1242" y="1312"/>
                    <a:pt x="1228" y="1605"/>
                  </a:cubicBezTo>
                  <a:cubicBezTo>
                    <a:pt x="1214" y="1898"/>
                    <a:pt x="1200" y="2219"/>
                    <a:pt x="1186" y="2539"/>
                  </a:cubicBezTo>
                  <a:cubicBezTo>
                    <a:pt x="1172" y="2860"/>
                    <a:pt x="1172" y="3181"/>
                    <a:pt x="1172" y="3474"/>
                  </a:cubicBezTo>
                  <a:cubicBezTo>
                    <a:pt x="1158" y="3767"/>
                    <a:pt x="1172" y="4046"/>
                    <a:pt x="1158" y="4283"/>
                  </a:cubicBezTo>
                  <a:cubicBezTo>
                    <a:pt x="1144" y="4534"/>
                    <a:pt x="1158" y="4715"/>
                    <a:pt x="1158" y="4855"/>
                  </a:cubicBezTo>
                  <a:cubicBezTo>
                    <a:pt x="1103" y="4855"/>
                    <a:pt x="1047" y="4869"/>
                    <a:pt x="1005" y="4911"/>
                  </a:cubicBezTo>
                  <a:cubicBezTo>
                    <a:pt x="907" y="4813"/>
                    <a:pt x="782" y="4674"/>
                    <a:pt x="642" y="4548"/>
                  </a:cubicBezTo>
                  <a:cubicBezTo>
                    <a:pt x="503" y="4422"/>
                    <a:pt x="363" y="4297"/>
                    <a:pt x="252" y="4213"/>
                  </a:cubicBezTo>
                  <a:cubicBezTo>
                    <a:pt x="196" y="4171"/>
                    <a:pt x="140" y="4143"/>
                    <a:pt x="112" y="4116"/>
                  </a:cubicBezTo>
                  <a:lnTo>
                    <a:pt x="70" y="4088"/>
                  </a:lnTo>
                  <a:cubicBezTo>
                    <a:pt x="70" y="4032"/>
                    <a:pt x="84" y="3976"/>
                    <a:pt x="84" y="3892"/>
                  </a:cubicBezTo>
                  <a:cubicBezTo>
                    <a:pt x="98" y="3725"/>
                    <a:pt x="98" y="3502"/>
                    <a:pt x="98" y="3279"/>
                  </a:cubicBezTo>
                  <a:cubicBezTo>
                    <a:pt x="84" y="3056"/>
                    <a:pt x="70" y="2832"/>
                    <a:pt x="56" y="2665"/>
                  </a:cubicBezTo>
                  <a:cubicBezTo>
                    <a:pt x="56" y="2581"/>
                    <a:pt x="42" y="2512"/>
                    <a:pt x="42" y="2470"/>
                  </a:cubicBezTo>
                  <a:cubicBezTo>
                    <a:pt x="29" y="2414"/>
                    <a:pt x="29" y="2386"/>
                    <a:pt x="29" y="2386"/>
                  </a:cubicBezTo>
                  <a:lnTo>
                    <a:pt x="29" y="2470"/>
                  </a:lnTo>
                  <a:cubicBezTo>
                    <a:pt x="29" y="2512"/>
                    <a:pt x="15" y="2581"/>
                    <a:pt x="15" y="2665"/>
                  </a:cubicBezTo>
                  <a:cubicBezTo>
                    <a:pt x="15" y="2846"/>
                    <a:pt x="1" y="3056"/>
                    <a:pt x="15" y="3279"/>
                  </a:cubicBezTo>
                  <a:cubicBezTo>
                    <a:pt x="15" y="3502"/>
                    <a:pt x="29" y="3725"/>
                    <a:pt x="42" y="3892"/>
                  </a:cubicBezTo>
                  <a:cubicBezTo>
                    <a:pt x="42" y="3976"/>
                    <a:pt x="56" y="4046"/>
                    <a:pt x="70" y="4102"/>
                  </a:cubicBezTo>
                  <a:lnTo>
                    <a:pt x="112" y="4143"/>
                  </a:lnTo>
                  <a:cubicBezTo>
                    <a:pt x="140" y="4171"/>
                    <a:pt x="168" y="4213"/>
                    <a:pt x="224" y="4269"/>
                  </a:cubicBezTo>
                  <a:cubicBezTo>
                    <a:pt x="321" y="4367"/>
                    <a:pt x="447" y="4506"/>
                    <a:pt x="586" y="4632"/>
                  </a:cubicBezTo>
                  <a:cubicBezTo>
                    <a:pt x="726" y="4757"/>
                    <a:pt x="865" y="4869"/>
                    <a:pt x="977" y="4953"/>
                  </a:cubicBezTo>
                  <a:cubicBezTo>
                    <a:pt x="949" y="4994"/>
                    <a:pt x="935" y="5036"/>
                    <a:pt x="935" y="5092"/>
                  </a:cubicBezTo>
                  <a:cubicBezTo>
                    <a:pt x="935" y="5245"/>
                    <a:pt x="1050" y="5322"/>
                    <a:pt x="1165" y="5322"/>
                  </a:cubicBezTo>
                  <a:cubicBezTo>
                    <a:pt x="1280" y="5322"/>
                    <a:pt x="1395" y="5245"/>
                    <a:pt x="1395" y="5092"/>
                  </a:cubicBezTo>
                  <a:cubicBezTo>
                    <a:pt x="1409" y="4966"/>
                    <a:pt x="1298" y="4855"/>
                    <a:pt x="1172" y="4855"/>
                  </a:cubicBezTo>
                  <a:cubicBezTo>
                    <a:pt x="1186" y="4715"/>
                    <a:pt x="1200" y="4520"/>
                    <a:pt x="1214" y="4297"/>
                  </a:cubicBezTo>
                  <a:cubicBezTo>
                    <a:pt x="1228" y="4060"/>
                    <a:pt x="1242" y="3767"/>
                    <a:pt x="1256" y="3474"/>
                  </a:cubicBezTo>
                  <a:cubicBezTo>
                    <a:pt x="1270" y="3181"/>
                    <a:pt x="1270" y="2860"/>
                    <a:pt x="1284" y="2539"/>
                  </a:cubicBezTo>
                  <a:cubicBezTo>
                    <a:pt x="1298" y="2233"/>
                    <a:pt x="1298" y="1912"/>
                    <a:pt x="1312" y="1605"/>
                  </a:cubicBezTo>
                  <a:cubicBezTo>
                    <a:pt x="1326" y="1312"/>
                    <a:pt x="1312" y="1033"/>
                    <a:pt x="1326" y="796"/>
                  </a:cubicBezTo>
                  <a:cubicBezTo>
                    <a:pt x="1340" y="559"/>
                    <a:pt x="1326" y="363"/>
                    <a:pt x="1326" y="224"/>
                  </a:cubicBezTo>
                  <a:lnTo>
                    <a:pt x="1326"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7" name="Google Shape;1427;p21"/>
            <p:cNvSpPr/>
            <p:nvPr/>
          </p:nvSpPr>
          <p:spPr>
            <a:xfrm>
              <a:off x="6718863" y="4669794"/>
              <a:ext cx="40164" cy="100443"/>
            </a:xfrm>
            <a:custGeom>
              <a:avLst/>
              <a:gdLst/>
              <a:ahLst/>
              <a:cxnLst/>
              <a:rect l="l" t="t" r="r" b="b"/>
              <a:pathLst>
                <a:path w="555" h="1388" extrusionOk="0">
                  <a:moveTo>
                    <a:pt x="312" y="1"/>
                  </a:moveTo>
                  <a:cubicBezTo>
                    <a:pt x="257" y="1"/>
                    <a:pt x="201" y="20"/>
                    <a:pt x="154" y="63"/>
                  </a:cubicBezTo>
                  <a:cubicBezTo>
                    <a:pt x="1" y="188"/>
                    <a:pt x="84" y="453"/>
                    <a:pt x="280" y="467"/>
                  </a:cubicBezTo>
                  <a:cubicBezTo>
                    <a:pt x="280" y="579"/>
                    <a:pt x="280" y="690"/>
                    <a:pt x="280" y="816"/>
                  </a:cubicBezTo>
                  <a:cubicBezTo>
                    <a:pt x="280" y="955"/>
                    <a:pt x="294" y="1081"/>
                    <a:pt x="308" y="1220"/>
                  </a:cubicBezTo>
                  <a:cubicBezTo>
                    <a:pt x="308" y="1276"/>
                    <a:pt x="322" y="1332"/>
                    <a:pt x="336" y="1388"/>
                  </a:cubicBezTo>
                  <a:cubicBezTo>
                    <a:pt x="350" y="1332"/>
                    <a:pt x="363" y="1276"/>
                    <a:pt x="363" y="1220"/>
                  </a:cubicBezTo>
                  <a:cubicBezTo>
                    <a:pt x="377" y="1081"/>
                    <a:pt x="377" y="955"/>
                    <a:pt x="377" y="816"/>
                  </a:cubicBezTo>
                  <a:cubicBezTo>
                    <a:pt x="377" y="690"/>
                    <a:pt x="363" y="565"/>
                    <a:pt x="350" y="467"/>
                  </a:cubicBezTo>
                  <a:cubicBezTo>
                    <a:pt x="461" y="453"/>
                    <a:pt x="545" y="356"/>
                    <a:pt x="545" y="244"/>
                  </a:cubicBezTo>
                  <a:cubicBezTo>
                    <a:pt x="554" y="99"/>
                    <a:pt x="437" y="1"/>
                    <a:pt x="312"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28" name="Google Shape;1428;p21"/>
          <p:cNvGrpSpPr/>
          <p:nvPr/>
        </p:nvGrpSpPr>
        <p:grpSpPr>
          <a:xfrm>
            <a:off x="393497" y="3886405"/>
            <a:ext cx="1861135" cy="1075967"/>
            <a:chOff x="5535892" y="4738903"/>
            <a:chExt cx="691461" cy="399750"/>
          </a:xfrm>
        </p:grpSpPr>
        <p:sp>
          <p:nvSpPr>
            <p:cNvPr id="1429" name="Google Shape;1429;p21"/>
            <p:cNvSpPr/>
            <p:nvPr/>
          </p:nvSpPr>
          <p:spPr>
            <a:xfrm>
              <a:off x="5775062" y="4791369"/>
              <a:ext cx="108117" cy="69760"/>
            </a:xfrm>
            <a:custGeom>
              <a:avLst/>
              <a:gdLst/>
              <a:ahLst/>
              <a:cxnLst/>
              <a:rect l="l" t="t" r="r" b="b"/>
              <a:pathLst>
                <a:path w="1494" h="964" extrusionOk="0">
                  <a:moveTo>
                    <a:pt x="1" y="1"/>
                  </a:moveTo>
                  <a:lnTo>
                    <a:pt x="57" y="43"/>
                  </a:lnTo>
                  <a:cubicBezTo>
                    <a:pt x="99" y="70"/>
                    <a:pt x="154" y="126"/>
                    <a:pt x="224" y="168"/>
                  </a:cubicBezTo>
                  <a:cubicBezTo>
                    <a:pt x="350" y="266"/>
                    <a:pt x="531" y="391"/>
                    <a:pt x="726" y="517"/>
                  </a:cubicBezTo>
                  <a:cubicBezTo>
                    <a:pt x="908" y="642"/>
                    <a:pt x="1103" y="754"/>
                    <a:pt x="1242" y="824"/>
                  </a:cubicBezTo>
                  <a:cubicBezTo>
                    <a:pt x="1326" y="865"/>
                    <a:pt x="1382" y="907"/>
                    <a:pt x="1424" y="921"/>
                  </a:cubicBezTo>
                  <a:cubicBezTo>
                    <a:pt x="1465" y="949"/>
                    <a:pt x="1493" y="963"/>
                    <a:pt x="1493" y="963"/>
                  </a:cubicBezTo>
                  <a:lnTo>
                    <a:pt x="1438" y="907"/>
                  </a:lnTo>
                  <a:cubicBezTo>
                    <a:pt x="1396" y="879"/>
                    <a:pt x="1340" y="838"/>
                    <a:pt x="1270" y="782"/>
                  </a:cubicBezTo>
                  <a:cubicBezTo>
                    <a:pt x="1131" y="684"/>
                    <a:pt x="949" y="559"/>
                    <a:pt x="768" y="433"/>
                  </a:cubicBezTo>
                  <a:cubicBezTo>
                    <a:pt x="573" y="308"/>
                    <a:pt x="391" y="196"/>
                    <a:pt x="238" y="126"/>
                  </a:cubicBezTo>
                  <a:cubicBezTo>
                    <a:pt x="168" y="84"/>
                    <a:pt x="99" y="56"/>
                    <a:pt x="71" y="29"/>
                  </a:cubicBezTo>
                  <a:cubicBezTo>
                    <a:pt x="29" y="15"/>
                    <a:pt x="1" y="1"/>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0" name="Google Shape;1430;p21"/>
            <p:cNvSpPr/>
            <p:nvPr/>
          </p:nvSpPr>
          <p:spPr>
            <a:xfrm>
              <a:off x="6109177" y="5007382"/>
              <a:ext cx="74828" cy="60642"/>
            </a:xfrm>
            <a:custGeom>
              <a:avLst/>
              <a:gdLst/>
              <a:ahLst/>
              <a:cxnLst/>
              <a:rect l="l" t="t" r="r" b="b"/>
              <a:pathLst>
                <a:path w="1034" h="838" extrusionOk="0">
                  <a:moveTo>
                    <a:pt x="1" y="1"/>
                  </a:moveTo>
                  <a:lnTo>
                    <a:pt x="1" y="1"/>
                  </a:lnTo>
                  <a:cubicBezTo>
                    <a:pt x="43" y="56"/>
                    <a:pt x="85" y="98"/>
                    <a:pt x="140" y="154"/>
                  </a:cubicBezTo>
                  <a:cubicBezTo>
                    <a:pt x="238" y="238"/>
                    <a:pt x="364" y="349"/>
                    <a:pt x="489" y="461"/>
                  </a:cubicBezTo>
                  <a:cubicBezTo>
                    <a:pt x="629" y="559"/>
                    <a:pt x="754" y="670"/>
                    <a:pt x="866" y="726"/>
                  </a:cubicBezTo>
                  <a:cubicBezTo>
                    <a:pt x="963" y="796"/>
                    <a:pt x="1033" y="838"/>
                    <a:pt x="1033" y="838"/>
                  </a:cubicBezTo>
                  <a:cubicBezTo>
                    <a:pt x="991" y="796"/>
                    <a:pt x="949" y="740"/>
                    <a:pt x="894" y="684"/>
                  </a:cubicBezTo>
                  <a:cubicBezTo>
                    <a:pt x="796" y="600"/>
                    <a:pt x="670" y="489"/>
                    <a:pt x="545" y="377"/>
                  </a:cubicBezTo>
                  <a:cubicBezTo>
                    <a:pt x="419" y="280"/>
                    <a:pt x="308" y="196"/>
                    <a:pt x="168" y="112"/>
                  </a:cubicBezTo>
                  <a:cubicBezTo>
                    <a:pt x="71" y="43"/>
                    <a:pt x="1" y="1"/>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1" name="Google Shape;1431;p21"/>
            <p:cNvSpPr/>
            <p:nvPr/>
          </p:nvSpPr>
          <p:spPr>
            <a:xfrm>
              <a:off x="6097092" y="5028585"/>
              <a:ext cx="75769" cy="61655"/>
            </a:xfrm>
            <a:custGeom>
              <a:avLst/>
              <a:gdLst/>
              <a:ahLst/>
              <a:cxnLst/>
              <a:rect l="l" t="t" r="r" b="b"/>
              <a:pathLst>
                <a:path w="1047" h="852" extrusionOk="0">
                  <a:moveTo>
                    <a:pt x="0" y="1"/>
                  </a:moveTo>
                  <a:lnTo>
                    <a:pt x="0" y="1"/>
                  </a:lnTo>
                  <a:cubicBezTo>
                    <a:pt x="42" y="56"/>
                    <a:pt x="98" y="112"/>
                    <a:pt x="140" y="168"/>
                  </a:cubicBezTo>
                  <a:cubicBezTo>
                    <a:pt x="238" y="252"/>
                    <a:pt x="363" y="363"/>
                    <a:pt x="489" y="475"/>
                  </a:cubicBezTo>
                  <a:cubicBezTo>
                    <a:pt x="628" y="572"/>
                    <a:pt x="754" y="670"/>
                    <a:pt x="865" y="740"/>
                  </a:cubicBezTo>
                  <a:cubicBezTo>
                    <a:pt x="977" y="810"/>
                    <a:pt x="1047" y="851"/>
                    <a:pt x="1047" y="851"/>
                  </a:cubicBezTo>
                  <a:cubicBezTo>
                    <a:pt x="1047" y="851"/>
                    <a:pt x="991" y="782"/>
                    <a:pt x="893" y="698"/>
                  </a:cubicBezTo>
                  <a:cubicBezTo>
                    <a:pt x="782" y="586"/>
                    <a:pt x="670" y="489"/>
                    <a:pt x="544" y="391"/>
                  </a:cubicBezTo>
                  <a:cubicBezTo>
                    <a:pt x="419" y="280"/>
                    <a:pt x="279" y="182"/>
                    <a:pt x="168" y="112"/>
                  </a:cubicBezTo>
                  <a:cubicBezTo>
                    <a:pt x="70" y="42"/>
                    <a:pt x="1" y="1"/>
                    <a:pt x="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2" name="Google Shape;1432;p21"/>
            <p:cNvSpPr/>
            <p:nvPr/>
          </p:nvSpPr>
          <p:spPr>
            <a:xfrm>
              <a:off x="5829626" y="5020480"/>
              <a:ext cx="60572" cy="75839"/>
            </a:xfrm>
            <a:custGeom>
              <a:avLst/>
              <a:gdLst/>
              <a:ahLst/>
              <a:cxnLst/>
              <a:rect l="l" t="t" r="r" b="b"/>
              <a:pathLst>
                <a:path w="837" h="1048" extrusionOk="0">
                  <a:moveTo>
                    <a:pt x="837" y="1"/>
                  </a:moveTo>
                  <a:lnTo>
                    <a:pt x="837" y="1"/>
                  </a:lnTo>
                  <a:cubicBezTo>
                    <a:pt x="781" y="43"/>
                    <a:pt x="739" y="99"/>
                    <a:pt x="684" y="140"/>
                  </a:cubicBezTo>
                  <a:cubicBezTo>
                    <a:pt x="600" y="238"/>
                    <a:pt x="488" y="364"/>
                    <a:pt x="377" y="489"/>
                  </a:cubicBezTo>
                  <a:cubicBezTo>
                    <a:pt x="279" y="629"/>
                    <a:pt x="181" y="754"/>
                    <a:pt x="112" y="866"/>
                  </a:cubicBezTo>
                  <a:cubicBezTo>
                    <a:pt x="42" y="977"/>
                    <a:pt x="0" y="1047"/>
                    <a:pt x="0" y="1047"/>
                  </a:cubicBezTo>
                  <a:cubicBezTo>
                    <a:pt x="56" y="991"/>
                    <a:pt x="98" y="949"/>
                    <a:pt x="154" y="894"/>
                  </a:cubicBezTo>
                  <a:cubicBezTo>
                    <a:pt x="237" y="810"/>
                    <a:pt x="349" y="684"/>
                    <a:pt x="460" y="545"/>
                  </a:cubicBezTo>
                  <a:cubicBezTo>
                    <a:pt x="558" y="433"/>
                    <a:pt x="642" y="308"/>
                    <a:pt x="725" y="182"/>
                  </a:cubicBezTo>
                  <a:cubicBezTo>
                    <a:pt x="809" y="71"/>
                    <a:pt x="837" y="1"/>
                    <a:pt x="837"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3" name="Google Shape;1433;p21"/>
            <p:cNvSpPr/>
            <p:nvPr/>
          </p:nvSpPr>
          <p:spPr>
            <a:xfrm>
              <a:off x="5807410" y="5008395"/>
              <a:ext cx="61657" cy="75766"/>
            </a:xfrm>
            <a:custGeom>
              <a:avLst/>
              <a:gdLst/>
              <a:ahLst/>
              <a:cxnLst/>
              <a:rect l="l" t="t" r="r" b="b"/>
              <a:pathLst>
                <a:path w="852" h="1047" extrusionOk="0">
                  <a:moveTo>
                    <a:pt x="851" y="1"/>
                  </a:moveTo>
                  <a:lnTo>
                    <a:pt x="851" y="1"/>
                  </a:lnTo>
                  <a:cubicBezTo>
                    <a:pt x="851" y="1"/>
                    <a:pt x="781" y="56"/>
                    <a:pt x="698" y="140"/>
                  </a:cubicBezTo>
                  <a:cubicBezTo>
                    <a:pt x="600" y="238"/>
                    <a:pt x="488" y="363"/>
                    <a:pt x="391" y="489"/>
                  </a:cubicBezTo>
                  <a:cubicBezTo>
                    <a:pt x="279" y="628"/>
                    <a:pt x="182" y="754"/>
                    <a:pt x="112" y="865"/>
                  </a:cubicBezTo>
                  <a:cubicBezTo>
                    <a:pt x="42" y="977"/>
                    <a:pt x="0" y="1047"/>
                    <a:pt x="0" y="1047"/>
                  </a:cubicBezTo>
                  <a:cubicBezTo>
                    <a:pt x="56" y="991"/>
                    <a:pt x="112" y="949"/>
                    <a:pt x="154" y="893"/>
                  </a:cubicBezTo>
                  <a:cubicBezTo>
                    <a:pt x="251" y="810"/>
                    <a:pt x="363" y="684"/>
                    <a:pt x="461" y="545"/>
                  </a:cubicBezTo>
                  <a:cubicBezTo>
                    <a:pt x="572" y="419"/>
                    <a:pt x="670" y="280"/>
                    <a:pt x="739" y="168"/>
                  </a:cubicBezTo>
                  <a:cubicBezTo>
                    <a:pt x="809" y="70"/>
                    <a:pt x="851" y="1"/>
                    <a:pt x="85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4" name="Google Shape;1434;p21"/>
            <p:cNvSpPr/>
            <p:nvPr/>
          </p:nvSpPr>
          <p:spPr>
            <a:xfrm>
              <a:off x="5901269" y="5001303"/>
              <a:ext cx="95959" cy="86910"/>
            </a:xfrm>
            <a:custGeom>
              <a:avLst/>
              <a:gdLst/>
              <a:ahLst/>
              <a:cxnLst/>
              <a:rect l="l" t="t" r="r" b="b"/>
              <a:pathLst>
                <a:path w="1326" h="1201" extrusionOk="0">
                  <a:moveTo>
                    <a:pt x="0" y="1"/>
                  </a:moveTo>
                  <a:lnTo>
                    <a:pt x="56" y="71"/>
                  </a:lnTo>
                  <a:cubicBezTo>
                    <a:pt x="84" y="99"/>
                    <a:pt x="126" y="154"/>
                    <a:pt x="182" y="210"/>
                  </a:cubicBezTo>
                  <a:cubicBezTo>
                    <a:pt x="307" y="336"/>
                    <a:pt x="461" y="489"/>
                    <a:pt x="628" y="643"/>
                  </a:cubicBezTo>
                  <a:cubicBezTo>
                    <a:pt x="796" y="782"/>
                    <a:pt x="977" y="922"/>
                    <a:pt x="1102" y="1033"/>
                  </a:cubicBezTo>
                  <a:cubicBezTo>
                    <a:pt x="1172" y="1089"/>
                    <a:pt x="1228" y="1117"/>
                    <a:pt x="1270" y="1145"/>
                  </a:cubicBezTo>
                  <a:cubicBezTo>
                    <a:pt x="1312" y="1187"/>
                    <a:pt x="1326" y="1201"/>
                    <a:pt x="1326" y="1201"/>
                  </a:cubicBezTo>
                  <a:lnTo>
                    <a:pt x="1284" y="1131"/>
                  </a:lnTo>
                  <a:cubicBezTo>
                    <a:pt x="1242" y="1103"/>
                    <a:pt x="1200" y="1047"/>
                    <a:pt x="1144" y="991"/>
                  </a:cubicBezTo>
                  <a:cubicBezTo>
                    <a:pt x="1033" y="866"/>
                    <a:pt x="865" y="712"/>
                    <a:pt x="698" y="559"/>
                  </a:cubicBezTo>
                  <a:cubicBezTo>
                    <a:pt x="530" y="419"/>
                    <a:pt x="363" y="280"/>
                    <a:pt x="224" y="168"/>
                  </a:cubicBezTo>
                  <a:cubicBezTo>
                    <a:pt x="168" y="113"/>
                    <a:pt x="98" y="85"/>
                    <a:pt x="56" y="57"/>
                  </a:cubicBezTo>
                  <a:cubicBezTo>
                    <a:pt x="28" y="15"/>
                    <a:pt x="0" y="1"/>
                    <a:pt x="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5" name="Google Shape;1435;p21"/>
            <p:cNvSpPr/>
            <p:nvPr/>
          </p:nvSpPr>
          <p:spPr>
            <a:xfrm>
              <a:off x="5894177" y="4783336"/>
              <a:ext cx="95959" cy="85825"/>
            </a:xfrm>
            <a:custGeom>
              <a:avLst/>
              <a:gdLst/>
              <a:ahLst/>
              <a:cxnLst/>
              <a:rect l="l" t="t" r="r" b="b"/>
              <a:pathLst>
                <a:path w="1326" h="1186" extrusionOk="0">
                  <a:moveTo>
                    <a:pt x="1326" y="0"/>
                  </a:moveTo>
                  <a:cubicBezTo>
                    <a:pt x="1326" y="0"/>
                    <a:pt x="1298" y="14"/>
                    <a:pt x="1270" y="42"/>
                  </a:cubicBezTo>
                  <a:cubicBezTo>
                    <a:pt x="1228" y="70"/>
                    <a:pt x="1172" y="112"/>
                    <a:pt x="1103" y="154"/>
                  </a:cubicBezTo>
                  <a:cubicBezTo>
                    <a:pt x="963" y="265"/>
                    <a:pt x="796" y="405"/>
                    <a:pt x="628" y="544"/>
                  </a:cubicBezTo>
                  <a:cubicBezTo>
                    <a:pt x="461" y="697"/>
                    <a:pt x="308" y="851"/>
                    <a:pt x="182" y="976"/>
                  </a:cubicBezTo>
                  <a:cubicBezTo>
                    <a:pt x="126" y="1032"/>
                    <a:pt x="84" y="1088"/>
                    <a:pt x="43" y="1130"/>
                  </a:cubicBezTo>
                  <a:lnTo>
                    <a:pt x="1" y="1186"/>
                  </a:lnTo>
                  <a:cubicBezTo>
                    <a:pt x="1" y="1186"/>
                    <a:pt x="15" y="1172"/>
                    <a:pt x="57" y="1144"/>
                  </a:cubicBezTo>
                  <a:cubicBezTo>
                    <a:pt x="98" y="1102"/>
                    <a:pt x="154" y="1074"/>
                    <a:pt x="224" y="1018"/>
                  </a:cubicBezTo>
                  <a:cubicBezTo>
                    <a:pt x="363" y="907"/>
                    <a:pt x="531" y="767"/>
                    <a:pt x="698" y="628"/>
                  </a:cubicBezTo>
                  <a:cubicBezTo>
                    <a:pt x="866" y="474"/>
                    <a:pt x="1019" y="321"/>
                    <a:pt x="1145" y="195"/>
                  </a:cubicBezTo>
                  <a:cubicBezTo>
                    <a:pt x="1200" y="140"/>
                    <a:pt x="1242" y="84"/>
                    <a:pt x="1270" y="56"/>
                  </a:cubicBezTo>
                  <a:lnTo>
                    <a:pt x="1326"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6" name="Google Shape;1436;p21"/>
            <p:cNvSpPr/>
            <p:nvPr/>
          </p:nvSpPr>
          <p:spPr>
            <a:xfrm>
              <a:off x="5995128" y="4783336"/>
              <a:ext cx="95959" cy="85825"/>
            </a:xfrm>
            <a:custGeom>
              <a:avLst/>
              <a:gdLst/>
              <a:ahLst/>
              <a:cxnLst/>
              <a:rect l="l" t="t" r="r" b="b"/>
              <a:pathLst>
                <a:path w="1326" h="1186" extrusionOk="0">
                  <a:moveTo>
                    <a:pt x="1" y="0"/>
                  </a:moveTo>
                  <a:lnTo>
                    <a:pt x="56" y="56"/>
                  </a:lnTo>
                  <a:cubicBezTo>
                    <a:pt x="84" y="84"/>
                    <a:pt x="126" y="140"/>
                    <a:pt x="196" y="195"/>
                  </a:cubicBezTo>
                  <a:cubicBezTo>
                    <a:pt x="308" y="321"/>
                    <a:pt x="461" y="474"/>
                    <a:pt x="628" y="628"/>
                  </a:cubicBezTo>
                  <a:cubicBezTo>
                    <a:pt x="796" y="781"/>
                    <a:pt x="977" y="921"/>
                    <a:pt x="1103" y="1018"/>
                  </a:cubicBezTo>
                  <a:cubicBezTo>
                    <a:pt x="1172" y="1074"/>
                    <a:pt x="1228" y="1116"/>
                    <a:pt x="1270" y="1144"/>
                  </a:cubicBezTo>
                  <a:cubicBezTo>
                    <a:pt x="1284" y="1158"/>
                    <a:pt x="1312" y="1172"/>
                    <a:pt x="1326" y="1186"/>
                  </a:cubicBezTo>
                  <a:lnTo>
                    <a:pt x="1284" y="1130"/>
                  </a:lnTo>
                  <a:cubicBezTo>
                    <a:pt x="1242" y="1088"/>
                    <a:pt x="1200" y="1032"/>
                    <a:pt x="1144" y="976"/>
                  </a:cubicBezTo>
                  <a:cubicBezTo>
                    <a:pt x="1019" y="851"/>
                    <a:pt x="865" y="697"/>
                    <a:pt x="698" y="544"/>
                  </a:cubicBezTo>
                  <a:cubicBezTo>
                    <a:pt x="531" y="405"/>
                    <a:pt x="363" y="265"/>
                    <a:pt x="224" y="154"/>
                  </a:cubicBezTo>
                  <a:cubicBezTo>
                    <a:pt x="154" y="112"/>
                    <a:pt x="98" y="70"/>
                    <a:pt x="70" y="42"/>
                  </a:cubicBezTo>
                  <a:cubicBezTo>
                    <a:pt x="43" y="28"/>
                    <a:pt x="15" y="0"/>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7" name="Google Shape;1437;p21"/>
            <p:cNvSpPr/>
            <p:nvPr/>
          </p:nvSpPr>
          <p:spPr>
            <a:xfrm>
              <a:off x="5999180" y="4872129"/>
              <a:ext cx="97986" cy="216082"/>
            </a:xfrm>
            <a:custGeom>
              <a:avLst/>
              <a:gdLst/>
              <a:ahLst/>
              <a:cxnLst/>
              <a:rect l="l" t="t" r="r" b="b"/>
              <a:pathLst>
                <a:path w="1354" h="2986" extrusionOk="0">
                  <a:moveTo>
                    <a:pt x="1270" y="1"/>
                  </a:moveTo>
                  <a:lnTo>
                    <a:pt x="1270" y="84"/>
                  </a:lnTo>
                  <a:cubicBezTo>
                    <a:pt x="1270" y="140"/>
                    <a:pt x="1270" y="210"/>
                    <a:pt x="1256" y="293"/>
                  </a:cubicBezTo>
                  <a:cubicBezTo>
                    <a:pt x="1256" y="461"/>
                    <a:pt x="1242" y="684"/>
                    <a:pt x="1256" y="907"/>
                  </a:cubicBezTo>
                  <a:cubicBezTo>
                    <a:pt x="1270" y="1130"/>
                    <a:pt x="1284" y="1354"/>
                    <a:pt x="1298" y="1521"/>
                  </a:cubicBezTo>
                  <a:cubicBezTo>
                    <a:pt x="1298" y="1605"/>
                    <a:pt x="1312" y="1660"/>
                    <a:pt x="1312" y="1716"/>
                  </a:cubicBezTo>
                  <a:cubicBezTo>
                    <a:pt x="1326" y="1772"/>
                    <a:pt x="1326" y="1786"/>
                    <a:pt x="1326" y="1800"/>
                  </a:cubicBezTo>
                  <a:lnTo>
                    <a:pt x="1326" y="1716"/>
                  </a:lnTo>
                  <a:cubicBezTo>
                    <a:pt x="1326" y="1674"/>
                    <a:pt x="1340" y="1591"/>
                    <a:pt x="1340" y="1507"/>
                  </a:cubicBezTo>
                  <a:cubicBezTo>
                    <a:pt x="1353" y="1340"/>
                    <a:pt x="1353" y="1116"/>
                    <a:pt x="1353" y="893"/>
                  </a:cubicBezTo>
                  <a:cubicBezTo>
                    <a:pt x="1340" y="670"/>
                    <a:pt x="1326" y="461"/>
                    <a:pt x="1312" y="280"/>
                  </a:cubicBezTo>
                  <a:cubicBezTo>
                    <a:pt x="1312" y="196"/>
                    <a:pt x="1298" y="126"/>
                    <a:pt x="1284" y="84"/>
                  </a:cubicBezTo>
                  <a:cubicBezTo>
                    <a:pt x="1284" y="28"/>
                    <a:pt x="1270" y="1"/>
                    <a:pt x="1270" y="1"/>
                  </a:cubicBezTo>
                  <a:close/>
                  <a:moveTo>
                    <a:pt x="1326" y="1800"/>
                  </a:moveTo>
                  <a:cubicBezTo>
                    <a:pt x="1312" y="1800"/>
                    <a:pt x="1284" y="1814"/>
                    <a:pt x="1270" y="1842"/>
                  </a:cubicBezTo>
                  <a:cubicBezTo>
                    <a:pt x="1228" y="1870"/>
                    <a:pt x="1172" y="1912"/>
                    <a:pt x="1102" y="1953"/>
                  </a:cubicBezTo>
                  <a:cubicBezTo>
                    <a:pt x="963" y="2065"/>
                    <a:pt x="796" y="2204"/>
                    <a:pt x="628" y="2344"/>
                  </a:cubicBezTo>
                  <a:cubicBezTo>
                    <a:pt x="461" y="2497"/>
                    <a:pt x="307" y="2651"/>
                    <a:pt x="182" y="2776"/>
                  </a:cubicBezTo>
                  <a:cubicBezTo>
                    <a:pt x="126" y="2832"/>
                    <a:pt x="84" y="2888"/>
                    <a:pt x="42" y="2930"/>
                  </a:cubicBezTo>
                  <a:lnTo>
                    <a:pt x="0" y="2986"/>
                  </a:lnTo>
                  <a:cubicBezTo>
                    <a:pt x="14" y="2972"/>
                    <a:pt x="42" y="2958"/>
                    <a:pt x="56" y="2944"/>
                  </a:cubicBezTo>
                  <a:cubicBezTo>
                    <a:pt x="98" y="2902"/>
                    <a:pt x="154" y="2874"/>
                    <a:pt x="224" y="2818"/>
                  </a:cubicBezTo>
                  <a:cubicBezTo>
                    <a:pt x="363" y="2721"/>
                    <a:pt x="530" y="2567"/>
                    <a:pt x="698" y="2428"/>
                  </a:cubicBezTo>
                  <a:cubicBezTo>
                    <a:pt x="865" y="2274"/>
                    <a:pt x="1019" y="2121"/>
                    <a:pt x="1144" y="1995"/>
                  </a:cubicBezTo>
                  <a:cubicBezTo>
                    <a:pt x="1200" y="1939"/>
                    <a:pt x="1242" y="1884"/>
                    <a:pt x="1284" y="1856"/>
                  </a:cubicBezTo>
                  <a:lnTo>
                    <a:pt x="1326" y="180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8" name="Google Shape;1438;p21"/>
            <p:cNvSpPr/>
            <p:nvPr/>
          </p:nvSpPr>
          <p:spPr>
            <a:xfrm>
              <a:off x="5891138" y="4866051"/>
              <a:ext cx="7164" cy="129316"/>
            </a:xfrm>
            <a:custGeom>
              <a:avLst/>
              <a:gdLst/>
              <a:ahLst/>
              <a:cxnLst/>
              <a:rect l="l" t="t" r="r" b="b"/>
              <a:pathLst>
                <a:path w="99" h="1787" extrusionOk="0">
                  <a:moveTo>
                    <a:pt x="29" y="1"/>
                  </a:moveTo>
                  <a:cubicBezTo>
                    <a:pt x="15" y="29"/>
                    <a:pt x="15" y="57"/>
                    <a:pt x="29" y="71"/>
                  </a:cubicBezTo>
                  <a:cubicBezTo>
                    <a:pt x="29" y="29"/>
                    <a:pt x="29" y="1"/>
                    <a:pt x="29" y="1"/>
                  </a:cubicBezTo>
                  <a:close/>
                  <a:moveTo>
                    <a:pt x="29" y="71"/>
                  </a:moveTo>
                  <a:cubicBezTo>
                    <a:pt x="29" y="126"/>
                    <a:pt x="15" y="196"/>
                    <a:pt x="1" y="280"/>
                  </a:cubicBezTo>
                  <a:cubicBezTo>
                    <a:pt x="1" y="447"/>
                    <a:pt x="1" y="670"/>
                    <a:pt x="1" y="894"/>
                  </a:cubicBezTo>
                  <a:cubicBezTo>
                    <a:pt x="15" y="1117"/>
                    <a:pt x="29" y="1340"/>
                    <a:pt x="43" y="1507"/>
                  </a:cubicBezTo>
                  <a:cubicBezTo>
                    <a:pt x="43" y="1591"/>
                    <a:pt x="57" y="1661"/>
                    <a:pt x="57" y="1717"/>
                  </a:cubicBezTo>
                  <a:cubicBezTo>
                    <a:pt x="71" y="1758"/>
                    <a:pt x="71" y="1786"/>
                    <a:pt x="71" y="1786"/>
                  </a:cubicBezTo>
                  <a:lnTo>
                    <a:pt x="71" y="1717"/>
                  </a:lnTo>
                  <a:cubicBezTo>
                    <a:pt x="71" y="1661"/>
                    <a:pt x="85" y="1591"/>
                    <a:pt x="85" y="1507"/>
                  </a:cubicBezTo>
                  <a:cubicBezTo>
                    <a:pt x="99" y="1326"/>
                    <a:pt x="99" y="1117"/>
                    <a:pt x="99" y="894"/>
                  </a:cubicBezTo>
                  <a:cubicBezTo>
                    <a:pt x="99" y="670"/>
                    <a:pt x="71" y="447"/>
                    <a:pt x="57" y="280"/>
                  </a:cubicBezTo>
                  <a:cubicBezTo>
                    <a:pt x="57" y="196"/>
                    <a:pt x="43" y="126"/>
                    <a:pt x="29" y="7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9" name="Google Shape;1439;p21"/>
            <p:cNvSpPr/>
            <p:nvPr/>
          </p:nvSpPr>
          <p:spPr>
            <a:xfrm>
              <a:off x="5921459" y="4861057"/>
              <a:ext cx="148426" cy="144368"/>
            </a:xfrm>
            <a:custGeom>
              <a:avLst/>
              <a:gdLst/>
              <a:ahLst/>
              <a:cxnLst/>
              <a:rect l="l" t="t" r="r" b="b"/>
              <a:pathLst>
                <a:path w="2051" h="1995" extrusionOk="0">
                  <a:moveTo>
                    <a:pt x="382" y="1784"/>
                  </a:moveTo>
                  <a:lnTo>
                    <a:pt x="382" y="1784"/>
                  </a:lnTo>
                  <a:cubicBezTo>
                    <a:pt x="406" y="1805"/>
                    <a:pt x="433" y="1824"/>
                    <a:pt x="461" y="1841"/>
                  </a:cubicBezTo>
                  <a:cubicBezTo>
                    <a:pt x="433" y="1823"/>
                    <a:pt x="407" y="1804"/>
                    <a:pt x="382" y="1784"/>
                  </a:cubicBezTo>
                  <a:close/>
                  <a:moveTo>
                    <a:pt x="991" y="0"/>
                  </a:moveTo>
                  <a:cubicBezTo>
                    <a:pt x="893" y="0"/>
                    <a:pt x="795" y="28"/>
                    <a:pt x="698" y="42"/>
                  </a:cubicBezTo>
                  <a:cubicBezTo>
                    <a:pt x="600" y="84"/>
                    <a:pt x="517" y="126"/>
                    <a:pt x="433" y="181"/>
                  </a:cubicBezTo>
                  <a:cubicBezTo>
                    <a:pt x="349" y="237"/>
                    <a:pt x="279" y="307"/>
                    <a:pt x="224" y="377"/>
                  </a:cubicBezTo>
                  <a:cubicBezTo>
                    <a:pt x="154" y="446"/>
                    <a:pt x="112" y="530"/>
                    <a:pt x="70" y="614"/>
                  </a:cubicBezTo>
                  <a:cubicBezTo>
                    <a:pt x="42" y="698"/>
                    <a:pt x="14" y="795"/>
                    <a:pt x="0" y="879"/>
                  </a:cubicBezTo>
                  <a:cubicBezTo>
                    <a:pt x="0" y="921"/>
                    <a:pt x="0" y="963"/>
                    <a:pt x="0" y="1018"/>
                  </a:cubicBezTo>
                  <a:cubicBezTo>
                    <a:pt x="0" y="1060"/>
                    <a:pt x="0" y="1102"/>
                    <a:pt x="0" y="1144"/>
                  </a:cubicBezTo>
                  <a:cubicBezTo>
                    <a:pt x="38" y="1392"/>
                    <a:pt x="175" y="1619"/>
                    <a:pt x="382" y="1784"/>
                  </a:cubicBezTo>
                  <a:lnTo>
                    <a:pt x="382" y="1784"/>
                  </a:lnTo>
                  <a:cubicBezTo>
                    <a:pt x="308" y="1722"/>
                    <a:pt x="248" y="1646"/>
                    <a:pt x="196" y="1562"/>
                  </a:cubicBezTo>
                  <a:cubicBezTo>
                    <a:pt x="112" y="1437"/>
                    <a:pt x="56" y="1283"/>
                    <a:pt x="42" y="1144"/>
                  </a:cubicBezTo>
                  <a:lnTo>
                    <a:pt x="42" y="1018"/>
                  </a:lnTo>
                  <a:cubicBezTo>
                    <a:pt x="42" y="977"/>
                    <a:pt x="42" y="935"/>
                    <a:pt x="56" y="893"/>
                  </a:cubicBezTo>
                  <a:cubicBezTo>
                    <a:pt x="70" y="809"/>
                    <a:pt x="98" y="725"/>
                    <a:pt x="140" y="656"/>
                  </a:cubicBezTo>
                  <a:cubicBezTo>
                    <a:pt x="210" y="488"/>
                    <a:pt x="335" y="349"/>
                    <a:pt x="489" y="251"/>
                  </a:cubicBezTo>
                  <a:cubicBezTo>
                    <a:pt x="558" y="209"/>
                    <a:pt x="642" y="167"/>
                    <a:pt x="740" y="140"/>
                  </a:cubicBezTo>
                  <a:cubicBezTo>
                    <a:pt x="823" y="126"/>
                    <a:pt x="907" y="112"/>
                    <a:pt x="1005" y="112"/>
                  </a:cubicBezTo>
                  <a:cubicBezTo>
                    <a:pt x="1088" y="112"/>
                    <a:pt x="1186" y="126"/>
                    <a:pt x="1270" y="140"/>
                  </a:cubicBezTo>
                  <a:cubicBezTo>
                    <a:pt x="1353" y="167"/>
                    <a:pt x="1437" y="209"/>
                    <a:pt x="1507" y="265"/>
                  </a:cubicBezTo>
                  <a:cubicBezTo>
                    <a:pt x="1660" y="349"/>
                    <a:pt x="1786" y="488"/>
                    <a:pt x="1856" y="656"/>
                  </a:cubicBezTo>
                  <a:cubicBezTo>
                    <a:pt x="1925" y="809"/>
                    <a:pt x="1967" y="977"/>
                    <a:pt x="1953" y="1144"/>
                  </a:cubicBezTo>
                  <a:cubicBezTo>
                    <a:pt x="1925" y="1283"/>
                    <a:pt x="1883" y="1437"/>
                    <a:pt x="1800" y="1562"/>
                  </a:cubicBezTo>
                  <a:cubicBezTo>
                    <a:pt x="1730" y="1674"/>
                    <a:pt x="1646" y="1772"/>
                    <a:pt x="1535" y="1841"/>
                  </a:cubicBezTo>
                  <a:cubicBezTo>
                    <a:pt x="1646" y="1772"/>
                    <a:pt x="1744" y="1674"/>
                    <a:pt x="1828" y="1562"/>
                  </a:cubicBezTo>
                  <a:cubicBezTo>
                    <a:pt x="2023" y="1283"/>
                    <a:pt x="2051" y="921"/>
                    <a:pt x="1925" y="614"/>
                  </a:cubicBezTo>
                  <a:cubicBezTo>
                    <a:pt x="1856" y="433"/>
                    <a:pt x="1730" y="279"/>
                    <a:pt x="1577" y="167"/>
                  </a:cubicBezTo>
                  <a:lnTo>
                    <a:pt x="1563" y="181"/>
                  </a:lnTo>
                  <a:cubicBezTo>
                    <a:pt x="1479" y="126"/>
                    <a:pt x="1381" y="84"/>
                    <a:pt x="1284" y="42"/>
                  </a:cubicBezTo>
                  <a:cubicBezTo>
                    <a:pt x="1200" y="28"/>
                    <a:pt x="1088" y="0"/>
                    <a:pt x="991" y="0"/>
                  </a:cubicBezTo>
                  <a:close/>
                  <a:moveTo>
                    <a:pt x="461" y="1841"/>
                  </a:moveTo>
                  <a:lnTo>
                    <a:pt x="461" y="1841"/>
                  </a:lnTo>
                  <a:cubicBezTo>
                    <a:pt x="544" y="1897"/>
                    <a:pt x="642" y="1939"/>
                    <a:pt x="740" y="1967"/>
                  </a:cubicBezTo>
                  <a:cubicBezTo>
                    <a:pt x="768" y="1981"/>
                    <a:pt x="809" y="1995"/>
                    <a:pt x="837" y="1995"/>
                  </a:cubicBezTo>
                  <a:lnTo>
                    <a:pt x="921" y="1995"/>
                  </a:lnTo>
                  <a:cubicBezTo>
                    <a:pt x="893" y="1995"/>
                    <a:pt x="865" y="1981"/>
                    <a:pt x="837" y="1981"/>
                  </a:cubicBezTo>
                  <a:cubicBezTo>
                    <a:pt x="809" y="1981"/>
                    <a:pt x="768" y="1967"/>
                    <a:pt x="726" y="1953"/>
                  </a:cubicBezTo>
                  <a:cubicBezTo>
                    <a:pt x="628" y="1925"/>
                    <a:pt x="544" y="1883"/>
                    <a:pt x="461" y="1841"/>
                  </a:cubicBezTo>
                  <a:close/>
                  <a:moveTo>
                    <a:pt x="1535" y="1841"/>
                  </a:moveTo>
                  <a:cubicBezTo>
                    <a:pt x="1451" y="1897"/>
                    <a:pt x="1353" y="1925"/>
                    <a:pt x="1270" y="1953"/>
                  </a:cubicBezTo>
                  <a:cubicBezTo>
                    <a:pt x="1228" y="1967"/>
                    <a:pt x="1186" y="1981"/>
                    <a:pt x="1158" y="1981"/>
                  </a:cubicBezTo>
                  <a:cubicBezTo>
                    <a:pt x="1130" y="1981"/>
                    <a:pt x="1102" y="1995"/>
                    <a:pt x="1074" y="1995"/>
                  </a:cubicBezTo>
                  <a:lnTo>
                    <a:pt x="1158" y="1995"/>
                  </a:lnTo>
                  <a:cubicBezTo>
                    <a:pt x="1186" y="1981"/>
                    <a:pt x="1228" y="1981"/>
                    <a:pt x="1270" y="1967"/>
                  </a:cubicBezTo>
                  <a:cubicBezTo>
                    <a:pt x="1353" y="1939"/>
                    <a:pt x="1451" y="1897"/>
                    <a:pt x="1535" y="184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0" name="Google Shape;1440;p21"/>
            <p:cNvSpPr/>
            <p:nvPr/>
          </p:nvSpPr>
          <p:spPr>
            <a:xfrm>
              <a:off x="6175826" y="5072005"/>
              <a:ext cx="51526" cy="50511"/>
            </a:xfrm>
            <a:custGeom>
              <a:avLst/>
              <a:gdLst/>
              <a:ahLst/>
              <a:cxnLst/>
              <a:rect l="l" t="t" r="r" b="b"/>
              <a:pathLst>
                <a:path w="712" h="698" extrusionOk="0">
                  <a:moveTo>
                    <a:pt x="545" y="43"/>
                  </a:moveTo>
                  <a:cubicBezTo>
                    <a:pt x="559" y="56"/>
                    <a:pt x="573" y="70"/>
                    <a:pt x="586" y="84"/>
                  </a:cubicBezTo>
                  <a:lnTo>
                    <a:pt x="614" y="98"/>
                  </a:lnTo>
                  <a:lnTo>
                    <a:pt x="600" y="84"/>
                  </a:lnTo>
                  <a:cubicBezTo>
                    <a:pt x="573" y="70"/>
                    <a:pt x="559" y="56"/>
                    <a:pt x="545" y="43"/>
                  </a:cubicBezTo>
                  <a:close/>
                  <a:moveTo>
                    <a:pt x="307" y="0"/>
                  </a:moveTo>
                  <a:cubicBezTo>
                    <a:pt x="252" y="0"/>
                    <a:pt x="210" y="28"/>
                    <a:pt x="168" y="56"/>
                  </a:cubicBezTo>
                  <a:cubicBezTo>
                    <a:pt x="112" y="84"/>
                    <a:pt x="70" y="140"/>
                    <a:pt x="42" y="196"/>
                  </a:cubicBezTo>
                  <a:cubicBezTo>
                    <a:pt x="0" y="293"/>
                    <a:pt x="0" y="405"/>
                    <a:pt x="56" y="503"/>
                  </a:cubicBezTo>
                  <a:cubicBezTo>
                    <a:pt x="70" y="544"/>
                    <a:pt x="84" y="572"/>
                    <a:pt x="112" y="586"/>
                  </a:cubicBezTo>
                  <a:cubicBezTo>
                    <a:pt x="168" y="642"/>
                    <a:pt x="238" y="684"/>
                    <a:pt x="307" y="698"/>
                  </a:cubicBezTo>
                  <a:cubicBezTo>
                    <a:pt x="377" y="698"/>
                    <a:pt x="447" y="698"/>
                    <a:pt x="503" y="670"/>
                  </a:cubicBezTo>
                  <a:cubicBezTo>
                    <a:pt x="544" y="656"/>
                    <a:pt x="572" y="628"/>
                    <a:pt x="586" y="614"/>
                  </a:cubicBezTo>
                  <a:lnTo>
                    <a:pt x="628" y="586"/>
                  </a:lnTo>
                  <a:cubicBezTo>
                    <a:pt x="628" y="572"/>
                    <a:pt x="642" y="558"/>
                    <a:pt x="656" y="544"/>
                  </a:cubicBezTo>
                  <a:cubicBezTo>
                    <a:pt x="684" y="503"/>
                    <a:pt x="698" y="447"/>
                    <a:pt x="712" y="391"/>
                  </a:cubicBezTo>
                  <a:lnTo>
                    <a:pt x="712" y="321"/>
                  </a:lnTo>
                  <a:lnTo>
                    <a:pt x="712" y="251"/>
                  </a:lnTo>
                  <a:lnTo>
                    <a:pt x="698" y="210"/>
                  </a:lnTo>
                  <a:cubicBezTo>
                    <a:pt x="698" y="196"/>
                    <a:pt x="684" y="182"/>
                    <a:pt x="670" y="168"/>
                  </a:cubicBezTo>
                  <a:cubicBezTo>
                    <a:pt x="656" y="154"/>
                    <a:pt x="642" y="140"/>
                    <a:pt x="629" y="126"/>
                  </a:cubicBezTo>
                  <a:lnTo>
                    <a:pt x="629" y="126"/>
                  </a:lnTo>
                  <a:cubicBezTo>
                    <a:pt x="642" y="140"/>
                    <a:pt x="656" y="154"/>
                    <a:pt x="670" y="182"/>
                  </a:cubicBezTo>
                  <a:lnTo>
                    <a:pt x="698" y="224"/>
                  </a:lnTo>
                  <a:cubicBezTo>
                    <a:pt x="698" y="237"/>
                    <a:pt x="698" y="251"/>
                    <a:pt x="698" y="265"/>
                  </a:cubicBezTo>
                  <a:cubicBezTo>
                    <a:pt x="712" y="293"/>
                    <a:pt x="698" y="307"/>
                    <a:pt x="698" y="335"/>
                  </a:cubicBezTo>
                  <a:cubicBezTo>
                    <a:pt x="698" y="349"/>
                    <a:pt x="698" y="377"/>
                    <a:pt x="698" y="391"/>
                  </a:cubicBezTo>
                  <a:cubicBezTo>
                    <a:pt x="684" y="447"/>
                    <a:pt x="656" y="489"/>
                    <a:pt x="614" y="530"/>
                  </a:cubicBezTo>
                  <a:cubicBezTo>
                    <a:pt x="614" y="530"/>
                    <a:pt x="600" y="544"/>
                    <a:pt x="600" y="558"/>
                  </a:cubicBezTo>
                  <a:lnTo>
                    <a:pt x="558" y="572"/>
                  </a:lnTo>
                  <a:cubicBezTo>
                    <a:pt x="531" y="586"/>
                    <a:pt x="517" y="600"/>
                    <a:pt x="489" y="614"/>
                  </a:cubicBezTo>
                  <a:cubicBezTo>
                    <a:pt x="461" y="621"/>
                    <a:pt x="433" y="625"/>
                    <a:pt x="405" y="625"/>
                  </a:cubicBezTo>
                  <a:cubicBezTo>
                    <a:pt x="377" y="625"/>
                    <a:pt x="349" y="621"/>
                    <a:pt x="321" y="614"/>
                  </a:cubicBezTo>
                  <a:cubicBezTo>
                    <a:pt x="279" y="600"/>
                    <a:pt x="224" y="572"/>
                    <a:pt x="182" y="530"/>
                  </a:cubicBezTo>
                  <a:cubicBezTo>
                    <a:pt x="168" y="503"/>
                    <a:pt x="154" y="489"/>
                    <a:pt x="140" y="461"/>
                  </a:cubicBezTo>
                  <a:cubicBezTo>
                    <a:pt x="126" y="433"/>
                    <a:pt x="112" y="419"/>
                    <a:pt x="112" y="391"/>
                  </a:cubicBezTo>
                  <a:cubicBezTo>
                    <a:pt x="98" y="335"/>
                    <a:pt x="98" y="279"/>
                    <a:pt x="112" y="224"/>
                  </a:cubicBezTo>
                  <a:cubicBezTo>
                    <a:pt x="140" y="126"/>
                    <a:pt x="210" y="56"/>
                    <a:pt x="321" y="14"/>
                  </a:cubicBezTo>
                  <a:lnTo>
                    <a:pt x="447" y="14"/>
                  </a:lnTo>
                  <a:lnTo>
                    <a:pt x="503" y="28"/>
                  </a:lnTo>
                  <a:lnTo>
                    <a:pt x="544" y="42"/>
                  </a:lnTo>
                  <a:lnTo>
                    <a:pt x="503" y="14"/>
                  </a:lnTo>
                  <a:lnTo>
                    <a:pt x="447"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1" name="Google Shape;1441;p21"/>
            <p:cNvSpPr/>
            <p:nvPr/>
          </p:nvSpPr>
          <p:spPr>
            <a:xfrm>
              <a:off x="5777088" y="5089155"/>
              <a:ext cx="50585" cy="49498"/>
            </a:xfrm>
            <a:custGeom>
              <a:avLst/>
              <a:gdLst/>
              <a:ahLst/>
              <a:cxnLst/>
              <a:rect l="l" t="t" r="r" b="b"/>
              <a:pathLst>
                <a:path w="699" h="684" extrusionOk="0">
                  <a:moveTo>
                    <a:pt x="280" y="0"/>
                  </a:moveTo>
                  <a:cubicBezTo>
                    <a:pt x="224" y="0"/>
                    <a:pt x="168" y="28"/>
                    <a:pt x="126" y="56"/>
                  </a:cubicBezTo>
                  <a:lnTo>
                    <a:pt x="71" y="112"/>
                  </a:lnTo>
                  <a:lnTo>
                    <a:pt x="43" y="154"/>
                  </a:lnTo>
                  <a:lnTo>
                    <a:pt x="15" y="210"/>
                  </a:lnTo>
                  <a:lnTo>
                    <a:pt x="43" y="168"/>
                  </a:lnTo>
                  <a:cubicBezTo>
                    <a:pt x="57" y="154"/>
                    <a:pt x="71" y="126"/>
                    <a:pt x="84" y="112"/>
                  </a:cubicBezTo>
                  <a:cubicBezTo>
                    <a:pt x="98" y="98"/>
                    <a:pt x="126" y="84"/>
                    <a:pt x="140" y="70"/>
                  </a:cubicBezTo>
                  <a:cubicBezTo>
                    <a:pt x="182" y="56"/>
                    <a:pt x="238" y="42"/>
                    <a:pt x="280" y="42"/>
                  </a:cubicBezTo>
                  <a:lnTo>
                    <a:pt x="363" y="42"/>
                  </a:lnTo>
                  <a:cubicBezTo>
                    <a:pt x="391" y="42"/>
                    <a:pt x="419" y="56"/>
                    <a:pt x="433" y="70"/>
                  </a:cubicBezTo>
                  <a:cubicBezTo>
                    <a:pt x="531" y="126"/>
                    <a:pt x="601" y="224"/>
                    <a:pt x="601" y="335"/>
                  </a:cubicBezTo>
                  <a:cubicBezTo>
                    <a:pt x="601" y="391"/>
                    <a:pt x="587" y="447"/>
                    <a:pt x="559" y="489"/>
                  </a:cubicBezTo>
                  <a:cubicBezTo>
                    <a:pt x="531" y="531"/>
                    <a:pt x="489" y="572"/>
                    <a:pt x="433" y="600"/>
                  </a:cubicBezTo>
                  <a:cubicBezTo>
                    <a:pt x="391" y="628"/>
                    <a:pt x="336" y="642"/>
                    <a:pt x="280" y="642"/>
                  </a:cubicBezTo>
                  <a:cubicBezTo>
                    <a:pt x="238" y="628"/>
                    <a:pt x="182" y="614"/>
                    <a:pt x="140" y="600"/>
                  </a:cubicBezTo>
                  <a:cubicBezTo>
                    <a:pt x="126" y="586"/>
                    <a:pt x="112" y="572"/>
                    <a:pt x="98" y="558"/>
                  </a:cubicBezTo>
                  <a:cubicBezTo>
                    <a:pt x="71" y="544"/>
                    <a:pt x="71" y="531"/>
                    <a:pt x="57" y="517"/>
                  </a:cubicBezTo>
                  <a:lnTo>
                    <a:pt x="29" y="461"/>
                  </a:lnTo>
                  <a:cubicBezTo>
                    <a:pt x="29" y="447"/>
                    <a:pt x="15" y="433"/>
                    <a:pt x="15" y="419"/>
                  </a:cubicBezTo>
                  <a:cubicBezTo>
                    <a:pt x="1" y="405"/>
                    <a:pt x="1" y="377"/>
                    <a:pt x="1" y="363"/>
                  </a:cubicBezTo>
                  <a:cubicBezTo>
                    <a:pt x="1" y="377"/>
                    <a:pt x="1" y="405"/>
                    <a:pt x="1" y="419"/>
                  </a:cubicBezTo>
                  <a:cubicBezTo>
                    <a:pt x="15" y="433"/>
                    <a:pt x="15" y="447"/>
                    <a:pt x="15" y="461"/>
                  </a:cubicBezTo>
                  <a:lnTo>
                    <a:pt x="43" y="517"/>
                  </a:lnTo>
                  <a:cubicBezTo>
                    <a:pt x="57" y="531"/>
                    <a:pt x="71" y="544"/>
                    <a:pt x="84" y="572"/>
                  </a:cubicBezTo>
                  <a:lnTo>
                    <a:pt x="140" y="614"/>
                  </a:lnTo>
                  <a:cubicBezTo>
                    <a:pt x="182" y="642"/>
                    <a:pt x="224" y="670"/>
                    <a:pt x="280" y="684"/>
                  </a:cubicBezTo>
                  <a:cubicBezTo>
                    <a:pt x="349" y="684"/>
                    <a:pt x="405" y="684"/>
                    <a:pt x="475" y="670"/>
                  </a:cubicBezTo>
                  <a:cubicBezTo>
                    <a:pt x="531" y="642"/>
                    <a:pt x="587" y="600"/>
                    <a:pt x="628" y="544"/>
                  </a:cubicBezTo>
                  <a:cubicBezTo>
                    <a:pt x="670" y="475"/>
                    <a:pt x="698" y="405"/>
                    <a:pt x="698" y="335"/>
                  </a:cubicBezTo>
                  <a:cubicBezTo>
                    <a:pt x="698" y="293"/>
                    <a:pt x="684" y="266"/>
                    <a:pt x="684" y="224"/>
                  </a:cubicBezTo>
                  <a:cubicBezTo>
                    <a:pt x="670" y="196"/>
                    <a:pt x="656" y="168"/>
                    <a:pt x="628" y="140"/>
                  </a:cubicBezTo>
                  <a:cubicBezTo>
                    <a:pt x="573" y="56"/>
                    <a:pt x="475" y="0"/>
                    <a:pt x="377"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2" name="Google Shape;1442;p21"/>
            <p:cNvSpPr/>
            <p:nvPr/>
          </p:nvSpPr>
          <p:spPr>
            <a:xfrm>
              <a:off x="5535892" y="4745923"/>
              <a:ext cx="71716" cy="106087"/>
            </a:xfrm>
            <a:custGeom>
              <a:avLst/>
              <a:gdLst/>
              <a:ahLst/>
              <a:cxnLst/>
              <a:rect l="l" t="t" r="r" b="b"/>
              <a:pathLst>
                <a:path w="991" h="1466" extrusionOk="0">
                  <a:moveTo>
                    <a:pt x="990" y="1"/>
                  </a:moveTo>
                  <a:lnTo>
                    <a:pt x="753" y="15"/>
                  </a:lnTo>
                  <a:lnTo>
                    <a:pt x="516" y="29"/>
                  </a:lnTo>
                  <a:lnTo>
                    <a:pt x="42" y="57"/>
                  </a:lnTo>
                  <a:lnTo>
                    <a:pt x="0" y="57"/>
                  </a:lnTo>
                  <a:lnTo>
                    <a:pt x="0" y="99"/>
                  </a:lnTo>
                  <a:cubicBezTo>
                    <a:pt x="14" y="531"/>
                    <a:pt x="42" y="977"/>
                    <a:pt x="70" y="1424"/>
                  </a:cubicBezTo>
                  <a:lnTo>
                    <a:pt x="70" y="1466"/>
                  </a:lnTo>
                  <a:lnTo>
                    <a:pt x="112" y="1466"/>
                  </a:lnTo>
                  <a:lnTo>
                    <a:pt x="558" y="1438"/>
                  </a:lnTo>
                  <a:lnTo>
                    <a:pt x="781" y="1424"/>
                  </a:lnTo>
                  <a:lnTo>
                    <a:pt x="990" y="1410"/>
                  </a:lnTo>
                  <a:cubicBezTo>
                    <a:pt x="921" y="1410"/>
                    <a:pt x="851" y="1410"/>
                    <a:pt x="781" y="1396"/>
                  </a:cubicBezTo>
                  <a:lnTo>
                    <a:pt x="153" y="1396"/>
                  </a:lnTo>
                  <a:cubicBezTo>
                    <a:pt x="140" y="977"/>
                    <a:pt x="112" y="559"/>
                    <a:pt x="84" y="140"/>
                  </a:cubicBezTo>
                  <a:lnTo>
                    <a:pt x="530" y="85"/>
                  </a:lnTo>
                  <a:lnTo>
                    <a:pt x="767" y="43"/>
                  </a:lnTo>
                  <a:lnTo>
                    <a:pt x="990"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3" name="Google Shape;1443;p21"/>
            <p:cNvSpPr/>
            <p:nvPr/>
          </p:nvSpPr>
          <p:spPr>
            <a:xfrm>
              <a:off x="5674183" y="4738903"/>
              <a:ext cx="72729" cy="105002"/>
            </a:xfrm>
            <a:custGeom>
              <a:avLst/>
              <a:gdLst/>
              <a:ahLst/>
              <a:cxnLst/>
              <a:rect l="l" t="t" r="r" b="b"/>
              <a:pathLst>
                <a:path w="1005" h="1451" extrusionOk="0">
                  <a:moveTo>
                    <a:pt x="893" y="0"/>
                  </a:moveTo>
                  <a:lnTo>
                    <a:pt x="446" y="28"/>
                  </a:lnTo>
                  <a:lnTo>
                    <a:pt x="223" y="42"/>
                  </a:lnTo>
                  <a:lnTo>
                    <a:pt x="0" y="56"/>
                  </a:lnTo>
                  <a:lnTo>
                    <a:pt x="223" y="70"/>
                  </a:lnTo>
                  <a:lnTo>
                    <a:pt x="851" y="70"/>
                  </a:lnTo>
                  <a:cubicBezTo>
                    <a:pt x="851" y="489"/>
                    <a:pt x="879" y="907"/>
                    <a:pt x="907" y="1325"/>
                  </a:cubicBezTo>
                  <a:lnTo>
                    <a:pt x="474" y="1381"/>
                  </a:lnTo>
                  <a:lnTo>
                    <a:pt x="237" y="1409"/>
                  </a:lnTo>
                  <a:lnTo>
                    <a:pt x="0" y="1451"/>
                  </a:lnTo>
                  <a:lnTo>
                    <a:pt x="237" y="1451"/>
                  </a:lnTo>
                  <a:lnTo>
                    <a:pt x="488" y="1437"/>
                  </a:lnTo>
                  <a:lnTo>
                    <a:pt x="962" y="1409"/>
                  </a:lnTo>
                  <a:lnTo>
                    <a:pt x="1004" y="1409"/>
                  </a:lnTo>
                  <a:lnTo>
                    <a:pt x="1004" y="1381"/>
                  </a:lnTo>
                  <a:cubicBezTo>
                    <a:pt x="990" y="935"/>
                    <a:pt x="962" y="489"/>
                    <a:pt x="935" y="42"/>
                  </a:cubicBezTo>
                  <a:lnTo>
                    <a:pt x="935"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4" name="Google Shape;1444;p21"/>
            <p:cNvSpPr/>
            <p:nvPr/>
          </p:nvSpPr>
          <p:spPr>
            <a:xfrm>
              <a:off x="5574246" y="4753015"/>
              <a:ext cx="45447" cy="70701"/>
            </a:xfrm>
            <a:custGeom>
              <a:avLst/>
              <a:gdLst/>
              <a:ahLst/>
              <a:cxnLst/>
              <a:rect l="l" t="t" r="r" b="b"/>
              <a:pathLst>
                <a:path w="628" h="977" extrusionOk="0">
                  <a:moveTo>
                    <a:pt x="628" y="1"/>
                  </a:moveTo>
                  <a:lnTo>
                    <a:pt x="628" y="1"/>
                  </a:lnTo>
                  <a:cubicBezTo>
                    <a:pt x="558" y="42"/>
                    <a:pt x="488" y="84"/>
                    <a:pt x="405" y="126"/>
                  </a:cubicBezTo>
                  <a:cubicBezTo>
                    <a:pt x="405" y="238"/>
                    <a:pt x="391" y="335"/>
                    <a:pt x="391" y="405"/>
                  </a:cubicBezTo>
                  <a:lnTo>
                    <a:pt x="335" y="321"/>
                  </a:lnTo>
                  <a:cubicBezTo>
                    <a:pt x="279" y="238"/>
                    <a:pt x="223" y="154"/>
                    <a:pt x="181" y="70"/>
                  </a:cubicBezTo>
                  <a:lnTo>
                    <a:pt x="0" y="168"/>
                  </a:lnTo>
                  <a:lnTo>
                    <a:pt x="0" y="573"/>
                  </a:lnTo>
                  <a:lnTo>
                    <a:pt x="0" y="865"/>
                  </a:lnTo>
                  <a:cubicBezTo>
                    <a:pt x="84" y="824"/>
                    <a:pt x="154" y="782"/>
                    <a:pt x="195" y="754"/>
                  </a:cubicBezTo>
                  <a:lnTo>
                    <a:pt x="195" y="628"/>
                  </a:lnTo>
                  <a:lnTo>
                    <a:pt x="195" y="489"/>
                  </a:lnTo>
                  <a:cubicBezTo>
                    <a:pt x="293" y="642"/>
                    <a:pt x="377" y="810"/>
                    <a:pt x="460" y="977"/>
                  </a:cubicBezTo>
                  <a:cubicBezTo>
                    <a:pt x="502" y="935"/>
                    <a:pt x="544" y="907"/>
                    <a:pt x="600" y="893"/>
                  </a:cubicBezTo>
                  <a:lnTo>
                    <a:pt x="614" y="154"/>
                  </a:lnTo>
                  <a:cubicBezTo>
                    <a:pt x="614" y="98"/>
                    <a:pt x="614" y="42"/>
                    <a:pt x="628"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5" name="Google Shape;1445;p21"/>
            <p:cNvSpPr/>
            <p:nvPr/>
          </p:nvSpPr>
          <p:spPr>
            <a:xfrm>
              <a:off x="5624685" y="4768790"/>
              <a:ext cx="42480" cy="48919"/>
            </a:xfrm>
            <a:custGeom>
              <a:avLst/>
              <a:gdLst/>
              <a:ahLst/>
              <a:cxnLst/>
              <a:rect l="l" t="t" r="r" b="b"/>
              <a:pathLst>
                <a:path w="587" h="676" extrusionOk="0">
                  <a:moveTo>
                    <a:pt x="363" y="215"/>
                  </a:moveTo>
                  <a:cubicBezTo>
                    <a:pt x="391" y="215"/>
                    <a:pt x="405" y="229"/>
                    <a:pt x="405" y="271"/>
                  </a:cubicBezTo>
                  <a:cubicBezTo>
                    <a:pt x="419" y="327"/>
                    <a:pt x="391" y="368"/>
                    <a:pt x="363" y="410"/>
                  </a:cubicBezTo>
                  <a:cubicBezTo>
                    <a:pt x="335" y="438"/>
                    <a:pt x="293" y="466"/>
                    <a:pt x="252" y="480"/>
                  </a:cubicBezTo>
                  <a:cubicBezTo>
                    <a:pt x="210" y="480"/>
                    <a:pt x="182" y="466"/>
                    <a:pt x="182" y="424"/>
                  </a:cubicBezTo>
                  <a:cubicBezTo>
                    <a:pt x="182" y="382"/>
                    <a:pt x="196" y="355"/>
                    <a:pt x="210" y="327"/>
                  </a:cubicBezTo>
                  <a:cubicBezTo>
                    <a:pt x="238" y="271"/>
                    <a:pt x="293" y="229"/>
                    <a:pt x="363" y="215"/>
                  </a:cubicBezTo>
                  <a:close/>
                  <a:moveTo>
                    <a:pt x="340" y="0"/>
                  </a:moveTo>
                  <a:cubicBezTo>
                    <a:pt x="311" y="0"/>
                    <a:pt x="281" y="10"/>
                    <a:pt x="252" y="20"/>
                  </a:cubicBezTo>
                  <a:cubicBezTo>
                    <a:pt x="196" y="48"/>
                    <a:pt x="154" y="89"/>
                    <a:pt x="112" y="131"/>
                  </a:cubicBezTo>
                  <a:cubicBezTo>
                    <a:pt x="98" y="145"/>
                    <a:pt x="84" y="173"/>
                    <a:pt x="70" y="187"/>
                  </a:cubicBezTo>
                  <a:cubicBezTo>
                    <a:pt x="56" y="229"/>
                    <a:pt x="42" y="257"/>
                    <a:pt x="28" y="299"/>
                  </a:cubicBezTo>
                  <a:cubicBezTo>
                    <a:pt x="1" y="355"/>
                    <a:pt x="1" y="410"/>
                    <a:pt x="1" y="466"/>
                  </a:cubicBezTo>
                  <a:cubicBezTo>
                    <a:pt x="1" y="508"/>
                    <a:pt x="14" y="550"/>
                    <a:pt x="42" y="592"/>
                  </a:cubicBezTo>
                  <a:cubicBezTo>
                    <a:pt x="84" y="633"/>
                    <a:pt x="126" y="661"/>
                    <a:pt x="182" y="675"/>
                  </a:cubicBezTo>
                  <a:cubicBezTo>
                    <a:pt x="224" y="661"/>
                    <a:pt x="266" y="647"/>
                    <a:pt x="293" y="633"/>
                  </a:cubicBezTo>
                  <a:cubicBezTo>
                    <a:pt x="349" y="606"/>
                    <a:pt x="391" y="578"/>
                    <a:pt x="433" y="550"/>
                  </a:cubicBezTo>
                  <a:cubicBezTo>
                    <a:pt x="489" y="494"/>
                    <a:pt x="531" y="452"/>
                    <a:pt x="558" y="382"/>
                  </a:cubicBezTo>
                  <a:cubicBezTo>
                    <a:pt x="572" y="355"/>
                    <a:pt x="586" y="327"/>
                    <a:pt x="586" y="285"/>
                  </a:cubicBezTo>
                  <a:cubicBezTo>
                    <a:pt x="586" y="257"/>
                    <a:pt x="572" y="215"/>
                    <a:pt x="572" y="187"/>
                  </a:cubicBezTo>
                  <a:cubicBezTo>
                    <a:pt x="558" y="131"/>
                    <a:pt x="531" y="76"/>
                    <a:pt x="489" y="34"/>
                  </a:cubicBezTo>
                  <a:cubicBezTo>
                    <a:pt x="461" y="20"/>
                    <a:pt x="419" y="6"/>
                    <a:pt x="377" y="6"/>
                  </a:cubicBezTo>
                  <a:cubicBezTo>
                    <a:pt x="365" y="2"/>
                    <a:pt x="353" y="0"/>
                    <a:pt x="340"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6" name="Google Shape;1446;p21"/>
            <p:cNvSpPr/>
            <p:nvPr/>
          </p:nvSpPr>
          <p:spPr>
            <a:xfrm>
              <a:off x="5672157" y="4793105"/>
              <a:ext cx="29309" cy="36110"/>
            </a:xfrm>
            <a:custGeom>
              <a:avLst/>
              <a:gdLst/>
              <a:ahLst/>
              <a:cxnLst/>
              <a:rect l="l" t="t" r="r" b="b"/>
              <a:pathLst>
                <a:path w="405" h="499" extrusionOk="0">
                  <a:moveTo>
                    <a:pt x="235" y="1"/>
                  </a:moveTo>
                  <a:cubicBezTo>
                    <a:pt x="166" y="1"/>
                    <a:pt x="99" y="26"/>
                    <a:pt x="42" y="60"/>
                  </a:cubicBezTo>
                  <a:cubicBezTo>
                    <a:pt x="42" y="102"/>
                    <a:pt x="56" y="144"/>
                    <a:pt x="84" y="172"/>
                  </a:cubicBezTo>
                  <a:cubicBezTo>
                    <a:pt x="140" y="144"/>
                    <a:pt x="167" y="130"/>
                    <a:pt x="195" y="130"/>
                  </a:cubicBezTo>
                  <a:cubicBezTo>
                    <a:pt x="209" y="144"/>
                    <a:pt x="209" y="172"/>
                    <a:pt x="195" y="186"/>
                  </a:cubicBezTo>
                  <a:cubicBezTo>
                    <a:pt x="181" y="200"/>
                    <a:pt x="154" y="200"/>
                    <a:pt x="126" y="200"/>
                  </a:cubicBezTo>
                  <a:cubicBezTo>
                    <a:pt x="112" y="228"/>
                    <a:pt x="112" y="256"/>
                    <a:pt x="126" y="284"/>
                  </a:cubicBezTo>
                  <a:cubicBezTo>
                    <a:pt x="195" y="284"/>
                    <a:pt x="223" y="297"/>
                    <a:pt x="237" y="325"/>
                  </a:cubicBezTo>
                  <a:cubicBezTo>
                    <a:pt x="237" y="356"/>
                    <a:pt x="223" y="378"/>
                    <a:pt x="189" y="378"/>
                  </a:cubicBezTo>
                  <a:cubicBezTo>
                    <a:pt x="175" y="378"/>
                    <a:pt x="159" y="375"/>
                    <a:pt x="140" y="367"/>
                  </a:cubicBezTo>
                  <a:cubicBezTo>
                    <a:pt x="112" y="353"/>
                    <a:pt x="84" y="339"/>
                    <a:pt x="70" y="297"/>
                  </a:cubicBezTo>
                  <a:cubicBezTo>
                    <a:pt x="42" y="325"/>
                    <a:pt x="14" y="353"/>
                    <a:pt x="0" y="381"/>
                  </a:cubicBezTo>
                  <a:cubicBezTo>
                    <a:pt x="42" y="451"/>
                    <a:pt x="112" y="479"/>
                    <a:pt x="181" y="493"/>
                  </a:cubicBezTo>
                  <a:cubicBezTo>
                    <a:pt x="196" y="496"/>
                    <a:pt x="210" y="498"/>
                    <a:pt x="224" y="498"/>
                  </a:cubicBezTo>
                  <a:cubicBezTo>
                    <a:pt x="261" y="498"/>
                    <a:pt x="294" y="485"/>
                    <a:pt x="335" y="465"/>
                  </a:cubicBezTo>
                  <a:cubicBezTo>
                    <a:pt x="377" y="423"/>
                    <a:pt x="405" y="353"/>
                    <a:pt x="377" y="284"/>
                  </a:cubicBezTo>
                  <a:cubicBezTo>
                    <a:pt x="349" y="256"/>
                    <a:pt x="335" y="242"/>
                    <a:pt x="307" y="228"/>
                  </a:cubicBezTo>
                  <a:cubicBezTo>
                    <a:pt x="335" y="214"/>
                    <a:pt x="363" y="172"/>
                    <a:pt x="377" y="144"/>
                  </a:cubicBezTo>
                  <a:cubicBezTo>
                    <a:pt x="391" y="60"/>
                    <a:pt x="349" y="19"/>
                    <a:pt x="279" y="5"/>
                  </a:cubicBezTo>
                  <a:cubicBezTo>
                    <a:pt x="264" y="2"/>
                    <a:pt x="249" y="1"/>
                    <a:pt x="235"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47" name="Google Shape;1447;p21"/>
          <p:cNvGrpSpPr/>
          <p:nvPr/>
        </p:nvGrpSpPr>
        <p:grpSpPr>
          <a:xfrm>
            <a:off x="6065463" y="1008738"/>
            <a:ext cx="443129" cy="349045"/>
            <a:chOff x="7191270" y="4145356"/>
            <a:chExt cx="164634" cy="129679"/>
          </a:xfrm>
        </p:grpSpPr>
        <p:sp>
          <p:nvSpPr>
            <p:cNvPr id="1448" name="Google Shape;1448;p21"/>
            <p:cNvSpPr/>
            <p:nvPr/>
          </p:nvSpPr>
          <p:spPr>
            <a:xfrm>
              <a:off x="7191270" y="4162507"/>
              <a:ext cx="60644" cy="90963"/>
            </a:xfrm>
            <a:custGeom>
              <a:avLst/>
              <a:gdLst/>
              <a:ahLst/>
              <a:cxnLst/>
              <a:rect l="l" t="t" r="r" b="b"/>
              <a:pathLst>
                <a:path w="838" h="1257" extrusionOk="0">
                  <a:moveTo>
                    <a:pt x="810" y="1"/>
                  </a:moveTo>
                  <a:lnTo>
                    <a:pt x="810" y="1"/>
                  </a:lnTo>
                  <a:cubicBezTo>
                    <a:pt x="768" y="15"/>
                    <a:pt x="712" y="29"/>
                    <a:pt x="670" y="43"/>
                  </a:cubicBezTo>
                  <a:cubicBezTo>
                    <a:pt x="587" y="70"/>
                    <a:pt x="517" y="112"/>
                    <a:pt x="461" y="154"/>
                  </a:cubicBezTo>
                  <a:cubicBezTo>
                    <a:pt x="363" y="224"/>
                    <a:pt x="280" y="308"/>
                    <a:pt x="210" y="391"/>
                  </a:cubicBezTo>
                  <a:cubicBezTo>
                    <a:pt x="154" y="447"/>
                    <a:pt x="112" y="517"/>
                    <a:pt x="70" y="587"/>
                  </a:cubicBezTo>
                  <a:cubicBezTo>
                    <a:pt x="15" y="698"/>
                    <a:pt x="1" y="838"/>
                    <a:pt x="15" y="963"/>
                  </a:cubicBezTo>
                  <a:cubicBezTo>
                    <a:pt x="15" y="1005"/>
                    <a:pt x="29" y="1047"/>
                    <a:pt x="57" y="1089"/>
                  </a:cubicBezTo>
                  <a:cubicBezTo>
                    <a:pt x="70" y="1117"/>
                    <a:pt x="98" y="1144"/>
                    <a:pt x="112" y="1158"/>
                  </a:cubicBezTo>
                  <a:cubicBezTo>
                    <a:pt x="196" y="1214"/>
                    <a:pt x="280" y="1256"/>
                    <a:pt x="377" y="1256"/>
                  </a:cubicBezTo>
                  <a:cubicBezTo>
                    <a:pt x="461" y="1256"/>
                    <a:pt x="559" y="1242"/>
                    <a:pt x="628" y="1200"/>
                  </a:cubicBezTo>
                  <a:cubicBezTo>
                    <a:pt x="698" y="1172"/>
                    <a:pt x="768" y="1131"/>
                    <a:pt x="838" y="1089"/>
                  </a:cubicBezTo>
                  <a:lnTo>
                    <a:pt x="726" y="796"/>
                  </a:lnTo>
                  <a:cubicBezTo>
                    <a:pt x="726" y="796"/>
                    <a:pt x="712" y="824"/>
                    <a:pt x="684" y="852"/>
                  </a:cubicBezTo>
                  <a:cubicBezTo>
                    <a:pt x="628" y="893"/>
                    <a:pt x="559" y="935"/>
                    <a:pt x="475" y="935"/>
                  </a:cubicBezTo>
                  <a:lnTo>
                    <a:pt x="419" y="935"/>
                  </a:lnTo>
                  <a:cubicBezTo>
                    <a:pt x="363" y="893"/>
                    <a:pt x="349" y="824"/>
                    <a:pt x="391" y="712"/>
                  </a:cubicBezTo>
                  <a:cubicBezTo>
                    <a:pt x="419" y="642"/>
                    <a:pt x="475" y="573"/>
                    <a:pt x="545" y="531"/>
                  </a:cubicBezTo>
                  <a:cubicBezTo>
                    <a:pt x="601" y="489"/>
                    <a:pt x="670" y="475"/>
                    <a:pt x="754" y="461"/>
                  </a:cubicBezTo>
                  <a:lnTo>
                    <a:pt x="810"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9" name="Google Shape;1449;p21"/>
            <p:cNvSpPr/>
            <p:nvPr/>
          </p:nvSpPr>
          <p:spPr>
            <a:xfrm>
              <a:off x="7255893" y="4145356"/>
              <a:ext cx="63683" cy="117159"/>
            </a:xfrm>
            <a:custGeom>
              <a:avLst/>
              <a:gdLst/>
              <a:ahLst/>
              <a:cxnLst/>
              <a:rect l="l" t="t" r="r" b="b"/>
              <a:pathLst>
                <a:path w="880" h="1619" extrusionOk="0">
                  <a:moveTo>
                    <a:pt x="447" y="1"/>
                  </a:moveTo>
                  <a:cubicBezTo>
                    <a:pt x="335" y="42"/>
                    <a:pt x="238" y="70"/>
                    <a:pt x="126" y="98"/>
                  </a:cubicBezTo>
                  <a:cubicBezTo>
                    <a:pt x="98" y="545"/>
                    <a:pt x="56" y="1033"/>
                    <a:pt x="0" y="1535"/>
                  </a:cubicBezTo>
                  <a:lnTo>
                    <a:pt x="140" y="1493"/>
                  </a:lnTo>
                  <a:lnTo>
                    <a:pt x="293" y="1409"/>
                  </a:lnTo>
                  <a:cubicBezTo>
                    <a:pt x="307" y="1228"/>
                    <a:pt x="307" y="1116"/>
                    <a:pt x="321" y="1075"/>
                  </a:cubicBezTo>
                  <a:lnTo>
                    <a:pt x="475" y="1019"/>
                  </a:lnTo>
                  <a:lnTo>
                    <a:pt x="475" y="1019"/>
                  </a:lnTo>
                  <a:cubicBezTo>
                    <a:pt x="447" y="1298"/>
                    <a:pt x="433" y="1493"/>
                    <a:pt x="433" y="1619"/>
                  </a:cubicBezTo>
                  <a:cubicBezTo>
                    <a:pt x="475" y="1591"/>
                    <a:pt x="517" y="1563"/>
                    <a:pt x="558" y="1535"/>
                  </a:cubicBezTo>
                  <a:cubicBezTo>
                    <a:pt x="600" y="1521"/>
                    <a:pt x="628" y="1493"/>
                    <a:pt x="684" y="1479"/>
                  </a:cubicBezTo>
                  <a:lnTo>
                    <a:pt x="698" y="1479"/>
                  </a:lnTo>
                  <a:cubicBezTo>
                    <a:pt x="712" y="1186"/>
                    <a:pt x="768" y="726"/>
                    <a:pt x="879" y="70"/>
                  </a:cubicBezTo>
                  <a:lnTo>
                    <a:pt x="879" y="70"/>
                  </a:lnTo>
                  <a:cubicBezTo>
                    <a:pt x="768" y="112"/>
                    <a:pt x="670" y="154"/>
                    <a:pt x="558" y="182"/>
                  </a:cubicBezTo>
                  <a:cubicBezTo>
                    <a:pt x="544" y="405"/>
                    <a:pt x="531" y="572"/>
                    <a:pt x="517" y="698"/>
                  </a:cubicBezTo>
                  <a:cubicBezTo>
                    <a:pt x="489" y="712"/>
                    <a:pt x="461" y="726"/>
                    <a:pt x="433" y="740"/>
                  </a:cubicBezTo>
                  <a:lnTo>
                    <a:pt x="363" y="768"/>
                  </a:lnTo>
                  <a:cubicBezTo>
                    <a:pt x="377" y="517"/>
                    <a:pt x="405" y="252"/>
                    <a:pt x="447"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0" name="Google Shape;1450;p21"/>
            <p:cNvSpPr/>
            <p:nvPr/>
          </p:nvSpPr>
          <p:spPr>
            <a:xfrm>
              <a:off x="7319503" y="4230169"/>
              <a:ext cx="36401" cy="44866"/>
            </a:xfrm>
            <a:custGeom>
              <a:avLst/>
              <a:gdLst/>
              <a:ahLst/>
              <a:cxnLst/>
              <a:rect l="l" t="t" r="r" b="b"/>
              <a:pathLst>
                <a:path w="503" h="620" extrusionOk="0">
                  <a:moveTo>
                    <a:pt x="349" y="0"/>
                  </a:moveTo>
                  <a:cubicBezTo>
                    <a:pt x="251" y="0"/>
                    <a:pt x="140" y="14"/>
                    <a:pt x="56" y="84"/>
                  </a:cubicBezTo>
                  <a:cubicBezTo>
                    <a:pt x="56" y="126"/>
                    <a:pt x="84" y="182"/>
                    <a:pt x="112" y="223"/>
                  </a:cubicBezTo>
                  <a:cubicBezTo>
                    <a:pt x="165" y="181"/>
                    <a:pt x="202" y="163"/>
                    <a:pt x="229" y="163"/>
                  </a:cubicBezTo>
                  <a:cubicBezTo>
                    <a:pt x="237" y="163"/>
                    <a:pt x="245" y="164"/>
                    <a:pt x="251" y="168"/>
                  </a:cubicBezTo>
                  <a:cubicBezTo>
                    <a:pt x="279" y="168"/>
                    <a:pt x="293" y="209"/>
                    <a:pt x="265" y="223"/>
                  </a:cubicBezTo>
                  <a:cubicBezTo>
                    <a:pt x="237" y="237"/>
                    <a:pt x="209" y="251"/>
                    <a:pt x="168" y="251"/>
                  </a:cubicBezTo>
                  <a:cubicBezTo>
                    <a:pt x="168" y="279"/>
                    <a:pt x="168" y="321"/>
                    <a:pt x="168" y="349"/>
                  </a:cubicBezTo>
                  <a:cubicBezTo>
                    <a:pt x="265" y="349"/>
                    <a:pt x="307" y="363"/>
                    <a:pt x="307" y="405"/>
                  </a:cubicBezTo>
                  <a:cubicBezTo>
                    <a:pt x="318" y="437"/>
                    <a:pt x="287" y="470"/>
                    <a:pt x="240" y="470"/>
                  </a:cubicBezTo>
                  <a:cubicBezTo>
                    <a:pt x="226" y="470"/>
                    <a:pt x="211" y="467"/>
                    <a:pt x="196" y="461"/>
                  </a:cubicBezTo>
                  <a:cubicBezTo>
                    <a:pt x="154" y="447"/>
                    <a:pt x="112" y="405"/>
                    <a:pt x="98" y="363"/>
                  </a:cubicBezTo>
                  <a:cubicBezTo>
                    <a:pt x="56" y="391"/>
                    <a:pt x="28" y="433"/>
                    <a:pt x="0" y="474"/>
                  </a:cubicBezTo>
                  <a:cubicBezTo>
                    <a:pt x="56" y="544"/>
                    <a:pt x="140" y="600"/>
                    <a:pt x="237" y="614"/>
                  </a:cubicBezTo>
                  <a:cubicBezTo>
                    <a:pt x="251" y="617"/>
                    <a:pt x="266" y="619"/>
                    <a:pt x="281" y="619"/>
                  </a:cubicBezTo>
                  <a:cubicBezTo>
                    <a:pt x="327" y="619"/>
                    <a:pt x="377" y="604"/>
                    <a:pt x="419" y="572"/>
                  </a:cubicBezTo>
                  <a:cubicBezTo>
                    <a:pt x="488" y="530"/>
                    <a:pt x="502" y="433"/>
                    <a:pt x="474" y="363"/>
                  </a:cubicBezTo>
                  <a:cubicBezTo>
                    <a:pt x="447" y="335"/>
                    <a:pt x="419" y="307"/>
                    <a:pt x="391" y="279"/>
                  </a:cubicBezTo>
                  <a:cubicBezTo>
                    <a:pt x="433" y="265"/>
                    <a:pt x="461" y="223"/>
                    <a:pt x="474" y="182"/>
                  </a:cubicBezTo>
                  <a:cubicBezTo>
                    <a:pt x="488" y="84"/>
                    <a:pt x="447" y="28"/>
                    <a:pt x="349"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51" name="Google Shape;1451;p21"/>
          <p:cNvGrpSpPr/>
          <p:nvPr/>
        </p:nvGrpSpPr>
        <p:grpSpPr>
          <a:xfrm>
            <a:off x="3791569" y="504718"/>
            <a:ext cx="1021628" cy="688548"/>
            <a:chOff x="4984750" y="4665234"/>
            <a:chExt cx="379562" cy="255814"/>
          </a:xfrm>
        </p:grpSpPr>
        <p:sp>
          <p:nvSpPr>
            <p:cNvPr id="1452" name="Google Shape;1452;p21"/>
            <p:cNvSpPr/>
            <p:nvPr/>
          </p:nvSpPr>
          <p:spPr>
            <a:xfrm>
              <a:off x="5069491" y="4698523"/>
              <a:ext cx="6151" cy="63681"/>
            </a:xfrm>
            <a:custGeom>
              <a:avLst/>
              <a:gdLst/>
              <a:ahLst/>
              <a:cxnLst/>
              <a:rect l="l" t="t" r="r" b="b"/>
              <a:pathLst>
                <a:path w="85" h="880" extrusionOk="0">
                  <a:moveTo>
                    <a:pt x="29" y="0"/>
                  </a:moveTo>
                  <a:cubicBezTo>
                    <a:pt x="15" y="42"/>
                    <a:pt x="15" y="84"/>
                    <a:pt x="15" y="140"/>
                  </a:cubicBezTo>
                  <a:cubicBezTo>
                    <a:pt x="1" y="238"/>
                    <a:pt x="1" y="335"/>
                    <a:pt x="15" y="433"/>
                  </a:cubicBezTo>
                  <a:cubicBezTo>
                    <a:pt x="15" y="530"/>
                    <a:pt x="15" y="642"/>
                    <a:pt x="29" y="740"/>
                  </a:cubicBezTo>
                  <a:cubicBezTo>
                    <a:pt x="43" y="782"/>
                    <a:pt x="43" y="823"/>
                    <a:pt x="57" y="879"/>
                  </a:cubicBezTo>
                  <a:cubicBezTo>
                    <a:pt x="57" y="879"/>
                    <a:pt x="71" y="823"/>
                    <a:pt x="71" y="740"/>
                  </a:cubicBezTo>
                  <a:cubicBezTo>
                    <a:pt x="84" y="642"/>
                    <a:pt x="84" y="530"/>
                    <a:pt x="84" y="433"/>
                  </a:cubicBezTo>
                  <a:cubicBezTo>
                    <a:pt x="84" y="335"/>
                    <a:pt x="71" y="238"/>
                    <a:pt x="57" y="140"/>
                  </a:cubicBezTo>
                  <a:cubicBezTo>
                    <a:pt x="57" y="84"/>
                    <a:pt x="43" y="42"/>
                    <a:pt x="29"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3" name="Google Shape;1453;p21"/>
            <p:cNvSpPr/>
            <p:nvPr/>
          </p:nvSpPr>
          <p:spPr>
            <a:xfrm>
              <a:off x="5089681" y="4698523"/>
              <a:ext cx="5138" cy="63681"/>
            </a:xfrm>
            <a:custGeom>
              <a:avLst/>
              <a:gdLst/>
              <a:ahLst/>
              <a:cxnLst/>
              <a:rect l="l" t="t" r="r" b="b"/>
              <a:pathLst>
                <a:path w="71" h="880" extrusionOk="0">
                  <a:moveTo>
                    <a:pt x="29" y="0"/>
                  </a:moveTo>
                  <a:cubicBezTo>
                    <a:pt x="15" y="42"/>
                    <a:pt x="15" y="84"/>
                    <a:pt x="15" y="140"/>
                  </a:cubicBezTo>
                  <a:cubicBezTo>
                    <a:pt x="1" y="238"/>
                    <a:pt x="1" y="335"/>
                    <a:pt x="1" y="433"/>
                  </a:cubicBezTo>
                  <a:cubicBezTo>
                    <a:pt x="1" y="530"/>
                    <a:pt x="1" y="642"/>
                    <a:pt x="15" y="740"/>
                  </a:cubicBezTo>
                  <a:cubicBezTo>
                    <a:pt x="29" y="782"/>
                    <a:pt x="29" y="823"/>
                    <a:pt x="43" y="879"/>
                  </a:cubicBezTo>
                  <a:cubicBezTo>
                    <a:pt x="43" y="879"/>
                    <a:pt x="57" y="823"/>
                    <a:pt x="57" y="740"/>
                  </a:cubicBezTo>
                  <a:cubicBezTo>
                    <a:pt x="71" y="642"/>
                    <a:pt x="71" y="530"/>
                    <a:pt x="71" y="433"/>
                  </a:cubicBezTo>
                  <a:cubicBezTo>
                    <a:pt x="71" y="335"/>
                    <a:pt x="71" y="238"/>
                    <a:pt x="57" y="140"/>
                  </a:cubicBezTo>
                  <a:cubicBezTo>
                    <a:pt x="43" y="84"/>
                    <a:pt x="43" y="42"/>
                    <a:pt x="29"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4" name="Google Shape;1454;p21"/>
            <p:cNvSpPr/>
            <p:nvPr/>
          </p:nvSpPr>
          <p:spPr>
            <a:xfrm>
              <a:off x="5275445" y="4833775"/>
              <a:ext cx="56591" cy="46531"/>
            </a:xfrm>
            <a:custGeom>
              <a:avLst/>
              <a:gdLst/>
              <a:ahLst/>
              <a:cxnLst/>
              <a:rect l="l" t="t" r="r" b="b"/>
              <a:pathLst>
                <a:path w="782" h="643" extrusionOk="0">
                  <a:moveTo>
                    <a:pt x="0" y="0"/>
                  </a:moveTo>
                  <a:cubicBezTo>
                    <a:pt x="0" y="1"/>
                    <a:pt x="42" y="56"/>
                    <a:pt x="112" y="112"/>
                  </a:cubicBezTo>
                  <a:cubicBezTo>
                    <a:pt x="182" y="182"/>
                    <a:pt x="265" y="266"/>
                    <a:pt x="363" y="349"/>
                  </a:cubicBezTo>
                  <a:cubicBezTo>
                    <a:pt x="461" y="433"/>
                    <a:pt x="572" y="503"/>
                    <a:pt x="642" y="558"/>
                  </a:cubicBezTo>
                  <a:cubicBezTo>
                    <a:pt x="684" y="586"/>
                    <a:pt x="740" y="614"/>
                    <a:pt x="781" y="642"/>
                  </a:cubicBezTo>
                  <a:cubicBezTo>
                    <a:pt x="781" y="642"/>
                    <a:pt x="740" y="586"/>
                    <a:pt x="670" y="517"/>
                  </a:cubicBezTo>
                  <a:cubicBezTo>
                    <a:pt x="586" y="447"/>
                    <a:pt x="502" y="363"/>
                    <a:pt x="419" y="293"/>
                  </a:cubicBezTo>
                  <a:cubicBezTo>
                    <a:pt x="307" y="210"/>
                    <a:pt x="210" y="140"/>
                    <a:pt x="140" y="84"/>
                  </a:cubicBezTo>
                  <a:cubicBezTo>
                    <a:pt x="84" y="56"/>
                    <a:pt x="42" y="28"/>
                    <a:pt x="0"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5" name="Google Shape;1455;p21"/>
            <p:cNvSpPr/>
            <p:nvPr/>
          </p:nvSpPr>
          <p:spPr>
            <a:xfrm>
              <a:off x="5265314" y="4849913"/>
              <a:ext cx="57605" cy="46531"/>
            </a:xfrm>
            <a:custGeom>
              <a:avLst/>
              <a:gdLst/>
              <a:ahLst/>
              <a:cxnLst/>
              <a:rect l="l" t="t" r="r" b="b"/>
              <a:pathLst>
                <a:path w="796" h="643" extrusionOk="0">
                  <a:moveTo>
                    <a:pt x="1" y="1"/>
                  </a:moveTo>
                  <a:cubicBezTo>
                    <a:pt x="1" y="1"/>
                    <a:pt x="43" y="56"/>
                    <a:pt x="112" y="126"/>
                  </a:cubicBezTo>
                  <a:cubicBezTo>
                    <a:pt x="182" y="196"/>
                    <a:pt x="280" y="280"/>
                    <a:pt x="377" y="349"/>
                  </a:cubicBezTo>
                  <a:cubicBezTo>
                    <a:pt x="475" y="433"/>
                    <a:pt x="573" y="503"/>
                    <a:pt x="656" y="559"/>
                  </a:cubicBezTo>
                  <a:cubicBezTo>
                    <a:pt x="698" y="587"/>
                    <a:pt x="740" y="614"/>
                    <a:pt x="796" y="642"/>
                  </a:cubicBezTo>
                  <a:cubicBezTo>
                    <a:pt x="796" y="642"/>
                    <a:pt x="754" y="587"/>
                    <a:pt x="684" y="531"/>
                  </a:cubicBezTo>
                  <a:cubicBezTo>
                    <a:pt x="615" y="461"/>
                    <a:pt x="531" y="363"/>
                    <a:pt x="419" y="294"/>
                  </a:cubicBezTo>
                  <a:cubicBezTo>
                    <a:pt x="322" y="210"/>
                    <a:pt x="224" y="140"/>
                    <a:pt x="140" y="84"/>
                  </a:cubicBezTo>
                  <a:cubicBezTo>
                    <a:pt x="98" y="56"/>
                    <a:pt x="57" y="29"/>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6" name="Google Shape;1456;p21"/>
            <p:cNvSpPr/>
            <p:nvPr/>
          </p:nvSpPr>
          <p:spPr>
            <a:xfrm>
              <a:off x="5121016" y="4829723"/>
              <a:ext cx="71716" cy="64694"/>
            </a:xfrm>
            <a:custGeom>
              <a:avLst/>
              <a:gdLst/>
              <a:ahLst/>
              <a:cxnLst/>
              <a:rect l="l" t="t" r="r" b="b"/>
              <a:pathLst>
                <a:path w="991" h="894" extrusionOk="0">
                  <a:moveTo>
                    <a:pt x="0" y="1"/>
                  </a:moveTo>
                  <a:lnTo>
                    <a:pt x="28" y="43"/>
                  </a:lnTo>
                  <a:cubicBezTo>
                    <a:pt x="56" y="70"/>
                    <a:pt x="98" y="112"/>
                    <a:pt x="140" y="154"/>
                  </a:cubicBezTo>
                  <a:cubicBezTo>
                    <a:pt x="223" y="252"/>
                    <a:pt x="349" y="363"/>
                    <a:pt x="474" y="475"/>
                  </a:cubicBezTo>
                  <a:cubicBezTo>
                    <a:pt x="600" y="587"/>
                    <a:pt x="725" y="698"/>
                    <a:pt x="823" y="768"/>
                  </a:cubicBezTo>
                  <a:cubicBezTo>
                    <a:pt x="865" y="810"/>
                    <a:pt x="907" y="838"/>
                    <a:pt x="935" y="866"/>
                  </a:cubicBezTo>
                  <a:lnTo>
                    <a:pt x="991" y="893"/>
                  </a:lnTo>
                  <a:lnTo>
                    <a:pt x="949" y="852"/>
                  </a:lnTo>
                  <a:lnTo>
                    <a:pt x="851" y="740"/>
                  </a:lnTo>
                  <a:cubicBezTo>
                    <a:pt x="753" y="656"/>
                    <a:pt x="642" y="531"/>
                    <a:pt x="516" y="419"/>
                  </a:cubicBezTo>
                  <a:cubicBezTo>
                    <a:pt x="391" y="308"/>
                    <a:pt x="265" y="210"/>
                    <a:pt x="168" y="126"/>
                  </a:cubicBezTo>
                  <a:cubicBezTo>
                    <a:pt x="112" y="84"/>
                    <a:pt x="70" y="56"/>
                    <a:pt x="42" y="43"/>
                  </a:cubicBezTo>
                  <a:cubicBezTo>
                    <a:pt x="28" y="29"/>
                    <a:pt x="14" y="15"/>
                    <a:pt x="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7" name="Google Shape;1457;p21"/>
            <p:cNvSpPr/>
            <p:nvPr/>
          </p:nvSpPr>
          <p:spPr>
            <a:xfrm>
              <a:off x="5113924" y="4665234"/>
              <a:ext cx="72729" cy="64622"/>
            </a:xfrm>
            <a:custGeom>
              <a:avLst/>
              <a:gdLst/>
              <a:ahLst/>
              <a:cxnLst/>
              <a:rect l="l" t="t" r="r" b="b"/>
              <a:pathLst>
                <a:path w="1005" h="893" extrusionOk="0">
                  <a:moveTo>
                    <a:pt x="1005" y="0"/>
                  </a:moveTo>
                  <a:lnTo>
                    <a:pt x="949" y="42"/>
                  </a:lnTo>
                  <a:lnTo>
                    <a:pt x="837" y="126"/>
                  </a:lnTo>
                  <a:cubicBezTo>
                    <a:pt x="726" y="209"/>
                    <a:pt x="600" y="307"/>
                    <a:pt x="489" y="419"/>
                  </a:cubicBezTo>
                  <a:cubicBezTo>
                    <a:pt x="363" y="530"/>
                    <a:pt x="238" y="656"/>
                    <a:pt x="154" y="739"/>
                  </a:cubicBezTo>
                  <a:cubicBezTo>
                    <a:pt x="112" y="781"/>
                    <a:pt x="70" y="823"/>
                    <a:pt x="42" y="851"/>
                  </a:cubicBezTo>
                  <a:lnTo>
                    <a:pt x="1" y="893"/>
                  </a:lnTo>
                  <a:lnTo>
                    <a:pt x="56" y="865"/>
                  </a:lnTo>
                  <a:cubicBezTo>
                    <a:pt x="84" y="837"/>
                    <a:pt x="126" y="809"/>
                    <a:pt x="182" y="781"/>
                  </a:cubicBezTo>
                  <a:cubicBezTo>
                    <a:pt x="266" y="698"/>
                    <a:pt x="405" y="586"/>
                    <a:pt x="531" y="474"/>
                  </a:cubicBezTo>
                  <a:cubicBezTo>
                    <a:pt x="656" y="363"/>
                    <a:pt x="768" y="251"/>
                    <a:pt x="865" y="167"/>
                  </a:cubicBezTo>
                  <a:cubicBezTo>
                    <a:pt x="907" y="112"/>
                    <a:pt x="935" y="70"/>
                    <a:pt x="963" y="42"/>
                  </a:cubicBezTo>
                  <a:lnTo>
                    <a:pt x="1005"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8" name="Google Shape;1458;p21"/>
            <p:cNvSpPr/>
            <p:nvPr/>
          </p:nvSpPr>
          <p:spPr>
            <a:xfrm>
              <a:off x="5190632" y="4665234"/>
              <a:ext cx="71716" cy="64622"/>
            </a:xfrm>
            <a:custGeom>
              <a:avLst/>
              <a:gdLst/>
              <a:ahLst/>
              <a:cxnLst/>
              <a:rect l="l" t="t" r="r" b="b"/>
              <a:pathLst>
                <a:path w="991" h="893" extrusionOk="0">
                  <a:moveTo>
                    <a:pt x="1" y="0"/>
                  </a:moveTo>
                  <a:lnTo>
                    <a:pt x="29" y="42"/>
                  </a:lnTo>
                  <a:lnTo>
                    <a:pt x="140" y="154"/>
                  </a:lnTo>
                  <a:cubicBezTo>
                    <a:pt x="224" y="251"/>
                    <a:pt x="349" y="363"/>
                    <a:pt x="475" y="474"/>
                  </a:cubicBezTo>
                  <a:cubicBezTo>
                    <a:pt x="600" y="586"/>
                    <a:pt x="726" y="698"/>
                    <a:pt x="824" y="767"/>
                  </a:cubicBezTo>
                  <a:lnTo>
                    <a:pt x="949" y="865"/>
                  </a:lnTo>
                  <a:lnTo>
                    <a:pt x="991" y="893"/>
                  </a:lnTo>
                  <a:lnTo>
                    <a:pt x="949" y="851"/>
                  </a:lnTo>
                  <a:cubicBezTo>
                    <a:pt x="935" y="823"/>
                    <a:pt x="893" y="781"/>
                    <a:pt x="851" y="739"/>
                  </a:cubicBezTo>
                  <a:cubicBezTo>
                    <a:pt x="768" y="656"/>
                    <a:pt x="642" y="530"/>
                    <a:pt x="517" y="419"/>
                  </a:cubicBezTo>
                  <a:cubicBezTo>
                    <a:pt x="391" y="307"/>
                    <a:pt x="266" y="209"/>
                    <a:pt x="168" y="126"/>
                  </a:cubicBezTo>
                  <a:cubicBezTo>
                    <a:pt x="112" y="84"/>
                    <a:pt x="70" y="56"/>
                    <a:pt x="42" y="42"/>
                  </a:cubicBezTo>
                  <a:cubicBezTo>
                    <a:pt x="29" y="28"/>
                    <a:pt x="15" y="14"/>
                    <a:pt x="1"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9" name="Google Shape;1459;p21"/>
            <p:cNvSpPr/>
            <p:nvPr/>
          </p:nvSpPr>
          <p:spPr>
            <a:xfrm>
              <a:off x="5193671" y="4732824"/>
              <a:ext cx="72729" cy="161591"/>
            </a:xfrm>
            <a:custGeom>
              <a:avLst/>
              <a:gdLst/>
              <a:ahLst/>
              <a:cxnLst/>
              <a:rect l="l" t="t" r="r" b="b"/>
              <a:pathLst>
                <a:path w="1005" h="2233" extrusionOk="0">
                  <a:moveTo>
                    <a:pt x="963" y="1"/>
                  </a:moveTo>
                  <a:cubicBezTo>
                    <a:pt x="963" y="1"/>
                    <a:pt x="949" y="29"/>
                    <a:pt x="963" y="56"/>
                  </a:cubicBezTo>
                  <a:lnTo>
                    <a:pt x="963" y="1"/>
                  </a:lnTo>
                  <a:close/>
                  <a:moveTo>
                    <a:pt x="963" y="56"/>
                  </a:moveTo>
                  <a:cubicBezTo>
                    <a:pt x="963" y="98"/>
                    <a:pt x="949" y="154"/>
                    <a:pt x="949" y="210"/>
                  </a:cubicBezTo>
                  <a:lnTo>
                    <a:pt x="949" y="670"/>
                  </a:lnTo>
                  <a:cubicBezTo>
                    <a:pt x="949" y="838"/>
                    <a:pt x="963" y="1005"/>
                    <a:pt x="963" y="1130"/>
                  </a:cubicBezTo>
                  <a:cubicBezTo>
                    <a:pt x="963" y="1200"/>
                    <a:pt x="977" y="1256"/>
                    <a:pt x="991" y="1284"/>
                  </a:cubicBezTo>
                  <a:cubicBezTo>
                    <a:pt x="991" y="1242"/>
                    <a:pt x="991" y="1200"/>
                    <a:pt x="991" y="1130"/>
                  </a:cubicBezTo>
                  <a:cubicBezTo>
                    <a:pt x="991" y="1005"/>
                    <a:pt x="1005" y="838"/>
                    <a:pt x="991" y="670"/>
                  </a:cubicBezTo>
                  <a:cubicBezTo>
                    <a:pt x="991" y="503"/>
                    <a:pt x="991" y="335"/>
                    <a:pt x="977" y="210"/>
                  </a:cubicBezTo>
                  <a:cubicBezTo>
                    <a:pt x="977" y="154"/>
                    <a:pt x="963" y="98"/>
                    <a:pt x="963" y="56"/>
                  </a:cubicBezTo>
                  <a:close/>
                  <a:moveTo>
                    <a:pt x="991" y="1340"/>
                  </a:moveTo>
                  <a:cubicBezTo>
                    <a:pt x="977" y="1354"/>
                    <a:pt x="949" y="1368"/>
                    <a:pt x="935" y="1382"/>
                  </a:cubicBezTo>
                  <a:cubicBezTo>
                    <a:pt x="907" y="1395"/>
                    <a:pt x="865" y="1423"/>
                    <a:pt x="823" y="1465"/>
                  </a:cubicBezTo>
                  <a:cubicBezTo>
                    <a:pt x="712" y="1549"/>
                    <a:pt x="586" y="1647"/>
                    <a:pt x="475" y="1758"/>
                  </a:cubicBezTo>
                  <a:cubicBezTo>
                    <a:pt x="349" y="1884"/>
                    <a:pt x="224" y="1995"/>
                    <a:pt x="140" y="2079"/>
                  </a:cubicBezTo>
                  <a:cubicBezTo>
                    <a:pt x="98" y="2121"/>
                    <a:pt x="56" y="2163"/>
                    <a:pt x="28" y="2191"/>
                  </a:cubicBezTo>
                  <a:cubicBezTo>
                    <a:pt x="14" y="2218"/>
                    <a:pt x="0" y="2232"/>
                    <a:pt x="0" y="2232"/>
                  </a:cubicBezTo>
                  <a:lnTo>
                    <a:pt x="42" y="2205"/>
                  </a:lnTo>
                  <a:cubicBezTo>
                    <a:pt x="70" y="2177"/>
                    <a:pt x="112" y="2149"/>
                    <a:pt x="168" y="2107"/>
                  </a:cubicBezTo>
                  <a:cubicBezTo>
                    <a:pt x="265" y="2037"/>
                    <a:pt x="391" y="1939"/>
                    <a:pt x="517" y="1814"/>
                  </a:cubicBezTo>
                  <a:cubicBezTo>
                    <a:pt x="628" y="1702"/>
                    <a:pt x="754" y="1591"/>
                    <a:pt x="851" y="1493"/>
                  </a:cubicBezTo>
                  <a:lnTo>
                    <a:pt x="949" y="1382"/>
                  </a:lnTo>
                  <a:lnTo>
                    <a:pt x="991" y="134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0" name="Google Shape;1460;p21"/>
            <p:cNvSpPr/>
            <p:nvPr/>
          </p:nvSpPr>
          <p:spPr>
            <a:xfrm>
              <a:off x="5111898" y="4727759"/>
              <a:ext cx="5138" cy="96969"/>
            </a:xfrm>
            <a:custGeom>
              <a:avLst/>
              <a:gdLst/>
              <a:ahLst/>
              <a:cxnLst/>
              <a:rect l="l" t="t" r="r" b="b"/>
              <a:pathLst>
                <a:path w="71" h="1340" extrusionOk="0">
                  <a:moveTo>
                    <a:pt x="15" y="1"/>
                  </a:moveTo>
                  <a:lnTo>
                    <a:pt x="15" y="57"/>
                  </a:lnTo>
                  <a:cubicBezTo>
                    <a:pt x="15" y="99"/>
                    <a:pt x="15" y="154"/>
                    <a:pt x="1" y="210"/>
                  </a:cubicBezTo>
                  <a:cubicBezTo>
                    <a:pt x="1" y="336"/>
                    <a:pt x="1" y="503"/>
                    <a:pt x="1" y="670"/>
                  </a:cubicBezTo>
                  <a:cubicBezTo>
                    <a:pt x="15" y="838"/>
                    <a:pt x="15" y="1005"/>
                    <a:pt x="29" y="1131"/>
                  </a:cubicBezTo>
                  <a:cubicBezTo>
                    <a:pt x="29" y="1200"/>
                    <a:pt x="42" y="1256"/>
                    <a:pt x="42" y="1284"/>
                  </a:cubicBezTo>
                  <a:cubicBezTo>
                    <a:pt x="42" y="1256"/>
                    <a:pt x="42" y="1200"/>
                    <a:pt x="56" y="1131"/>
                  </a:cubicBezTo>
                  <a:cubicBezTo>
                    <a:pt x="56" y="1005"/>
                    <a:pt x="70" y="838"/>
                    <a:pt x="56" y="670"/>
                  </a:cubicBezTo>
                  <a:cubicBezTo>
                    <a:pt x="56" y="503"/>
                    <a:pt x="56" y="336"/>
                    <a:pt x="42" y="210"/>
                  </a:cubicBezTo>
                  <a:cubicBezTo>
                    <a:pt x="42" y="154"/>
                    <a:pt x="29" y="99"/>
                    <a:pt x="29" y="57"/>
                  </a:cubicBezTo>
                  <a:cubicBezTo>
                    <a:pt x="15" y="29"/>
                    <a:pt x="15" y="1"/>
                    <a:pt x="15" y="1"/>
                  </a:cubicBezTo>
                  <a:close/>
                  <a:moveTo>
                    <a:pt x="42" y="1284"/>
                  </a:moveTo>
                  <a:cubicBezTo>
                    <a:pt x="42" y="1312"/>
                    <a:pt x="42" y="1326"/>
                    <a:pt x="42" y="1340"/>
                  </a:cubicBezTo>
                  <a:cubicBezTo>
                    <a:pt x="42" y="1340"/>
                    <a:pt x="56" y="1326"/>
                    <a:pt x="42" y="1284"/>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1" name="Google Shape;1461;p21"/>
            <p:cNvSpPr/>
            <p:nvPr/>
          </p:nvSpPr>
          <p:spPr>
            <a:xfrm>
              <a:off x="5135127" y="4724792"/>
              <a:ext cx="111084" cy="99936"/>
            </a:xfrm>
            <a:custGeom>
              <a:avLst/>
              <a:gdLst/>
              <a:ahLst/>
              <a:cxnLst/>
              <a:rect l="l" t="t" r="r" b="b"/>
              <a:pathLst>
                <a:path w="1535" h="1381" extrusionOk="0">
                  <a:moveTo>
                    <a:pt x="740" y="0"/>
                  </a:moveTo>
                  <a:cubicBezTo>
                    <a:pt x="670" y="0"/>
                    <a:pt x="586" y="14"/>
                    <a:pt x="517" y="28"/>
                  </a:cubicBezTo>
                  <a:cubicBezTo>
                    <a:pt x="447" y="56"/>
                    <a:pt x="377" y="84"/>
                    <a:pt x="321" y="126"/>
                  </a:cubicBezTo>
                  <a:cubicBezTo>
                    <a:pt x="196" y="209"/>
                    <a:pt x="98" y="321"/>
                    <a:pt x="56" y="460"/>
                  </a:cubicBezTo>
                  <a:cubicBezTo>
                    <a:pt x="28" y="516"/>
                    <a:pt x="0" y="586"/>
                    <a:pt x="0" y="656"/>
                  </a:cubicBezTo>
                  <a:cubicBezTo>
                    <a:pt x="0" y="684"/>
                    <a:pt x="0" y="725"/>
                    <a:pt x="0" y="753"/>
                  </a:cubicBezTo>
                  <a:cubicBezTo>
                    <a:pt x="0" y="781"/>
                    <a:pt x="0" y="809"/>
                    <a:pt x="0" y="851"/>
                  </a:cubicBezTo>
                  <a:cubicBezTo>
                    <a:pt x="14" y="963"/>
                    <a:pt x="56" y="1074"/>
                    <a:pt x="126" y="1172"/>
                  </a:cubicBezTo>
                  <a:cubicBezTo>
                    <a:pt x="182" y="1255"/>
                    <a:pt x="252" y="1325"/>
                    <a:pt x="335" y="1381"/>
                  </a:cubicBezTo>
                  <a:cubicBezTo>
                    <a:pt x="265" y="1325"/>
                    <a:pt x="196" y="1255"/>
                    <a:pt x="140" y="1172"/>
                  </a:cubicBezTo>
                  <a:cubicBezTo>
                    <a:pt x="84" y="1074"/>
                    <a:pt x="42" y="963"/>
                    <a:pt x="28" y="851"/>
                  </a:cubicBezTo>
                  <a:lnTo>
                    <a:pt x="28" y="753"/>
                  </a:lnTo>
                  <a:cubicBezTo>
                    <a:pt x="28" y="725"/>
                    <a:pt x="28" y="697"/>
                    <a:pt x="42" y="656"/>
                  </a:cubicBezTo>
                  <a:cubicBezTo>
                    <a:pt x="56" y="600"/>
                    <a:pt x="70" y="544"/>
                    <a:pt x="98" y="488"/>
                  </a:cubicBezTo>
                  <a:cubicBezTo>
                    <a:pt x="154" y="363"/>
                    <a:pt x="238" y="265"/>
                    <a:pt x="349" y="195"/>
                  </a:cubicBezTo>
                  <a:cubicBezTo>
                    <a:pt x="419" y="153"/>
                    <a:pt x="475" y="126"/>
                    <a:pt x="544" y="112"/>
                  </a:cubicBezTo>
                  <a:cubicBezTo>
                    <a:pt x="600" y="84"/>
                    <a:pt x="670" y="84"/>
                    <a:pt x="740" y="84"/>
                  </a:cubicBezTo>
                  <a:cubicBezTo>
                    <a:pt x="809" y="84"/>
                    <a:pt x="879" y="84"/>
                    <a:pt x="949" y="112"/>
                  </a:cubicBezTo>
                  <a:cubicBezTo>
                    <a:pt x="1005" y="126"/>
                    <a:pt x="1074" y="153"/>
                    <a:pt x="1130" y="195"/>
                  </a:cubicBezTo>
                  <a:cubicBezTo>
                    <a:pt x="1242" y="265"/>
                    <a:pt x="1326" y="363"/>
                    <a:pt x="1381" y="488"/>
                  </a:cubicBezTo>
                  <a:cubicBezTo>
                    <a:pt x="1437" y="600"/>
                    <a:pt x="1465" y="725"/>
                    <a:pt x="1451" y="851"/>
                  </a:cubicBezTo>
                  <a:cubicBezTo>
                    <a:pt x="1437" y="963"/>
                    <a:pt x="1395" y="1074"/>
                    <a:pt x="1340" y="1172"/>
                  </a:cubicBezTo>
                  <a:cubicBezTo>
                    <a:pt x="1284" y="1255"/>
                    <a:pt x="1214" y="1325"/>
                    <a:pt x="1144" y="1381"/>
                  </a:cubicBezTo>
                  <a:cubicBezTo>
                    <a:pt x="1228" y="1325"/>
                    <a:pt x="1298" y="1255"/>
                    <a:pt x="1353" y="1186"/>
                  </a:cubicBezTo>
                  <a:cubicBezTo>
                    <a:pt x="1507" y="976"/>
                    <a:pt x="1535" y="697"/>
                    <a:pt x="1437" y="460"/>
                  </a:cubicBezTo>
                  <a:cubicBezTo>
                    <a:pt x="1395" y="405"/>
                    <a:pt x="1367" y="349"/>
                    <a:pt x="1326" y="293"/>
                  </a:cubicBezTo>
                  <a:cubicBezTo>
                    <a:pt x="1284" y="223"/>
                    <a:pt x="1228" y="167"/>
                    <a:pt x="1158" y="126"/>
                  </a:cubicBezTo>
                  <a:cubicBezTo>
                    <a:pt x="1102" y="84"/>
                    <a:pt x="1033" y="56"/>
                    <a:pt x="963" y="28"/>
                  </a:cubicBezTo>
                  <a:cubicBezTo>
                    <a:pt x="893" y="14"/>
                    <a:pt x="823" y="0"/>
                    <a:pt x="740"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2" name="Google Shape;1462;p21"/>
            <p:cNvSpPr/>
            <p:nvPr/>
          </p:nvSpPr>
          <p:spPr>
            <a:xfrm>
              <a:off x="5325885" y="4883201"/>
              <a:ext cx="38427" cy="37847"/>
            </a:xfrm>
            <a:custGeom>
              <a:avLst/>
              <a:gdLst/>
              <a:ahLst/>
              <a:cxnLst/>
              <a:rect l="l" t="t" r="r" b="b"/>
              <a:pathLst>
                <a:path w="531" h="523" extrusionOk="0">
                  <a:moveTo>
                    <a:pt x="503" y="127"/>
                  </a:moveTo>
                  <a:cubicBezTo>
                    <a:pt x="503" y="133"/>
                    <a:pt x="506" y="137"/>
                    <a:pt x="510" y="140"/>
                  </a:cubicBezTo>
                  <a:lnTo>
                    <a:pt x="503" y="127"/>
                  </a:lnTo>
                  <a:close/>
                  <a:moveTo>
                    <a:pt x="510" y="140"/>
                  </a:moveTo>
                  <a:lnTo>
                    <a:pt x="517" y="154"/>
                  </a:lnTo>
                  <a:cubicBezTo>
                    <a:pt x="517" y="147"/>
                    <a:pt x="513" y="144"/>
                    <a:pt x="510" y="140"/>
                  </a:cubicBezTo>
                  <a:close/>
                  <a:moveTo>
                    <a:pt x="238" y="1"/>
                  </a:moveTo>
                  <a:cubicBezTo>
                    <a:pt x="196" y="1"/>
                    <a:pt x="168" y="15"/>
                    <a:pt x="126" y="43"/>
                  </a:cubicBezTo>
                  <a:cubicBezTo>
                    <a:pt x="84" y="71"/>
                    <a:pt x="57" y="99"/>
                    <a:pt x="43" y="140"/>
                  </a:cubicBezTo>
                  <a:cubicBezTo>
                    <a:pt x="1" y="224"/>
                    <a:pt x="1" y="308"/>
                    <a:pt x="43" y="378"/>
                  </a:cubicBezTo>
                  <a:cubicBezTo>
                    <a:pt x="57" y="405"/>
                    <a:pt x="70" y="419"/>
                    <a:pt x="84" y="447"/>
                  </a:cubicBezTo>
                  <a:cubicBezTo>
                    <a:pt x="126" y="475"/>
                    <a:pt x="182" y="503"/>
                    <a:pt x="238" y="517"/>
                  </a:cubicBezTo>
                  <a:cubicBezTo>
                    <a:pt x="250" y="521"/>
                    <a:pt x="264" y="523"/>
                    <a:pt x="278" y="523"/>
                  </a:cubicBezTo>
                  <a:cubicBezTo>
                    <a:pt x="312" y="523"/>
                    <a:pt x="352" y="513"/>
                    <a:pt x="391" y="503"/>
                  </a:cubicBezTo>
                  <a:cubicBezTo>
                    <a:pt x="405" y="489"/>
                    <a:pt x="433" y="475"/>
                    <a:pt x="447" y="461"/>
                  </a:cubicBezTo>
                  <a:lnTo>
                    <a:pt x="475" y="433"/>
                  </a:lnTo>
                  <a:cubicBezTo>
                    <a:pt x="475" y="419"/>
                    <a:pt x="489" y="419"/>
                    <a:pt x="489" y="405"/>
                  </a:cubicBezTo>
                  <a:cubicBezTo>
                    <a:pt x="517" y="378"/>
                    <a:pt x="531" y="336"/>
                    <a:pt x="531" y="294"/>
                  </a:cubicBezTo>
                  <a:lnTo>
                    <a:pt x="531" y="294"/>
                  </a:lnTo>
                  <a:cubicBezTo>
                    <a:pt x="517" y="322"/>
                    <a:pt x="503" y="364"/>
                    <a:pt x="475" y="392"/>
                  </a:cubicBezTo>
                  <a:lnTo>
                    <a:pt x="461" y="405"/>
                  </a:lnTo>
                  <a:lnTo>
                    <a:pt x="433" y="419"/>
                  </a:lnTo>
                  <a:cubicBezTo>
                    <a:pt x="405" y="433"/>
                    <a:pt x="391" y="447"/>
                    <a:pt x="377" y="447"/>
                  </a:cubicBezTo>
                  <a:cubicBezTo>
                    <a:pt x="356" y="454"/>
                    <a:pt x="336" y="458"/>
                    <a:pt x="315" y="458"/>
                  </a:cubicBezTo>
                  <a:cubicBezTo>
                    <a:pt x="294" y="458"/>
                    <a:pt x="273" y="454"/>
                    <a:pt x="252" y="447"/>
                  </a:cubicBezTo>
                  <a:cubicBezTo>
                    <a:pt x="210" y="433"/>
                    <a:pt x="182" y="419"/>
                    <a:pt x="154" y="392"/>
                  </a:cubicBezTo>
                  <a:cubicBezTo>
                    <a:pt x="126" y="378"/>
                    <a:pt x="126" y="364"/>
                    <a:pt x="112" y="336"/>
                  </a:cubicBezTo>
                  <a:cubicBezTo>
                    <a:pt x="98" y="322"/>
                    <a:pt x="98" y="308"/>
                    <a:pt x="84" y="280"/>
                  </a:cubicBezTo>
                  <a:cubicBezTo>
                    <a:pt x="84" y="252"/>
                    <a:pt x="84" y="210"/>
                    <a:pt x="84" y="168"/>
                  </a:cubicBezTo>
                  <a:cubicBezTo>
                    <a:pt x="98" y="127"/>
                    <a:pt x="126" y="99"/>
                    <a:pt x="154" y="71"/>
                  </a:cubicBezTo>
                  <a:cubicBezTo>
                    <a:pt x="182" y="43"/>
                    <a:pt x="210" y="15"/>
                    <a:pt x="252" y="15"/>
                  </a:cubicBezTo>
                  <a:lnTo>
                    <a:pt x="377" y="15"/>
                  </a:lnTo>
                  <a:lnTo>
                    <a:pt x="349"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3" name="Google Shape;1463;p21"/>
            <p:cNvSpPr/>
            <p:nvPr/>
          </p:nvSpPr>
          <p:spPr>
            <a:xfrm>
              <a:off x="4984750" y="4724792"/>
              <a:ext cx="77795" cy="113106"/>
            </a:xfrm>
            <a:custGeom>
              <a:avLst/>
              <a:gdLst/>
              <a:ahLst/>
              <a:cxnLst/>
              <a:rect l="l" t="t" r="r" b="b"/>
              <a:pathLst>
                <a:path w="1075" h="1563" extrusionOk="0">
                  <a:moveTo>
                    <a:pt x="558" y="0"/>
                  </a:moveTo>
                  <a:lnTo>
                    <a:pt x="42" y="42"/>
                  </a:lnTo>
                  <a:lnTo>
                    <a:pt x="0" y="42"/>
                  </a:lnTo>
                  <a:lnTo>
                    <a:pt x="0" y="84"/>
                  </a:lnTo>
                  <a:cubicBezTo>
                    <a:pt x="14" y="572"/>
                    <a:pt x="42" y="1046"/>
                    <a:pt x="70" y="1520"/>
                  </a:cubicBezTo>
                  <a:lnTo>
                    <a:pt x="70" y="1562"/>
                  </a:lnTo>
                  <a:lnTo>
                    <a:pt x="112" y="1562"/>
                  </a:lnTo>
                  <a:lnTo>
                    <a:pt x="586" y="1534"/>
                  </a:lnTo>
                  <a:lnTo>
                    <a:pt x="837" y="1520"/>
                  </a:lnTo>
                  <a:cubicBezTo>
                    <a:pt x="907" y="1520"/>
                    <a:pt x="990" y="1520"/>
                    <a:pt x="1074" y="1506"/>
                  </a:cubicBezTo>
                  <a:cubicBezTo>
                    <a:pt x="990" y="1506"/>
                    <a:pt x="907" y="1493"/>
                    <a:pt x="837" y="1493"/>
                  </a:cubicBezTo>
                  <a:lnTo>
                    <a:pt x="154" y="1493"/>
                  </a:lnTo>
                  <a:cubicBezTo>
                    <a:pt x="140" y="1046"/>
                    <a:pt x="126" y="600"/>
                    <a:pt x="98" y="140"/>
                  </a:cubicBezTo>
                  <a:lnTo>
                    <a:pt x="572" y="70"/>
                  </a:lnTo>
                  <a:cubicBezTo>
                    <a:pt x="656" y="70"/>
                    <a:pt x="739" y="42"/>
                    <a:pt x="823" y="42"/>
                  </a:cubicBezTo>
                  <a:lnTo>
                    <a:pt x="1074"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64" name="Google Shape;1464;p21"/>
          <p:cNvGrpSpPr/>
          <p:nvPr/>
        </p:nvGrpSpPr>
        <p:grpSpPr>
          <a:xfrm rot="2934683">
            <a:off x="3548705" y="3599400"/>
            <a:ext cx="1298604" cy="1891559"/>
            <a:chOff x="6997534" y="1264110"/>
            <a:chExt cx="654858" cy="953840"/>
          </a:xfrm>
        </p:grpSpPr>
        <p:sp>
          <p:nvSpPr>
            <p:cNvPr id="1465" name="Google Shape;1465;p21"/>
            <p:cNvSpPr/>
            <p:nvPr/>
          </p:nvSpPr>
          <p:spPr>
            <a:xfrm>
              <a:off x="7122389" y="1639064"/>
              <a:ext cx="117066" cy="103427"/>
            </a:xfrm>
            <a:custGeom>
              <a:avLst/>
              <a:gdLst/>
              <a:ahLst/>
              <a:cxnLst/>
              <a:rect l="l" t="t" r="r" b="b"/>
              <a:pathLst>
                <a:path w="601" h="531" extrusionOk="0">
                  <a:moveTo>
                    <a:pt x="601" y="1"/>
                  </a:moveTo>
                  <a:cubicBezTo>
                    <a:pt x="601" y="1"/>
                    <a:pt x="559" y="29"/>
                    <a:pt x="503" y="70"/>
                  </a:cubicBezTo>
                  <a:cubicBezTo>
                    <a:pt x="433" y="112"/>
                    <a:pt x="363" y="168"/>
                    <a:pt x="280" y="238"/>
                  </a:cubicBezTo>
                  <a:cubicBezTo>
                    <a:pt x="210" y="307"/>
                    <a:pt x="140" y="377"/>
                    <a:pt x="84" y="433"/>
                  </a:cubicBezTo>
                  <a:cubicBezTo>
                    <a:pt x="29" y="489"/>
                    <a:pt x="1" y="531"/>
                    <a:pt x="1" y="531"/>
                  </a:cubicBezTo>
                  <a:cubicBezTo>
                    <a:pt x="1" y="531"/>
                    <a:pt x="43" y="503"/>
                    <a:pt x="112" y="461"/>
                  </a:cubicBezTo>
                  <a:cubicBezTo>
                    <a:pt x="168" y="419"/>
                    <a:pt x="252" y="349"/>
                    <a:pt x="322" y="294"/>
                  </a:cubicBezTo>
                  <a:cubicBezTo>
                    <a:pt x="391" y="224"/>
                    <a:pt x="461" y="154"/>
                    <a:pt x="517" y="98"/>
                  </a:cubicBezTo>
                  <a:cubicBezTo>
                    <a:pt x="573" y="42"/>
                    <a:pt x="601" y="1"/>
                    <a:pt x="60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6" name="Google Shape;1466;p21"/>
            <p:cNvSpPr/>
            <p:nvPr/>
          </p:nvSpPr>
          <p:spPr>
            <a:xfrm>
              <a:off x="7252892" y="1601081"/>
              <a:ext cx="152322" cy="135955"/>
            </a:xfrm>
            <a:custGeom>
              <a:avLst/>
              <a:gdLst/>
              <a:ahLst/>
              <a:cxnLst/>
              <a:rect l="l" t="t" r="r" b="b"/>
              <a:pathLst>
                <a:path w="782" h="698" extrusionOk="0">
                  <a:moveTo>
                    <a:pt x="0" y="0"/>
                  </a:moveTo>
                  <a:cubicBezTo>
                    <a:pt x="0" y="0"/>
                    <a:pt x="14" y="14"/>
                    <a:pt x="28" y="28"/>
                  </a:cubicBezTo>
                  <a:cubicBezTo>
                    <a:pt x="42" y="42"/>
                    <a:pt x="70" y="84"/>
                    <a:pt x="112" y="112"/>
                  </a:cubicBezTo>
                  <a:cubicBezTo>
                    <a:pt x="182" y="196"/>
                    <a:pt x="279" y="279"/>
                    <a:pt x="377" y="377"/>
                  </a:cubicBezTo>
                  <a:cubicBezTo>
                    <a:pt x="461" y="461"/>
                    <a:pt x="572" y="544"/>
                    <a:pt x="656" y="600"/>
                  </a:cubicBezTo>
                  <a:lnTo>
                    <a:pt x="754" y="684"/>
                  </a:lnTo>
                  <a:lnTo>
                    <a:pt x="781" y="698"/>
                  </a:lnTo>
                  <a:lnTo>
                    <a:pt x="754" y="670"/>
                  </a:lnTo>
                  <a:lnTo>
                    <a:pt x="670" y="586"/>
                  </a:lnTo>
                  <a:cubicBezTo>
                    <a:pt x="600" y="502"/>
                    <a:pt x="502" y="419"/>
                    <a:pt x="405" y="321"/>
                  </a:cubicBezTo>
                  <a:cubicBezTo>
                    <a:pt x="321" y="237"/>
                    <a:pt x="210" y="154"/>
                    <a:pt x="126" y="98"/>
                  </a:cubicBezTo>
                  <a:lnTo>
                    <a:pt x="28" y="14"/>
                  </a:lnTo>
                  <a:lnTo>
                    <a:pt x="0"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7" name="Google Shape;1467;p21"/>
            <p:cNvSpPr/>
            <p:nvPr/>
          </p:nvSpPr>
          <p:spPr>
            <a:xfrm>
              <a:off x="7252892" y="1951492"/>
              <a:ext cx="146868" cy="133423"/>
            </a:xfrm>
            <a:custGeom>
              <a:avLst/>
              <a:gdLst/>
              <a:ahLst/>
              <a:cxnLst/>
              <a:rect l="l" t="t" r="r" b="b"/>
              <a:pathLst>
                <a:path w="754" h="685" extrusionOk="0">
                  <a:moveTo>
                    <a:pt x="754" y="1"/>
                  </a:moveTo>
                  <a:lnTo>
                    <a:pt x="754" y="1"/>
                  </a:lnTo>
                  <a:cubicBezTo>
                    <a:pt x="726" y="15"/>
                    <a:pt x="698" y="29"/>
                    <a:pt x="656" y="70"/>
                  </a:cubicBezTo>
                  <a:cubicBezTo>
                    <a:pt x="572" y="126"/>
                    <a:pt x="475" y="210"/>
                    <a:pt x="377" y="308"/>
                  </a:cubicBezTo>
                  <a:cubicBezTo>
                    <a:pt x="265" y="391"/>
                    <a:pt x="182" y="475"/>
                    <a:pt x="112" y="559"/>
                  </a:cubicBezTo>
                  <a:cubicBezTo>
                    <a:pt x="70" y="587"/>
                    <a:pt x="42" y="628"/>
                    <a:pt x="28" y="642"/>
                  </a:cubicBezTo>
                  <a:cubicBezTo>
                    <a:pt x="14" y="656"/>
                    <a:pt x="0" y="670"/>
                    <a:pt x="0" y="684"/>
                  </a:cubicBezTo>
                  <a:lnTo>
                    <a:pt x="28" y="656"/>
                  </a:lnTo>
                  <a:lnTo>
                    <a:pt x="126" y="573"/>
                  </a:lnTo>
                  <a:cubicBezTo>
                    <a:pt x="210" y="517"/>
                    <a:pt x="307" y="433"/>
                    <a:pt x="405" y="349"/>
                  </a:cubicBezTo>
                  <a:cubicBezTo>
                    <a:pt x="516" y="252"/>
                    <a:pt x="600" y="168"/>
                    <a:pt x="670" y="98"/>
                  </a:cubicBezTo>
                  <a:lnTo>
                    <a:pt x="754"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8" name="Google Shape;1468;p21"/>
            <p:cNvSpPr/>
            <p:nvPr/>
          </p:nvSpPr>
          <p:spPr>
            <a:xfrm>
              <a:off x="7103495" y="1951492"/>
              <a:ext cx="149595" cy="133423"/>
            </a:xfrm>
            <a:custGeom>
              <a:avLst/>
              <a:gdLst/>
              <a:ahLst/>
              <a:cxnLst/>
              <a:rect l="l" t="t" r="r" b="b"/>
              <a:pathLst>
                <a:path w="768" h="685" extrusionOk="0">
                  <a:moveTo>
                    <a:pt x="0" y="1"/>
                  </a:moveTo>
                  <a:lnTo>
                    <a:pt x="84" y="98"/>
                  </a:lnTo>
                  <a:cubicBezTo>
                    <a:pt x="154" y="168"/>
                    <a:pt x="251" y="252"/>
                    <a:pt x="349" y="349"/>
                  </a:cubicBezTo>
                  <a:cubicBezTo>
                    <a:pt x="433" y="433"/>
                    <a:pt x="544" y="517"/>
                    <a:pt x="628" y="587"/>
                  </a:cubicBezTo>
                  <a:cubicBezTo>
                    <a:pt x="670" y="614"/>
                    <a:pt x="698" y="642"/>
                    <a:pt x="725" y="656"/>
                  </a:cubicBezTo>
                  <a:lnTo>
                    <a:pt x="767" y="684"/>
                  </a:lnTo>
                  <a:lnTo>
                    <a:pt x="725" y="642"/>
                  </a:lnTo>
                  <a:cubicBezTo>
                    <a:pt x="711" y="614"/>
                    <a:pt x="684" y="587"/>
                    <a:pt x="656" y="559"/>
                  </a:cubicBezTo>
                  <a:cubicBezTo>
                    <a:pt x="586" y="489"/>
                    <a:pt x="474" y="377"/>
                    <a:pt x="391" y="308"/>
                  </a:cubicBezTo>
                  <a:cubicBezTo>
                    <a:pt x="293" y="224"/>
                    <a:pt x="181" y="126"/>
                    <a:pt x="98" y="70"/>
                  </a:cubicBezTo>
                  <a:cubicBezTo>
                    <a:pt x="70" y="43"/>
                    <a:pt x="28" y="15"/>
                    <a:pt x="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9" name="Google Shape;1469;p21"/>
            <p:cNvSpPr/>
            <p:nvPr/>
          </p:nvSpPr>
          <p:spPr>
            <a:xfrm>
              <a:off x="7130570" y="1946038"/>
              <a:ext cx="108885" cy="97973"/>
            </a:xfrm>
            <a:custGeom>
              <a:avLst/>
              <a:gdLst/>
              <a:ahLst/>
              <a:cxnLst/>
              <a:rect l="l" t="t" r="r" b="b"/>
              <a:pathLst>
                <a:path w="559" h="503" extrusionOk="0">
                  <a:moveTo>
                    <a:pt x="1" y="1"/>
                  </a:moveTo>
                  <a:cubicBezTo>
                    <a:pt x="15" y="43"/>
                    <a:pt x="42" y="71"/>
                    <a:pt x="70" y="98"/>
                  </a:cubicBezTo>
                  <a:cubicBezTo>
                    <a:pt x="126" y="154"/>
                    <a:pt x="196" y="210"/>
                    <a:pt x="252" y="266"/>
                  </a:cubicBezTo>
                  <a:cubicBezTo>
                    <a:pt x="321" y="336"/>
                    <a:pt x="405" y="391"/>
                    <a:pt x="461" y="433"/>
                  </a:cubicBezTo>
                  <a:cubicBezTo>
                    <a:pt x="517" y="475"/>
                    <a:pt x="559" y="503"/>
                    <a:pt x="559" y="503"/>
                  </a:cubicBezTo>
                  <a:cubicBezTo>
                    <a:pt x="531" y="475"/>
                    <a:pt x="503" y="433"/>
                    <a:pt x="489" y="405"/>
                  </a:cubicBezTo>
                  <a:cubicBezTo>
                    <a:pt x="419" y="350"/>
                    <a:pt x="363" y="294"/>
                    <a:pt x="294" y="238"/>
                  </a:cubicBezTo>
                  <a:cubicBezTo>
                    <a:pt x="224" y="168"/>
                    <a:pt x="154" y="112"/>
                    <a:pt x="98" y="71"/>
                  </a:cubicBezTo>
                  <a:cubicBezTo>
                    <a:pt x="29" y="29"/>
                    <a:pt x="1" y="1"/>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0" name="Google Shape;1470;p21"/>
            <p:cNvSpPr/>
            <p:nvPr/>
          </p:nvSpPr>
          <p:spPr>
            <a:xfrm>
              <a:off x="7383201" y="1775021"/>
              <a:ext cx="13830" cy="133228"/>
            </a:xfrm>
            <a:custGeom>
              <a:avLst/>
              <a:gdLst/>
              <a:ahLst/>
              <a:cxnLst/>
              <a:rect l="l" t="t" r="r" b="b"/>
              <a:pathLst>
                <a:path w="71" h="684" extrusionOk="0">
                  <a:moveTo>
                    <a:pt x="29" y="0"/>
                  </a:moveTo>
                  <a:cubicBezTo>
                    <a:pt x="15" y="28"/>
                    <a:pt x="15" y="70"/>
                    <a:pt x="15" y="112"/>
                  </a:cubicBezTo>
                  <a:cubicBezTo>
                    <a:pt x="1" y="181"/>
                    <a:pt x="1" y="265"/>
                    <a:pt x="15" y="349"/>
                  </a:cubicBezTo>
                  <a:cubicBezTo>
                    <a:pt x="15" y="419"/>
                    <a:pt x="15" y="502"/>
                    <a:pt x="29" y="586"/>
                  </a:cubicBezTo>
                  <a:cubicBezTo>
                    <a:pt x="29" y="642"/>
                    <a:pt x="43" y="684"/>
                    <a:pt x="43" y="684"/>
                  </a:cubicBezTo>
                  <a:cubicBezTo>
                    <a:pt x="57" y="656"/>
                    <a:pt x="57" y="614"/>
                    <a:pt x="57" y="586"/>
                  </a:cubicBezTo>
                  <a:cubicBezTo>
                    <a:pt x="57" y="516"/>
                    <a:pt x="71" y="432"/>
                    <a:pt x="57" y="335"/>
                  </a:cubicBezTo>
                  <a:cubicBezTo>
                    <a:pt x="57" y="265"/>
                    <a:pt x="57" y="181"/>
                    <a:pt x="43" y="98"/>
                  </a:cubicBezTo>
                  <a:cubicBezTo>
                    <a:pt x="43" y="70"/>
                    <a:pt x="29" y="28"/>
                    <a:pt x="29"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1" name="Google Shape;1471;p21"/>
            <p:cNvSpPr/>
            <p:nvPr/>
          </p:nvSpPr>
          <p:spPr>
            <a:xfrm>
              <a:off x="7247439" y="1454411"/>
              <a:ext cx="13830" cy="133228"/>
            </a:xfrm>
            <a:custGeom>
              <a:avLst/>
              <a:gdLst/>
              <a:ahLst/>
              <a:cxnLst/>
              <a:rect l="l" t="t" r="r" b="b"/>
              <a:pathLst>
                <a:path w="71" h="684" extrusionOk="0">
                  <a:moveTo>
                    <a:pt x="14" y="0"/>
                  </a:moveTo>
                  <a:cubicBezTo>
                    <a:pt x="14" y="28"/>
                    <a:pt x="0" y="70"/>
                    <a:pt x="0" y="98"/>
                  </a:cubicBezTo>
                  <a:lnTo>
                    <a:pt x="0" y="335"/>
                  </a:lnTo>
                  <a:cubicBezTo>
                    <a:pt x="0" y="419"/>
                    <a:pt x="14" y="502"/>
                    <a:pt x="14" y="586"/>
                  </a:cubicBezTo>
                  <a:cubicBezTo>
                    <a:pt x="28" y="642"/>
                    <a:pt x="42" y="684"/>
                    <a:pt x="42" y="684"/>
                  </a:cubicBezTo>
                  <a:cubicBezTo>
                    <a:pt x="42" y="684"/>
                    <a:pt x="42" y="642"/>
                    <a:pt x="56" y="586"/>
                  </a:cubicBezTo>
                  <a:cubicBezTo>
                    <a:pt x="70" y="516"/>
                    <a:pt x="56" y="419"/>
                    <a:pt x="56" y="335"/>
                  </a:cubicBezTo>
                  <a:cubicBezTo>
                    <a:pt x="56" y="265"/>
                    <a:pt x="42" y="181"/>
                    <a:pt x="28" y="98"/>
                  </a:cubicBezTo>
                  <a:cubicBezTo>
                    <a:pt x="28" y="70"/>
                    <a:pt x="28" y="28"/>
                    <a:pt x="14"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2" name="Google Shape;1472;p21"/>
            <p:cNvSpPr/>
            <p:nvPr/>
          </p:nvSpPr>
          <p:spPr>
            <a:xfrm>
              <a:off x="7244712" y="2084723"/>
              <a:ext cx="8376" cy="133228"/>
            </a:xfrm>
            <a:custGeom>
              <a:avLst/>
              <a:gdLst/>
              <a:ahLst/>
              <a:cxnLst/>
              <a:rect l="l" t="t" r="r" b="b"/>
              <a:pathLst>
                <a:path w="43" h="684" extrusionOk="0">
                  <a:moveTo>
                    <a:pt x="14" y="0"/>
                  </a:moveTo>
                  <a:cubicBezTo>
                    <a:pt x="0" y="28"/>
                    <a:pt x="0" y="70"/>
                    <a:pt x="0" y="98"/>
                  </a:cubicBezTo>
                  <a:lnTo>
                    <a:pt x="0" y="335"/>
                  </a:lnTo>
                  <a:cubicBezTo>
                    <a:pt x="0" y="433"/>
                    <a:pt x="0" y="516"/>
                    <a:pt x="14" y="572"/>
                  </a:cubicBezTo>
                  <a:cubicBezTo>
                    <a:pt x="28" y="642"/>
                    <a:pt x="28" y="684"/>
                    <a:pt x="28" y="684"/>
                  </a:cubicBezTo>
                  <a:cubicBezTo>
                    <a:pt x="42" y="656"/>
                    <a:pt x="42" y="614"/>
                    <a:pt x="42" y="572"/>
                  </a:cubicBezTo>
                  <a:lnTo>
                    <a:pt x="42" y="335"/>
                  </a:lnTo>
                  <a:cubicBezTo>
                    <a:pt x="42" y="265"/>
                    <a:pt x="42" y="182"/>
                    <a:pt x="28" y="98"/>
                  </a:cubicBezTo>
                  <a:cubicBezTo>
                    <a:pt x="28" y="70"/>
                    <a:pt x="14" y="28"/>
                    <a:pt x="14"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3" name="Google Shape;1473;p21"/>
            <p:cNvSpPr/>
            <p:nvPr/>
          </p:nvSpPr>
          <p:spPr>
            <a:xfrm>
              <a:off x="7410471" y="1639064"/>
              <a:ext cx="92523" cy="97973"/>
            </a:xfrm>
            <a:custGeom>
              <a:avLst/>
              <a:gdLst/>
              <a:ahLst/>
              <a:cxnLst/>
              <a:rect l="l" t="t" r="r" b="b"/>
              <a:pathLst>
                <a:path w="475" h="503" extrusionOk="0">
                  <a:moveTo>
                    <a:pt x="475" y="1"/>
                  </a:moveTo>
                  <a:cubicBezTo>
                    <a:pt x="475" y="1"/>
                    <a:pt x="447" y="29"/>
                    <a:pt x="391" y="70"/>
                  </a:cubicBezTo>
                  <a:cubicBezTo>
                    <a:pt x="321" y="126"/>
                    <a:pt x="265" y="182"/>
                    <a:pt x="210" y="238"/>
                  </a:cubicBezTo>
                  <a:cubicBezTo>
                    <a:pt x="154" y="294"/>
                    <a:pt x="112" y="349"/>
                    <a:pt x="56" y="405"/>
                  </a:cubicBezTo>
                  <a:cubicBezTo>
                    <a:pt x="42" y="433"/>
                    <a:pt x="14" y="475"/>
                    <a:pt x="0" y="503"/>
                  </a:cubicBezTo>
                  <a:cubicBezTo>
                    <a:pt x="0" y="503"/>
                    <a:pt x="28" y="475"/>
                    <a:pt x="84" y="433"/>
                  </a:cubicBezTo>
                  <a:cubicBezTo>
                    <a:pt x="140" y="377"/>
                    <a:pt x="196" y="321"/>
                    <a:pt x="265" y="266"/>
                  </a:cubicBezTo>
                  <a:cubicBezTo>
                    <a:pt x="307" y="210"/>
                    <a:pt x="363" y="154"/>
                    <a:pt x="419" y="98"/>
                  </a:cubicBezTo>
                  <a:cubicBezTo>
                    <a:pt x="433" y="70"/>
                    <a:pt x="461" y="42"/>
                    <a:pt x="475"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4" name="Google Shape;1474;p21"/>
            <p:cNvSpPr/>
            <p:nvPr/>
          </p:nvSpPr>
          <p:spPr>
            <a:xfrm>
              <a:off x="7402290" y="1747751"/>
              <a:ext cx="103431" cy="290998"/>
            </a:xfrm>
            <a:custGeom>
              <a:avLst/>
              <a:gdLst/>
              <a:ahLst/>
              <a:cxnLst/>
              <a:rect l="l" t="t" r="r" b="b"/>
              <a:pathLst>
                <a:path w="531" h="1494" extrusionOk="0">
                  <a:moveTo>
                    <a:pt x="0" y="1"/>
                  </a:moveTo>
                  <a:lnTo>
                    <a:pt x="0" y="112"/>
                  </a:lnTo>
                  <a:lnTo>
                    <a:pt x="0" y="489"/>
                  </a:lnTo>
                  <a:cubicBezTo>
                    <a:pt x="0" y="614"/>
                    <a:pt x="14" y="754"/>
                    <a:pt x="28" y="851"/>
                  </a:cubicBezTo>
                  <a:cubicBezTo>
                    <a:pt x="28" y="893"/>
                    <a:pt x="28" y="935"/>
                    <a:pt x="42" y="963"/>
                  </a:cubicBezTo>
                  <a:lnTo>
                    <a:pt x="42" y="851"/>
                  </a:lnTo>
                  <a:lnTo>
                    <a:pt x="42" y="475"/>
                  </a:lnTo>
                  <a:cubicBezTo>
                    <a:pt x="42" y="349"/>
                    <a:pt x="28" y="210"/>
                    <a:pt x="14" y="112"/>
                  </a:cubicBezTo>
                  <a:cubicBezTo>
                    <a:pt x="14" y="70"/>
                    <a:pt x="14" y="28"/>
                    <a:pt x="0" y="1"/>
                  </a:cubicBezTo>
                  <a:close/>
                  <a:moveTo>
                    <a:pt x="42" y="1005"/>
                  </a:moveTo>
                  <a:cubicBezTo>
                    <a:pt x="56" y="1033"/>
                    <a:pt x="84" y="1061"/>
                    <a:pt x="98" y="1089"/>
                  </a:cubicBezTo>
                  <a:cubicBezTo>
                    <a:pt x="154" y="1158"/>
                    <a:pt x="210" y="1214"/>
                    <a:pt x="265" y="1270"/>
                  </a:cubicBezTo>
                  <a:cubicBezTo>
                    <a:pt x="321" y="1326"/>
                    <a:pt x="391" y="1381"/>
                    <a:pt x="433" y="1423"/>
                  </a:cubicBezTo>
                  <a:cubicBezTo>
                    <a:pt x="461" y="1451"/>
                    <a:pt x="503" y="1465"/>
                    <a:pt x="531" y="1493"/>
                  </a:cubicBezTo>
                  <a:cubicBezTo>
                    <a:pt x="531" y="1493"/>
                    <a:pt x="503" y="1451"/>
                    <a:pt x="461" y="1395"/>
                  </a:cubicBezTo>
                  <a:cubicBezTo>
                    <a:pt x="405" y="1340"/>
                    <a:pt x="363" y="1284"/>
                    <a:pt x="293" y="1228"/>
                  </a:cubicBezTo>
                  <a:cubicBezTo>
                    <a:pt x="238" y="1172"/>
                    <a:pt x="182" y="1116"/>
                    <a:pt x="126" y="1075"/>
                  </a:cubicBezTo>
                  <a:cubicBezTo>
                    <a:pt x="98" y="1047"/>
                    <a:pt x="70" y="1033"/>
                    <a:pt x="42" y="1005"/>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5" name="Google Shape;1475;p21"/>
            <p:cNvSpPr/>
            <p:nvPr/>
          </p:nvSpPr>
          <p:spPr>
            <a:xfrm>
              <a:off x="7000261" y="1943312"/>
              <a:ext cx="92523" cy="98168"/>
            </a:xfrm>
            <a:custGeom>
              <a:avLst/>
              <a:gdLst/>
              <a:ahLst/>
              <a:cxnLst/>
              <a:rect l="l" t="t" r="r" b="b"/>
              <a:pathLst>
                <a:path w="475" h="504" extrusionOk="0">
                  <a:moveTo>
                    <a:pt x="474" y="1"/>
                  </a:moveTo>
                  <a:lnTo>
                    <a:pt x="474" y="1"/>
                  </a:lnTo>
                  <a:cubicBezTo>
                    <a:pt x="474" y="1"/>
                    <a:pt x="446" y="29"/>
                    <a:pt x="391" y="71"/>
                  </a:cubicBezTo>
                  <a:cubicBezTo>
                    <a:pt x="335" y="126"/>
                    <a:pt x="279" y="182"/>
                    <a:pt x="223" y="238"/>
                  </a:cubicBezTo>
                  <a:cubicBezTo>
                    <a:pt x="154" y="294"/>
                    <a:pt x="98" y="364"/>
                    <a:pt x="70" y="405"/>
                  </a:cubicBezTo>
                  <a:cubicBezTo>
                    <a:pt x="42" y="433"/>
                    <a:pt x="14" y="461"/>
                    <a:pt x="0" y="503"/>
                  </a:cubicBezTo>
                  <a:cubicBezTo>
                    <a:pt x="0" y="503"/>
                    <a:pt x="42" y="475"/>
                    <a:pt x="84" y="433"/>
                  </a:cubicBezTo>
                  <a:cubicBezTo>
                    <a:pt x="154" y="377"/>
                    <a:pt x="209" y="322"/>
                    <a:pt x="265" y="266"/>
                  </a:cubicBezTo>
                  <a:cubicBezTo>
                    <a:pt x="321" y="210"/>
                    <a:pt x="377" y="140"/>
                    <a:pt x="419" y="99"/>
                  </a:cubicBezTo>
                  <a:cubicBezTo>
                    <a:pt x="446" y="71"/>
                    <a:pt x="460" y="29"/>
                    <a:pt x="474"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6" name="Google Shape;1476;p21"/>
            <p:cNvSpPr/>
            <p:nvPr/>
          </p:nvSpPr>
          <p:spPr>
            <a:xfrm>
              <a:off x="6997534" y="1641791"/>
              <a:ext cx="97977" cy="95246"/>
            </a:xfrm>
            <a:custGeom>
              <a:avLst/>
              <a:gdLst/>
              <a:ahLst/>
              <a:cxnLst/>
              <a:rect l="l" t="t" r="r" b="b"/>
              <a:pathLst>
                <a:path w="503" h="489" extrusionOk="0">
                  <a:moveTo>
                    <a:pt x="0" y="1"/>
                  </a:moveTo>
                  <a:cubicBezTo>
                    <a:pt x="0" y="1"/>
                    <a:pt x="28" y="42"/>
                    <a:pt x="70" y="84"/>
                  </a:cubicBezTo>
                  <a:cubicBezTo>
                    <a:pt x="126" y="154"/>
                    <a:pt x="168" y="210"/>
                    <a:pt x="237" y="266"/>
                  </a:cubicBezTo>
                  <a:cubicBezTo>
                    <a:pt x="293" y="321"/>
                    <a:pt x="363" y="377"/>
                    <a:pt x="405" y="419"/>
                  </a:cubicBezTo>
                  <a:cubicBezTo>
                    <a:pt x="433" y="447"/>
                    <a:pt x="460" y="461"/>
                    <a:pt x="502" y="489"/>
                  </a:cubicBezTo>
                  <a:cubicBezTo>
                    <a:pt x="502" y="489"/>
                    <a:pt x="474" y="447"/>
                    <a:pt x="433" y="391"/>
                  </a:cubicBezTo>
                  <a:cubicBezTo>
                    <a:pt x="377" y="335"/>
                    <a:pt x="321" y="280"/>
                    <a:pt x="265" y="224"/>
                  </a:cubicBezTo>
                  <a:cubicBezTo>
                    <a:pt x="209" y="168"/>
                    <a:pt x="140" y="98"/>
                    <a:pt x="98" y="70"/>
                  </a:cubicBezTo>
                  <a:cubicBezTo>
                    <a:pt x="70" y="42"/>
                    <a:pt x="28" y="28"/>
                    <a:pt x="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7" name="Google Shape;1477;p21"/>
            <p:cNvSpPr/>
            <p:nvPr/>
          </p:nvSpPr>
          <p:spPr>
            <a:xfrm>
              <a:off x="7092587" y="1598354"/>
              <a:ext cx="155049" cy="337160"/>
            </a:xfrm>
            <a:custGeom>
              <a:avLst/>
              <a:gdLst/>
              <a:ahLst/>
              <a:cxnLst/>
              <a:rect l="l" t="t" r="r" b="b"/>
              <a:pathLst>
                <a:path w="796" h="1731" extrusionOk="0">
                  <a:moveTo>
                    <a:pt x="795" y="0"/>
                  </a:moveTo>
                  <a:lnTo>
                    <a:pt x="754" y="28"/>
                  </a:lnTo>
                  <a:cubicBezTo>
                    <a:pt x="740" y="56"/>
                    <a:pt x="698" y="70"/>
                    <a:pt x="656" y="112"/>
                  </a:cubicBezTo>
                  <a:cubicBezTo>
                    <a:pt x="586" y="168"/>
                    <a:pt x="475" y="251"/>
                    <a:pt x="377" y="335"/>
                  </a:cubicBezTo>
                  <a:cubicBezTo>
                    <a:pt x="279" y="433"/>
                    <a:pt x="182" y="516"/>
                    <a:pt x="112" y="586"/>
                  </a:cubicBezTo>
                  <a:lnTo>
                    <a:pt x="28" y="684"/>
                  </a:lnTo>
                  <a:lnTo>
                    <a:pt x="0" y="712"/>
                  </a:lnTo>
                  <a:lnTo>
                    <a:pt x="0" y="712"/>
                  </a:lnTo>
                  <a:lnTo>
                    <a:pt x="42" y="684"/>
                  </a:lnTo>
                  <a:lnTo>
                    <a:pt x="140" y="614"/>
                  </a:lnTo>
                  <a:cubicBezTo>
                    <a:pt x="224" y="558"/>
                    <a:pt x="321" y="475"/>
                    <a:pt x="419" y="377"/>
                  </a:cubicBezTo>
                  <a:cubicBezTo>
                    <a:pt x="516" y="293"/>
                    <a:pt x="614" y="210"/>
                    <a:pt x="684" y="126"/>
                  </a:cubicBezTo>
                  <a:cubicBezTo>
                    <a:pt x="726" y="98"/>
                    <a:pt x="740" y="56"/>
                    <a:pt x="767" y="42"/>
                  </a:cubicBezTo>
                  <a:lnTo>
                    <a:pt x="795" y="0"/>
                  </a:lnTo>
                  <a:close/>
                  <a:moveTo>
                    <a:pt x="0" y="768"/>
                  </a:moveTo>
                  <a:lnTo>
                    <a:pt x="0" y="879"/>
                  </a:lnTo>
                  <a:cubicBezTo>
                    <a:pt x="0" y="977"/>
                    <a:pt x="0" y="1116"/>
                    <a:pt x="0" y="1256"/>
                  </a:cubicBezTo>
                  <a:cubicBezTo>
                    <a:pt x="0" y="1381"/>
                    <a:pt x="14" y="1521"/>
                    <a:pt x="28" y="1618"/>
                  </a:cubicBezTo>
                  <a:cubicBezTo>
                    <a:pt x="28" y="1660"/>
                    <a:pt x="28" y="1702"/>
                    <a:pt x="42" y="1730"/>
                  </a:cubicBezTo>
                  <a:lnTo>
                    <a:pt x="42" y="1618"/>
                  </a:lnTo>
                  <a:lnTo>
                    <a:pt x="42" y="1242"/>
                  </a:lnTo>
                  <a:cubicBezTo>
                    <a:pt x="42" y="1116"/>
                    <a:pt x="28" y="977"/>
                    <a:pt x="14" y="879"/>
                  </a:cubicBezTo>
                  <a:cubicBezTo>
                    <a:pt x="14" y="837"/>
                    <a:pt x="0" y="795"/>
                    <a:pt x="0" y="768"/>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8" name="Google Shape;1478;p21"/>
            <p:cNvSpPr/>
            <p:nvPr/>
          </p:nvSpPr>
          <p:spPr>
            <a:xfrm>
              <a:off x="7165825" y="1318454"/>
              <a:ext cx="89991" cy="97973"/>
            </a:xfrm>
            <a:custGeom>
              <a:avLst/>
              <a:gdLst/>
              <a:ahLst/>
              <a:cxnLst/>
              <a:rect l="l" t="t" r="r" b="b"/>
              <a:pathLst>
                <a:path w="462" h="503" extrusionOk="0">
                  <a:moveTo>
                    <a:pt x="294" y="168"/>
                  </a:moveTo>
                  <a:cubicBezTo>
                    <a:pt x="308" y="168"/>
                    <a:pt x="322" y="182"/>
                    <a:pt x="336" y="210"/>
                  </a:cubicBezTo>
                  <a:cubicBezTo>
                    <a:pt x="322" y="252"/>
                    <a:pt x="308" y="294"/>
                    <a:pt x="280" y="322"/>
                  </a:cubicBezTo>
                  <a:cubicBezTo>
                    <a:pt x="252" y="349"/>
                    <a:pt x="224" y="363"/>
                    <a:pt x="196" y="363"/>
                  </a:cubicBezTo>
                  <a:cubicBezTo>
                    <a:pt x="154" y="363"/>
                    <a:pt x="140" y="349"/>
                    <a:pt x="140" y="322"/>
                  </a:cubicBezTo>
                  <a:cubicBezTo>
                    <a:pt x="140" y="294"/>
                    <a:pt x="154" y="266"/>
                    <a:pt x="168" y="252"/>
                  </a:cubicBezTo>
                  <a:cubicBezTo>
                    <a:pt x="196" y="210"/>
                    <a:pt x="238" y="168"/>
                    <a:pt x="294" y="168"/>
                  </a:cubicBezTo>
                  <a:close/>
                  <a:moveTo>
                    <a:pt x="322" y="1"/>
                  </a:moveTo>
                  <a:cubicBezTo>
                    <a:pt x="294" y="1"/>
                    <a:pt x="252" y="1"/>
                    <a:pt x="224" y="15"/>
                  </a:cubicBezTo>
                  <a:cubicBezTo>
                    <a:pt x="182" y="29"/>
                    <a:pt x="140" y="56"/>
                    <a:pt x="113" y="84"/>
                  </a:cubicBezTo>
                  <a:cubicBezTo>
                    <a:pt x="99" y="98"/>
                    <a:pt x="85" y="112"/>
                    <a:pt x="71" y="126"/>
                  </a:cubicBezTo>
                  <a:cubicBezTo>
                    <a:pt x="57" y="154"/>
                    <a:pt x="43" y="182"/>
                    <a:pt x="29" y="210"/>
                  </a:cubicBezTo>
                  <a:cubicBezTo>
                    <a:pt x="15" y="252"/>
                    <a:pt x="1" y="294"/>
                    <a:pt x="1" y="335"/>
                  </a:cubicBezTo>
                  <a:cubicBezTo>
                    <a:pt x="1" y="377"/>
                    <a:pt x="15" y="419"/>
                    <a:pt x="29" y="447"/>
                  </a:cubicBezTo>
                  <a:cubicBezTo>
                    <a:pt x="43" y="475"/>
                    <a:pt x="85" y="503"/>
                    <a:pt x="126" y="503"/>
                  </a:cubicBezTo>
                  <a:cubicBezTo>
                    <a:pt x="154" y="503"/>
                    <a:pt x="196" y="503"/>
                    <a:pt x="224" y="489"/>
                  </a:cubicBezTo>
                  <a:cubicBezTo>
                    <a:pt x="266" y="475"/>
                    <a:pt x="294" y="461"/>
                    <a:pt x="336" y="433"/>
                  </a:cubicBezTo>
                  <a:cubicBezTo>
                    <a:pt x="378" y="405"/>
                    <a:pt x="405" y="363"/>
                    <a:pt x="433" y="322"/>
                  </a:cubicBezTo>
                  <a:cubicBezTo>
                    <a:pt x="447" y="294"/>
                    <a:pt x="461" y="266"/>
                    <a:pt x="461" y="238"/>
                  </a:cubicBezTo>
                  <a:cubicBezTo>
                    <a:pt x="461" y="210"/>
                    <a:pt x="461" y="182"/>
                    <a:pt x="461" y="154"/>
                  </a:cubicBezTo>
                  <a:cubicBezTo>
                    <a:pt x="447" y="112"/>
                    <a:pt x="433" y="70"/>
                    <a:pt x="405" y="43"/>
                  </a:cubicBezTo>
                  <a:cubicBezTo>
                    <a:pt x="378" y="15"/>
                    <a:pt x="350" y="1"/>
                    <a:pt x="322"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9" name="Google Shape;1479;p21"/>
            <p:cNvSpPr/>
            <p:nvPr/>
          </p:nvSpPr>
          <p:spPr>
            <a:xfrm>
              <a:off x="7263800" y="1264110"/>
              <a:ext cx="95250" cy="179585"/>
            </a:xfrm>
            <a:custGeom>
              <a:avLst/>
              <a:gdLst/>
              <a:ahLst/>
              <a:cxnLst/>
              <a:rect l="l" t="t" r="r" b="b"/>
              <a:pathLst>
                <a:path w="489" h="922" extrusionOk="0">
                  <a:moveTo>
                    <a:pt x="251" y="1"/>
                  </a:moveTo>
                  <a:cubicBezTo>
                    <a:pt x="195" y="15"/>
                    <a:pt x="126" y="29"/>
                    <a:pt x="70" y="43"/>
                  </a:cubicBezTo>
                  <a:cubicBezTo>
                    <a:pt x="56" y="308"/>
                    <a:pt x="28" y="587"/>
                    <a:pt x="0" y="879"/>
                  </a:cubicBezTo>
                  <a:lnTo>
                    <a:pt x="70" y="852"/>
                  </a:lnTo>
                  <a:lnTo>
                    <a:pt x="167" y="810"/>
                  </a:lnTo>
                  <a:cubicBezTo>
                    <a:pt x="167" y="698"/>
                    <a:pt x="181" y="628"/>
                    <a:pt x="181" y="614"/>
                  </a:cubicBezTo>
                  <a:lnTo>
                    <a:pt x="265" y="573"/>
                  </a:lnTo>
                  <a:lnTo>
                    <a:pt x="265" y="573"/>
                  </a:lnTo>
                  <a:cubicBezTo>
                    <a:pt x="251" y="740"/>
                    <a:pt x="237" y="852"/>
                    <a:pt x="237" y="921"/>
                  </a:cubicBezTo>
                  <a:cubicBezTo>
                    <a:pt x="265" y="907"/>
                    <a:pt x="293" y="893"/>
                    <a:pt x="307" y="879"/>
                  </a:cubicBezTo>
                  <a:lnTo>
                    <a:pt x="377" y="838"/>
                  </a:lnTo>
                  <a:lnTo>
                    <a:pt x="391" y="838"/>
                  </a:lnTo>
                  <a:cubicBezTo>
                    <a:pt x="391" y="670"/>
                    <a:pt x="432" y="405"/>
                    <a:pt x="488" y="29"/>
                  </a:cubicBezTo>
                  <a:lnTo>
                    <a:pt x="488" y="29"/>
                  </a:lnTo>
                  <a:cubicBezTo>
                    <a:pt x="432" y="57"/>
                    <a:pt x="377" y="84"/>
                    <a:pt x="321" y="98"/>
                  </a:cubicBezTo>
                  <a:cubicBezTo>
                    <a:pt x="321" y="224"/>
                    <a:pt x="307" y="322"/>
                    <a:pt x="293" y="391"/>
                  </a:cubicBezTo>
                  <a:lnTo>
                    <a:pt x="251" y="419"/>
                  </a:lnTo>
                  <a:lnTo>
                    <a:pt x="209" y="433"/>
                  </a:lnTo>
                  <a:cubicBezTo>
                    <a:pt x="209" y="294"/>
                    <a:pt x="223" y="140"/>
                    <a:pt x="25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0" name="Google Shape;1480;p21"/>
            <p:cNvSpPr/>
            <p:nvPr/>
          </p:nvSpPr>
          <p:spPr>
            <a:xfrm>
              <a:off x="7530066" y="1519468"/>
              <a:ext cx="122325" cy="117061"/>
            </a:xfrm>
            <a:custGeom>
              <a:avLst/>
              <a:gdLst/>
              <a:ahLst/>
              <a:cxnLst/>
              <a:rect l="l" t="t" r="r" b="b"/>
              <a:pathLst>
                <a:path w="628" h="601" extrusionOk="0">
                  <a:moveTo>
                    <a:pt x="279" y="1"/>
                  </a:moveTo>
                  <a:lnTo>
                    <a:pt x="112" y="29"/>
                  </a:lnTo>
                  <a:cubicBezTo>
                    <a:pt x="84" y="168"/>
                    <a:pt x="70" y="266"/>
                    <a:pt x="56" y="336"/>
                  </a:cubicBezTo>
                  <a:cubicBezTo>
                    <a:pt x="42" y="391"/>
                    <a:pt x="28" y="475"/>
                    <a:pt x="0" y="587"/>
                  </a:cubicBezTo>
                  <a:cubicBezTo>
                    <a:pt x="70" y="587"/>
                    <a:pt x="126" y="573"/>
                    <a:pt x="167" y="559"/>
                  </a:cubicBezTo>
                  <a:lnTo>
                    <a:pt x="195" y="433"/>
                  </a:lnTo>
                  <a:lnTo>
                    <a:pt x="209" y="322"/>
                  </a:lnTo>
                  <a:cubicBezTo>
                    <a:pt x="251" y="419"/>
                    <a:pt x="279" y="517"/>
                    <a:pt x="335" y="601"/>
                  </a:cubicBezTo>
                  <a:cubicBezTo>
                    <a:pt x="363" y="587"/>
                    <a:pt x="405" y="573"/>
                    <a:pt x="446" y="573"/>
                  </a:cubicBezTo>
                  <a:cubicBezTo>
                    <a:pt x="502" y="405"/>
                    <a:pt x="558" y="238"/>
                    <a:pt x="628" y="57"/>
                  </a:cubicBezTo>
                  <a:lnTo>
                    <a:pt x="628" y="57"/>
                  </a:lnTo>
                  <a:cubicBezTo>
                    <a:pt x="558" y="71"/>
                    <a:pt x="502" y="85"/>
                    <a:pt x="432" y="99"/>
                  </a:cubicBezTo>
                  <a:cubicBezTo>
                    <a:pt x="419" y="182"/>
                    <a:pt x="391" y="252"/>
                    <a:pt x="377" y="308"/>
                  </a:cubicBezTo>
                  <a:lnTo>
                    <a:pt x="349" y="238"/>
                  </a:lnTo>
                  <a:cubicBezTo>
                    <a:pt x="321" y="154"/>
                    <a:pt x="293" y="71"/>
                    <a:pt x="279"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1" name="Google Shape;1481;p21"/>
            <p:cNvSpPr/>
            <p:nvPr/>
          </p:nvSpPr>
          <p:spPr>
            <a:xfrm>
              <a:off x="7532599" y="1953635"/>
              <a:ext cx="87264" cy="136734"/>
            </a:xfrm>
            <a:custGeom>
              <a:avLst/>
              <a:gdLst/>
              <a:ahLst/>
              <a:cxnLst/>
              <a:rect l="l" t="t" r="r" b="b"/>
              <a:pathLst>
                <a:path w="448" h="702" extrusionOk="0">
                  <a:moveTo>
                    <a:pt x="355" y="0"/>
                  </a:moveTo>
                  <a:cubicBezTo>
                    <a:pt x="275" y="0"/>
                    <a:pt x="198" y="27"/>
                    <a:pt x="140" y="73"/>
                  </a:cubicBezTo>
                  <a:cubicBezTo>
                    <a:pt x="85" y="101"/>
                    <a:pt x="57" y="143"/>
                    <a:pt x="57" y="157"/>
                  </a:cubicBezTo>
                  <a:cubicBezTo>
                    <a:pt x="43" y="185"/>
                    <a:pt x="29" y="213"/>
                    <a:pt x="29" y="241"/>
                  </a:cubicBezTo>
                  <a:cubicBezTo>
                    <a:pt x="15" y="283"/>
                    <a:pt x="1" y="324"/>
                    <a:pt x="15" y="380"/>
                  </a:cubicBezTo>
                  <a:cubicBezTo>
                    <a:pt x="15" y="394"/>
                    <a:pt x="29" y="408"/>
                    <a:pt x="43" y="422"/>
                  </a:cubicBezTo>
                  <a:cubicBezTo>
                    <a:pt x="43" y="436"/>
                    <a:pt x="71" y="450"/>
                    <a:pt x="85" y="464"/>
                  </a:cubicBezTo>
                  <a:lnTo>
                    <a:pt x="182" y="464"/>
                  </a:lnTo>
                  <a:cubicBezTo>
                    <a:pt x="210" y="450"/>
                    <a:pt x="224" y="450"/>
                    <a:pt x="252" y="436"/>
                  </a:cubicBezTo>
                  <a:cubicBezTo>
                    <a:pt x="266" y="422"/>
                    <a:pt x="280" y="422"/>
                    <a:pt x="308" y="408"/>
                  </a:cubicBezTo>
                  <a:cubicBezTo>
                    <a:pt x="308" y="408"/>
                    <a:pt x="322" y="422"/>
                    <a:pt x="322" y="422"/>
                  </a:cubicBezTo>
                  <a:cubicBezTo>
                    <a:pt x="322" y="436"/>
                    <a:pt x="322" y="436"/>
                    <a:pt x="322" y="450"/>
                  </a:cubicBezTo>
                  <a:cubicBezTo>
                    <a:pt x="308" y="478"/>
                    <a:pt x="294" y="492"/>
                    <a:pt x="280" y="506"/>
                  </a:cubicBezTo>
                  <a:cubicBezTo>
                    <a:pt x="238" y="534"/>
                    <a:pt x="210" y="548"/>
                    <a:pt x="168" y="548"/>
                  </a:cubicBezTo>
                  <a:lnTo>
                    <a:pt x="71" y="548"/>
                  </a:lnTo>
                  <a:cubicBezTo>
                    <a:pt x="57" y="603"/>
                    <a:pt x="43" y="645"/>
                    <a:pt x="29" y="687"/>
                  </a:cubicBezTo>
                  <a:lnTo>
                    <a:pt x="99" y="701"/>
                  </a:lnTo>
                  <a:cubicBezTo>
                    <a:pt x="168" y="701"/>
                    <a:pt x="238" y="687"/>
                    <a:pt x="308" y="659"/>
                  </a:cubicBezTo>
                  <a:cubicBezTo>
                    <a:pt x="350" y="631"/>
                    <a:pt x="378" y="603"/>
                    <a:pt x="392" y="576"/>
                  </a:cubicBezTo>
                  <a:cubicBezTo>
                    <a:pt x="406" y="548"/>
                    <a:pt x="419" y="534"/>
                    <a:pt x="433" y="506"/>
                  </a:cubicBezTo>
                  <a:cubicBezTo>
                    <a:pt x="447" y="464"/>
                    <a:pt x="447" y="422"/>
                    <a:pt x="447" y="380"/>
                  </a:cubicBezTo>
                  <a:cubicBezTo>
                    <a:pt x="433" y="352"/>
                    <a:pt x="433" y="338"/>
                    <a:pt x="419" y="324"/>
                  </a:cubicBezTo>
                  <a:cubicBezTo>
                    <a:pt x="419" y="324"/>
                    <a:pt x="406" y="311"/>
                    <a:pt x="406" y="311"/>
                  </a:cubicBezTo>
                  <a:cubicBezTo>
                    <a:pt x="392" y="297"/>
                    <a:pt x="364" y="283"/>
                    <a:pt x="350" y="283"/>
                  </a:cubicBezTo>
                  <a:lnTo>
                    <a:pt x="294" y="283"/>
                  </a:lnTo>
                  <a:cubicBezTo>
                    <a:pt x="266" y="297"/>
                    <a:pt x="252" y="297"/>
                    <a:pt x="224" y="311"/>
                  </a:cubicBezTo>
                  <a:cubicBezTo>
                    <a:pt x="213" y="314"/>
                    <a:pt x="204" y="316"/>
                    <a:pt x="196" y="316"/>
                  </a:cubicBezTo>
                  <a:cubicBezTo>
                    <a:pt x="176" y="316"/>
                    <a:pt x="168" y="303"/>
                    <a:pt x="168" y="283"/>
                  </a:cubicBezTo>
                  <a:cubicBezTo>
                    <a:pt x="154" y="241"/>
                    <a:pt x="196" y="199"/>
                    <a:pt x="238" y="185"/>
                  </a:cubicBezTo>
                  <a:cubicBezTo>
                    <a:pt x="259" y="178"/>
                    <a:pt x="283" y="175"/>
                    <a:pt x="310" y="175"/>
                  </a:cubicBezTo>
                  <a:cubicBezTo>
                    <a:pt x="336" y="175"/>
                    <a:pt x="364" y="178"/>
                    <a:pt x="392" y="185"/>
                  </a:cubicBezTo>
                  <a:lnTo>
                    <a:pt x="406" y="4"/>
                  </a:lnTo>
                  <a:cubicBezTo>
                    <a:pt x="389" y="1"/>
                    <a:pt x="372" y="0"/>
                    <a:pt x="355"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82" name="Google Shape;1482;p21"/>
          <p:cNvGrpSpPr/>
          <p:nvPr/>
        </p:nvGrpSpPr>
        <p:grpSpPr>
          <a:xfrm>
            <a:off x="8101471" y="372085"/>
            <a:ext cx="654858" cy="953840"/>
            <a:chOff x="6997534" y="1264110"/>
            <a:chExt cx="654858" cy="953840"/>
          </a:xfrm>
        </p:grpSpPr>
        <p:sp>
          <p:nvSpPr>
            <p:cNvPr id="1483" name="Google Shape;1483;p21"/>
            <p:cNvSpPr/>
            <p:nvPr/>
          </p:nvSpPr>
          <p:spPr>
            <a:xfrm>
              <a:off x="7122389" y="1639064"/>
              <a:ext cx="117066" cy="103427"/>
            </a:xfrm>
            <a:custGeom>
              <a:avLst/>
              <a:gdLst/>
              <a:ahLst/>
              <a:cxnLst/>
              <a:rect l="l" t="t" r="r" b="b"/>
              <a:pathLst>
                <a:path w="601" h="531" extrusionOk="0">
                  <a:moveTo>
                    <a:pt x="601" y="1"/>
                  </a:moveTo>
                  <a:cubicBezTo>
                    <a:pt x="601" y="1"/>
                    <a:pt x="559" y="29"/>
                    <a:pt x="503" y="70"/>
                  </a:cubicBezTo>
                  <a:cubicBezTo>
                    <a:pt x="433" y="112"/>
                    <a:pt x="363" y="168"/>
                    <a:pt x="280" y="238"/>
                  </a:cubicBezTo>
                  <a:cubicBezTo>
                    <a:pt x="210" y="307"/>
                    <a:pt x="140" y="377"/>
                    <a:pt x="84" y="433"/>
                  </a:cubicBezTo>
                  <a:cubicBezTo>
                    <a:pt x="29" y="489"/>
                    <a:pt x="1" y="531"/>
                    <a:pt x="1" y="531"/>
                  </a:cubicBezTo>
                  <a:cubicBezTo>
                    <a:pt x="1" y="531"/>
                    <a:pt x="43" y="503"/>
                    <a:pt x="112" y="461"/>
                  </a:cubicBezTo>
                  <a:cubicBezTo>
                    <a:pt x="168" y="419"/>
                    <a:pt x="252" y="349"/>
                    <a:pt x="322" y="294"/>
                  </a:cubicBezTo>
                  <a:cubicBezTo>
                    <a:pt x="391" y="224"/>
                    <a:pt x="461" y="154"/>
                    <a:pt x="517" y="98"/>
                  </a:cubicBezTo>
                  <a:cubicBezTo>
                    <a:pt x="573" y="42"/>
                    <a:pt x="601" y="1"/>
                    <a:pt x="60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4" name="Google Shape;1484;p21"/>
            <p:cNvSpPr/>
            <p:nvPr/>
          </p:nvSpPr>
          <p:spPr>
            <a:xfrm>
              <a:off x="7252892" y="1601081"/>
              <a:ext cx="152322" cy="135955"/>
            </a:xfrm>
            <a:custGeom>
              <a:avLst/>
              <a:gdLst/>
              <a:ahLst/>
              <a:cxnLst/>
              <a:rect l="l" t="t" r="r" b="b"/>
              <a:pathLst>
                <a:path w="782" h="698" extrusionOk="0">
                  <a:moveTo>
                    <a:pt x="0" y="0"/>
                  </a:moveTo>
                  <a:cubicBezTo>
                    <a:pt x="0" y="0"/>
                    <a:pt x="14" y="14"/>
                    <a:pt x="28" y="28"/>
                  </a:cubicBezTo>
                  <a:cubicBezTo>
                    <a:pt x="42" y="42"/>
                    <a:pt x="70" y="84"/>
                    <a:pt x="112" y="112"/>
                  </a:cubicBezTo>
                  <a:cubicBezTo>
                    <a:pt x="182" y="196"/>
                    <a:pt x="279" y="279"/>
                    <a:pt x="377" y="377"/>
                  </a:cubicBezTo>
                  <a:cubicBezTo>
                    <a:pt x="461" y="461"/>
                    <a:pt x="572" y="544"/>
                    <a:pt x="656" y="600"/>
                  </a:cubicBezTo>
                  <a:lnTo>
                    <a:pt x="754" y="684"/>
                  </a:lnTo>
                  <a:lnTo>
                    <a:pt x="781" y="698"/>
                  </a:lnTo>
                  <a:lnTo>
                    <a:pt x="754" y="670"/>
                  </a:lnTo>
                  <a:lnTo>
                    <a:pt x="670" y="586"/>
                  </a:lnTo>
                  <a:cubicBezTo>
                    <a:pt x="600" y="502"/>
                    <a:pt x="502" y="419"/>
                    <a:pt x="405" y="321"/>
                  </a:cubicBezTo>
                  <a:cubicBezTo>
                    <a:pt x="321" y="237"/>
                    <a:pt x="210" y="154"/>
                    <a:pt x="126" y="98"/>
                  </a:cubicBezTo>
                  <a:lnTo>
                    <a:pt x="28" y="14"/>
                  </a:lnTo>
                  <a:lnTo>
                    <a:pt x="0"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5" name="Google Shape;1485;p21"/>
            <p:cNvSpPr/>
            <p:nvPr/>
          </p:nvSpPr>
          <p:spPr>
            <a:xfrm>
              <a:off x="7252892" y="1951492"/>
              <a:ext cx="146868" cy="133423"/>
            </a:xfrm>
            <a:custGeom>
              <a:avLst/>
              <a:gdLst/>
              <a:ahLst/>
              <a:cxnLst/>
              <a:rect l="l" t="t" r="r" b="b"/>
              <a:pathLst>
                <a:path w="754" h="685" extrusionOk="0">
                  <a:moveTo>
                    <a:pt x="754" y="1"/>
                  </a:moveTo>
                  <a:lnTo>
                    <a:pt x="754" y="1"/>
                  </a:lnTo>
                  <a:cubicBezTo>
                    <a:pt x="726" y="15"/>
                    <a:pt x="698" y="29"/>
                    <a:pt x="656" y="70"/>
                  </a:cubicBezTo>
                  <a:cubicBezTo>
                    <a:pt x="572" y="126"/>
                    <a:pt x="475" y="210"/>
                    <a:pt x="377" y="308"/>
                  </a:cubicBezTo>
                  <a:cubicBezTo>
                    <a:pt x="265" y="391"/>
                    <a:pt x="182" y="475"/>
                    <a:pt x="112" y="559"/>
                  </a:cubicBezTo>
                  <a:cubicBezTo>
                    <a:pt x="70" y="587"/>
                    <a:pt x="42" y="628"/>
                    <a:pt x="28" y="642"/>
                  </a:cubicBezTo>
                  <a:cubicBezTo>
                    <a:pt x="14" y="656"/>
                    <a:pt x="0" y="670"/>
                    <a:pt x="0" y="684"/>
                  </a:cubicBezTo>
                  <a:lnTo>
                    <a:pt x="28" y="656"/>
                  </a:lnTo>
                  <a:lnTo>
                    <a:pt x="126" y="573"/>
                  </a:lnTo>
                  <a:cubicBezTo>
                    <a:pt x="210" y="517"/>
                    <a:pt x="307" y="433"/>
                    <a:pt x="405" y="349"/>
                  </a:cubicBezTo>
                  <a:cubicBezTo>
                    <a:pt x="516" y="252"/>
                    <a:pt x="600" y="168"/>
                    <a:pt x="670" y="98"/>
                  </a:cubicBezTo>
                  <a:lnTo>
                    <a:pt x="754"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6" name="Google Shape;1486;p21"/>
            <p:cNvSpPr/>
            <p:nvPr/>
          </p:nvSpPr>
          <p:spPr>
            <a:xfrm>
              <a:off x="7103495" y="1951492"/>
              <a:ext cx="149595" cy="133423"/>
            </a:xfrm>
            <a:custGeom>
              <a:avLst/>
              <a:gdLst/>
              <a:ahLst/>
              <a:cxnLst/>
              <a:rect l="l" t="t" r="r" b="b"/>
              <a:pathLst>
                <a:path w="768" h="685" extrusionOk="0">
                  <a:moveTo>
                    <a:pt x="0" y="1"/>
                  </a:moveTo>
                  <a:lnTo>
                    <a:pt x="84" y="98"/>
                  </a:lnTo>
                  <a:cubicBezTo>
                    <a:pt x="154" y="168"/>
                    <a:pt x="251" y="252"/>
                    <a:pt x="349" y="349"/>
                  </a:cubicBezTo>
                  <a:cubicBezTo>
                    <a:pt x="433" y="433"/>
                    <a:pt x="544" y="517"/>
                    <a:pt x="628" y="587"/>
                  </a:cubicBezTo>
                  <a:cubicBezTo>
                    <a:pt x="670" y="614"/>
                    <a:pt x="698" y="642"/>
                    <a:pt x="725" y="656"/>
                  </a:cubicBezTo>
                  <a:lnTo>
                    <a:pt x="767" y="684"/>
                  </a:lnTo>
                  <a:lnTo>
                    <a:pt x="725" y="642"/>
                  </a:lnTo>
                  <a:cubicBezTo>
                    <a:pt x="711" y="614"/>
                    <a:pt x="684" y="587"/>
                    <a:pt x="656" y="559"/>
                  </a:cubicBezTo>
                  <a:cubicBezTo>
                    <a:pt x="586" y="489"/>
                    <a:pt x="474" y="377"/>
                    <a:pt x="391" y="308"/>
                  </a:cubicBezTo>
                  <a:cubicBezTo>
                    <a:pt x="293" y="224"/>
                    <a:pt x="181" y="126"/>
                    <a:pt x="98" y="70"/>
                  </a:cubicBezTo>
                  <a:cubicBezTo>
                    <a:pt x="70" y="43"/>
                    <a:pt x="28" y="15"/>
                    <a:pt x="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7" name="Google Shape;1487;p21"/>
            <p:cNvSpPr/>
            <p:nvPr/>
          </p:nvSpPr>
          <p:spPr>
            <a:xfrm>
              <a:off x="7130570" y="1946038"/>
              <a:ext cx="108885" cy="97973"/>
            </a:xfrm>
            <a:custGeom>
              <a:avLst/>
              <a:gdLst/>
              <a:ahLst/>
              <a:cxnLst/>
              <a:rect l="l" t="t" r="r" b="b"/>
              <a:pathLst>
                <a:path w="559" h="503" extrusionOk="0">
                  <a:moveTo>
                    <a:pt x="1" y="1"/>
                  </a:moveTo>
                  <a:cubicBezTo>
                    <a:pt x="15" y="43"/>
                    <a:pt x="42" y="71"/>
                    <a:pt x="70" y="98"/>
                  </a:cubicBezTo>
                  <a:cubicBezTo>
                    <a:pt x="126" y="154"/>
                    <a:pt x="196" y="210"/>
                    <a:pt x="252" y="266"/>
                  </a:cubicBezTo>
                  <a:cubicBezTo>
                    <a:pt x="321" y="336"/>
                    <a:pt x="405" y="391"/>
                    <a:pt x="461" y="433"/>
                  </a:cubicBezTo>
                  <a:cubicBezTo>
                    <a:pt x="517" y="475"/>
                    <a:pt x="559" y="503"/>
                    <a:pt x="559" y="503"/>
                  </a:cubicBezTo>
                  <a:cubicBezTo>
                    <a:pt x="531" y="475"/>
                    <a:pt x="503" y="433"/>
                    <a:pt x="489" y="405"/>
                  </a:cubicBezTo>
                  <a:cubicBezTo>
                    <a:pt x="419" y="350"/>
                    <a:pt x="363" y="294"/>
                    <a:pt x="294" y="238"/>
                  </a:cubicBezTo>
                  <a:cubicBezTo>
                    <a:pt x="224" y="168"/>
                    <a:pt x="154" y="112"/>
                    <a:pt x="98" y="71"/>
                  </a:cubicBezTo>
                  <a:cubicBezTo>
                    <a:pt x="29" y="29"/>
                    <a:pt x="1" y="1"/>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8" name="Google Shape;1488;p21"/>
            <p:cNvSpPr/>
            <p:nvPr/>
          </p:nvSpPr>
          <p:spPr>
            <a:xfrm>
              <a:off x="7383201" y="1775021"/>
              <a:ext cx="13830" cy="133228"/>
            </a:xfrm>
            <a:custGeom>
              <a:avLst/>
              <a:gdLst/>
              <a:ahLst/>
              <a:cxnLst/>
              <a:rect l="l" t="t" r="r" b="b"/>
              <a:pathLst>
                <a:path w="71" h="684" extrusionOk="0">
                  <a:moveTo>
                    <a:pt x="29" y="0"/>
                  </a:moveTo>
                  <a:cubicBezTo>
                    <a:pt x="15" y="28"/>
                    <a:pt x="15" y="70"/>
                    <a:pt x="15" y="112"/>
                  </a:cubicBezTo>
                  <a:cubicBezTo>
                    <a:pt x="1" y="181"/>
                    <a:pt x="1" y="265"/>
                    <a:pt x="15" y="349"/>
                  </a:cubicBezTo>
                  <a:cubicBezTo>
                    <a:pt x="15" y="419"/>
                    <a:pt x="15" y="502"/>
                    <a:pt x="29" y="586"/>
                  </a:cubicBezTo>
                  <a:cubicBezTo>
                    <a:pt x="29" y="642"/>
                    <a:pt x="43" y="684"/>
                    <a:pt x="43" y="684"/>
                  </a:cubicBezTo>
                  <a:cubicBezTo>
                    <a:pt x="57" y="656"/>
                    <a:pt x="57" y="614"/>
                    <a:pt x="57" y="586"/>
                  </a:cubicBezTo>
                  <a:cubicBezTo>
                    <a:pt x="57" y="516"/>
                    <a:pt x="71" y="432"/>
                    <a:pt x="57" y="335"/>
                  </a:cubicBezTo>
                  <a:cubicBezTo>
                    <a:pt x="57" y="265"/>
                    <a:pt x="57" y="181"/>
                    <a:pt x="43" y="98"/>
                  </a:cubicBezTo>
                  <a:cubicBezTo>
                    <a:pt x="43" y="70"/>
                    <a:pt x="29" y="28"/>
                    <a:pt x="29"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9" name="Google Shape;1489;p21"/>
            <p:cNvSpPr/>
            <p:nvPr/>
          </p:nvSpPr>
          <p:spPr>
            <a:xfrm>
              <a:off x="7247439" y="1454411"/>
              <a:ext cx="13830" cy="133228"/>
            </a:xfrm>
            <a:custGeom>
              <a:avLst/>
              <a:gdLst/>
              <a:ahLst/>
              <a:cxnLst/>
              <a:rect l="l" t="t" r="r" b="b"/>
              <a:pathLst>
                <a:path w="71" h="684" extrusionOk="0">
                  <a:moveTo>
                    <a:pt x="14" y="0"/>
                  </a:moveTo>
                  <a:cubicBezTo>
                    <a:pt x="14" y="28"/>
                    <a:pt x="0" y="70"/>
                    <a:pt x="0" y="98"/>
                  </a:cubicBezTo>
                  <a:lnTo>
                    <a:pt x="0" y="335"/>
                  </a:lnTo>
                  <a:cubicBezTo>
                    <a:pt x="0" y="419"/>
                    <a:pt x="14" y="502"/>
                    <a:pt x="14" y="586"/>
                  </a:cubicBezTo>
                  <a:cubicBezTo>
                    <a:pt x="28" y="642"/>
                    <a:pt x="42" y="684"/>
                    <a:pt x="42" y="684"/>
                  </a:cubicBezTo>
                  <a:cubicBezTo>
                    <a:pt x="42" y="684"/>
                    <a:pt x="42" y="642"/>
                    <a:pt x="56" y="586"/>
                  </a:cubicBezTo>
                  <a:cubicBezTo>
                    <a:pt x="70" y="516"/>
                    <a:pt x="56" y="419"/>
                    <a:pt x="56" y="335"/>
                  </a:cubicBezTo>
                  <a:cubicBezTo>
                    <a:pt x="56" y="265"/>
                    <a:pt x="42" y="181"/>
                    <a:pt x="28" y="98"/>
                  </a:cubicBezTo>
                  <a:cubicBezTo>
                    <a:pt x="28" y="70"/>
                    <a:pt x="28" y="28"/>
                    <a:pt x="14"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0" name="Google Shape;1490;p21"/>
            <p:cNvSpPr/>
            <p:nvPr/>
          </p:nvSpPr>
          <p:spPr>
            <a:xfrm>
              <a:off x="7244712" y="2084723"/>
              <a:ext cx="8376" cy="133228"/>
            </a:xfrm>
            <a:custGeom>
              <a:avLst/>
              <a:gdLst/>
              <a:ahLst/>
              <a:cxnLst/>
              <a:rect l="l" t="t" r="r" b="b"/>
              <a:pathLst>
                <a:path w="43" h="684" extrusionOk="0">
                  <a:moveTo>
                    <a:pt x="14" y="0"/>
                  </a:moveTo>
                  <a:cubicBezTo>
                    <a:pt x="0" y="28"/>
                    <a:pt x="0" y="70"/>
                    <a:pt x="0" y="98"/>
                  </a:cubicBezTo>
                  <a:lnTo>
                    <a:pt x="0" y="335"/>
                  </a:lnTo>
                  <a:cubicBezTo>
                    <a:pt x="0" y="433"/>
                    <a:pt x="0" y="516"/>
                    <a:pt x="14" y="572"/>
                  </a:cubicBezTo>
                  <a:cubicBezTo>
                    <a:pt x="28" y="642"/>
                    <a:pt x="28" y="684"/>
                    <a:pt x="28" y="684"/>
                  </a:cubicBezTo>
                  <a:cubicBezTo>
                    <a:pt x="42" y="656"/>
                    <a:pt x="42" y="614"/>
                    <a:pt x="42" y="572"/>
                  </a:cubicBezTo>
                  <a:lnTo>
                    <a:pt x="42" y="335"/>
                  </a:lnTo>
                  <a:cubicBezTo>
                    <a:pt x="42" y="265"/>
                    <a:pt x="42" y="182"/>
                    <a:pt x="28" y="98"/>
                  </a:cubicBezTo>
                  <a:cubicBezTo>
                    <a:pt x="28" y="70"/>
                    <a:pt x="14" y="28"/>
                    <a:pt x="14"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1" name="Google Shape;1491;p21"/>
            <p:cNvSpPr/>
            <p:nvPr/>
          </p:nvSpPr>
          <p:spPr>
            <a:xfrm>
              <a:off x="7410471" y="1639064"/>
              <a:ext cx="92523" cy="97973"/>
            </a:xfrm>
            <a:custGeom>
              <a:avLst/>
              <a:gdLst/>
              <a:ahLst/>
              <a:cxnLst/>
              <a:rect l="l" t="t" r="r" b="b"/>
              <a:pathLst>
                <a:path w="475" h="503" extrusionOk="0">
                  <a:moveTo>
                    <a:pt x="475" y="1"/>
                  </a:moveTo>
                  <a:cubicBezTo>
                    <a:pt x="475" y="1"/>
                    <a:pt x="447" y="29"/>
                    <a:pt x="391" y="70"/>
                  </a:cubicBezTo>
                  <a:cubicBezTo>
                    <a:pt x="321" y="126"/>
                    <a:pt x="265" y="182"/>
                    <a:pt x="210" y="238"/>
                  </a:cubicBezTo>
                  <a:cubicBezTo>
                    <a:pt x="154" y="294"/>
                    <a:pt x="112" y="349"/>
                    <a:pt x="56" y="405"/>
                  </a:cubicBezTo>
                  <a:cubicBezTo>
                    <a:pt x="42" y="433"/>
                    <a:pt x="14" y="475"/>
                    <a:pt x="0" y="503"/>
                  </a:cubicBezTo>
                  <a:cubicBezTo>
                    <a:pt x="0" y="503"/>
                    <a:pt x="28" y="475"/>
                    <a:pt x="84" y="433"/>
                  </a:cubicBezTo>
                  <a:cubicBezTo>
                    <a:pt x="140" y="377"/>
                    <a:pt x="196" y="321"/>
                    <a:pt x="265" y="266"/>
                  </a:cubicBezTo>
                  <a:cubicBezTo>
                    <a:pt x="307" y="210"/>
                    <a:pt x="363" y="154"/>
                    <a:pt x="419" y="98"/>
                  </a:cubicBezTo>
                  <a:cubicBezTo>
                    <a:pt x="433" y="70"/>
                    <a:pt x="461" y="42"/>
                    <a:pt x="475"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2" name="Google Shape;1492;p21"/>
            <p:cNvSpPr/>
            <p:nvPr/>
          </p:nvSpPr>
          <p:spPr>
            <a:xfrm>
              <a:off x="7402290" y="1747751"/>
              <a:ext cx="103431" cy="290998"/>
            </a:xfrm>
            <a:custGeom>
              <a:avLst/>
              <a:gdLst/>
              <a:ahLst/>
              <a:cxnLst/>
              <a:rect l="l" t="t" r="r" b="b"/>
              <a:pathLst>
                <a:path w="531" h="1494" extrusionOk="0">
                  <a:moveTo>
                    <a:pt x="0" y="1"/>
                  </a:moveTo>
                  <a:lnTo>
                    <a:pt x="0" y="112"/>
                  </a:lnTo>
                  <a:lnTo>
                    <a:pt x="0" y="489"/>
                  </a:lnTo>
                  <a:cubicBezTo>
                    <a:pt x="0" y="614"/>
                    <a:pt x="14" y="754"/>
                    <a:pt x="28" y="851"/>
                  </a:cubicBezTo>
                  <a:cubicBezTo>
                    <a:pt x="28" y="893"/>
                    <a:pt x="28" y="935"/>
                    <a:pt x="42" y="963"/>
                  </a:cubicBezTo>
                  <a:lnTo>
                    <a:pt x="42" y="851"/>
                  </a:lnTo>
                  <a:lnTo>
                    <a:pt x="42" y="475"/>
                  </a:lnTo>
                  <a:cubicBezTo>
                    <a:pt x="42" y="349"/>
                    <a:pt x="28" y="210"/>
                    <a:pt x="14" y="112"/>
                  </a:cubicBezTo>
                  <a:cubicBezTo>
                    <a:pt x="14" y="70"/>
                    <a:pt x="14" y="28"/>
                    <a:pt x="0" y="1"/>
                  </a:cubicBezTo>
                  <a:close/>
                  <a:moveTo>
                    <a:pt x="42" y="1005"/>
                  </a:moveTo>
                  <a:cubicBezTo>
                    <a:pt x="56" y="1033"/>
                    <a:pt x="84" y="1061"/>
                    <a:pt x="98" y="1089"/>
                  </a:cubicBezTo>
                  <a:cubicBezTo>
                    <a:pt x="154" y="1158"/>
                    <a:pt x="210" y="1214"/>
                    <a:pt x="265" y="1270"/>
                  </a:cubicBezTo>
                  <a:cubicBezTo>
                    <a:pt x="321" y="1326"/>
                    <a:pt x="391" y="1381"/>
                    <a:pt x="433" y="1423"/>
                  </a:cubicBezTo>
                  <a:cubicBezTo>
                    <a:pt x="461" y="1451"/>
                    <a:pt x="503" y="1465"/>
                    <a:pt x="531" y="1493"/>
                  </a:cubicBezTo>
                  <a:cubicBezTo>
                    <a:pt x="531" y="1493"/>
                    <a:pt x="503" y="1451"/>
                    <a:pt x="461" y="1395"/>
                  </a:cubicBezTo>
                  <a:cubicBezTo>
                    <a:pt x="405" y="1340"/>
                    <a:pt x="363" y="1284"/>
                    <a:pt x="293" y="1228"/>
                  </a:cubicBezTo>
                  <a:cubicBezTo>
                    <a:pt x="238" y="1172"/>
                    <a:pt x="182" y="1116"/>
                    <a:pt x="126" y="1075"/>
                  </a:cubicBezTo>
                  <a:cubicBezTo>
                    <a:pt x="98" y="1047"/>
                    <a:pt x="70" y="1033"/>
                    <a:pt x="42" y="1005"/>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3" name="Google Shape;1493;p21"/>
            <p:cNvSpPr/>
            <p:nvPr/>
          </p:nvSpPr>
          <p:spPr>
            <a:xfrm>
              <a:off x="7000261" y="1943312"/>
              <a:ext cx="92523" cy="98168"/>
            </a:xfrm>
            <a:custGeom>
              <a:avLst/>
              <a:gdLst/>
              <a:ahLst/>
              <a:cxnLst/>
              <a:rect l="l" t="t" r="r" b="b"/>
              <a:pathLst>
                <a:path w="475" h="504" extrusionOk="0">
                  <a:moveTo>
                    <a:pt x="474" y="1"/>
                  </a:moveTo>
                  <a:lnTo>
                    <a:pt x="474" y="1"/>
                  </a:lnTo>
                  <a:cubicBezTo>
                    <a:pt x="474" y="1"/>
                    <a:pt x="446" y="29"/>
                    <a:pt x="391" y="71"/>
                  </a:cubicBezTo>
                  <a:cubicBezTo>
                    <a:pt x="335" y="126"/>
                    <a:pt x="279" y="182"/>
                    <a:pt x="223" y="238"/>
                  </a:cubicBezTo>
                  <a:cubicBezTo>
                    <a:pt x="154" y="294"/>
                    <a:pt x="98" y="364"/>
                    <a:pt x="70" y="405"/>
                  </a:cubicBezTo>
                  <a:cubicBezTo>
                    <a:pt x="42" y="433"/>
                    <a:pt x="14" y="461"/>
                    <a:pt x="0" y="503"/>
                  </a:cubicBezTo>
                  <a:cubicBezTo>
                    <a:pt x="0" y="503"/>
                    <a:pt x="42" y="475"/>
                    <a:pt x="84" y="433"/>
                  </a:cubicBezTo>
                  <a:cubicBezTo>
                    <a:pt x="154" y="377"/>
                    <a:pt x="209" y="322"/>
                    <a:pt x="265" y="266"/>
                  </a:cubicBezTo>
                  <a:cubicBezTo>
                    <a:pt x="321" y="210"/>
                    <a:pt x="377" y="140"/>
                    <a:pt x="419" y="99"/>
                  </a:cubicBezTo>
                  <a:cubicBezTo>
                    <a:pt x="446" y="71"/>
                    <a:pt x="460" y="29"/>
                    <a:pt x="474"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4" name="Google Shape;1494;p21"/>
            <p:cNvSpPr/>
            <p:nvPr/>
          </p:nvSpPr>
          <p:spPr>
            <a:xfrm>
              <a:off x="6997534" y="1641791"/>
              <a:ext cx="97977" cy="95246"/>
            </a:xfrm>
            <a:custGeom>
              <a:avLst/>
              <a:gdLst/>
              <a:ahLst/>
              <a:cxnLst/>
              <a:rect l="l" t="t" r="r" b="b"/>
              <a:pathLst>
                <a:path w="503" h="489" extrusionOk="0">
                  <a:moveTo>
                    <a:pt x="0" y="1"/>
                  </a:moveTo>
                  <a:cubicBezTo>
                    <a:pt x="0" y="1"/>
                    <a:pt x="28" y="42"/>
                    <a:pt x="70" y="84"/>
                  </a:cubicBezTo>
                  <a:cubicBezTo>
                    <a:pt x="126" y="154"/>
                    <a:pt x="168" y="210"/>
                    <a:pt x="237" y="266"/>
                  </a:cubicBezTo>
                  <a:cubicBezTo>
                    <a:pt x="293" y="321"/>
                    <a:pt x="363" y="377"/>
                    <a:pt x="405" y="419"/>
                  </a:cubicBezTo>
                  <a:cubicBezTo>
                    <a:pt x="433" y="447"/>
                    <a:pt x="460" y="461"/>
                    <a:pt x="502" y="489"/>
                  </a:cubicBezTo>
                  <a:cubicBezTo>
                    <a:pt x="502" y="489"/>
                    <a:pt x="474" y="447"/>
                    <a:pt x="433" y="391"/>
                  </a:cubicBezTo>
                  <a:cubicBezTo>
                    <a:pt x="377" y="335"/>
                    <a:pt x="321" y="280"/>
                    <a:pt x="265" y="224"/>
                  </a:cubicBezTo>
                  <a:cubicBezTo>
                    <a:pt x="209" y="168"/>
                    <a:pt x="140" y="98"/>
                    <a:pt x="98" y="70"/>
                  </a:cubicBezTo>
                  <a:cubicBezTo>
                    <a:pt x="70" y="42"/>
                    <a:pt x="28" y="28"/>
                    <a:pt x="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5" name="Google Shape;1495;p21"/>
            <p:cNvSpPr/>
            <p:nvPr/>
          </p:nvSpPr>
          <p:spPr>
            <a:xfrm>
              <a:off x="7092587" y="1598354"/>
              <a:ext cx="155049" cy="337160"/>
            </a:xfrm>
            <a:custGeom>
              <a:avLst/>
              <a:gdLst/>
              <a:ahLst/>
              <a:cxnLst/>
              <a:rect l="l" t="t" r="r" b="b"/>
              <a:pathLst>
                <a:path w="796" h="1731" extrusionOk="0">
                  <a:moveTo>
                    <a:pt x="795" y="0"/>
                  </a:moveTo>
                  <a:lnTo>
                    <a:pt x="754" y="28"/>
                  </a:lnTo>
                  <a:cubicBezTo>
                    <a:pt x="740" y="56"/>
                    <a:pt x="698" y="70"/>
                    <a:pt x="656" y="112"/>
                  </a:cubicBezTo>
                  <a:cubicBezTo>
                    <a:pt x="586" y="168"/>
                    <a:pt x="475" y="251"/>
                    <a:pt x="377" y="335"/>
                  </a:cubicBezTo>
                  <a:cubicBezTo>
                    <a:pt x="279" y="433"/>
                    <a:pt x="182" y="516"/>
                    <a:pt x="112" y="586"/>
                  </a:cubicBezTo>
                  <a:lnTo>
                    <a:pt x="28" y="684"/>
                  </a:lnTo>
                  <a:lnTo>
                    <a:pt x="0" y="712"/>
                  </a:lnTo>
                  <a:lnTo>
                    <a:pt x="0" y="712"/>
                  </a:lnTo>
                  <a:lnTo>
                    <a:pt x="42" y="684"/>
                  </a:lnTo>
                  <a:lnTo>
                    <a:pt x="140" y="614"/>
                  </a:lnTo>
                  <a:cubicBezTo>
                    <a:pt x="224" y="558"/>
                    <a:pt x="321" y="475"/>
                    <a:pt x="419" y="377"/>
                  </a:cubicBezTo>
                  <a:cubicBezTo>
                    <a:pt x="516" y="293"/>
                    <a:pt x="614" y="210"/>
                    <a:pt x="684" y="126"/>
                  </a:cubicBezTo>
                  <a:cubicBezTo>
                    <a:pt x="726" y="98"/>
                    <a:pt x="740" y="56"/>
                    <a:pt x="767" y="42"/>
                  </a:cubicBezTo>
                  <a:lnTo>
                    <a:pt x="795" y="0"/>
                  </a:lnTo>
                  <a:close/>
                  <a:moveTo>
                    <a:pt x="0" y="768"/>
                  </a:moveTo>
                  <a:lnTo>
                    <a:pt x="0" y="879"/>
                  </a:lnTo>
                  <a:cubicBezTo>
                    <a:pt x="0" y="977"/>
                    <a:pt x="0" y="1116"/>
                    <a:pt x="0" y="1256"/>
                  </a:cubicBezTo>
                  <a:cubicBezTo>
                    <a:pt x="0" y="1381"/>
                    <a:pt x="14" y="1521"/>
                    <a:pt x="28" y="1618"/>
                  </a:cubicBezTo>
                  <a:cubicBezTo>
                    <a:pt x="28" y="1660"/>
                    <a:pt x="28" y="1702"/>
                    <a:pt x="42" y="1730"/>
                  </a:cubicBezTo>
                  <a:lnTo>
                    <a:pt x="42" y="1618"/>
                  </a:lnTo>
                  <a:lnTo>
                    <a:pt x="42" y="1242"/>
                  </a:lnTo>
                  <a:cubicBezTo>
                    <a:pt x="42" y="1116"/>
                    <a:pt x="28" y="977"/>
                    <a:pt x="14" y="879"/>
                  </a:cubicBezTo>
                  <a:cubicBezTo>
                    <a:pt x="14" y="837"/>
                    <a:pt x="0" y="795"/>
                    <a:pt x="0" y="768"/>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6" name="Google Shape;1496;p21"/>
            <p:cNvSpPr/>
            <p:nvPr/>
          </p:nvSpPr>
          <p:spPr>
            <a:xfrm>
              <a:off x="7165825" y="1318454"/>
              <a:ext cx="89991" cy="97973"/>
            </a:xfrm>
            <a:custGeom>
              <a:avLst/>
              <a:gdLst/>
              <a:ahLst/>
              <a:cxnLst/>
              <a:rect l="l" t="t" r="r" b="b"/>
              <a:pathLst>
                <a:path w="462" h="503" extrusionOk="0">
                  <a:moveTo>
                    <a:pt x="294" y="168"/>
                  </a:moveTo>
                  <a:cubicBezTo>
                    <a:pt x="308" y="168"/>
                    <a:pt x="322" y="182"/>
                    <a:pt x="336" y="210"/>
                  </a:cubicBezTo>
                  <a:cubicBezTo>
                    <a:pt x="322" y="252"/>
                    <a:pt x="308" y="294"/>
                    <a:pt x="280" y="322"/>
                  </a:cubicBezTo>
                  <a:cubicBezTo>
                    <a:pt x="252" y="349"/>
                    <a:pt x="224" y="363"/>
                    <a:pt x="196" y="363"/>
                  </a:cubicBezTo>
                  <a:cubicBezTo>
                    <a:pt x="154" y="363"/>
                    <a:pt x="140" y="349"/>
                    <a:pt x="140" y="322"/>
                  </a:cubicBezTo>
                  <a:cubicBezTo>
                    <a:pt x="140" y="294"/>
                    <a:pt x="154" y="266"/>
                    <a:pt x="168" y="252"/>
                  </a:cubicBezTo>
                  <a:cubicBezTo>
                    <a:pt x="196" y="210"/>
                    <a:pt x="238" y="168"/>
                    <a:pt x="294" y="168"/>
                  </a:cubicBezTo>
                  <a:close/>
                  <a:moveTo>
                    <a:pt x="322" y="1"/>
                  </a:moveTo>
                  <a:cubicBezTo>
                    <a:pt x="294" y="1"/>
                    <a:pt x="252" y="1"/>
                    <a:pt x="224" y="15"/>
                  </a:cubicBezTo>
                  <a:cubicBezTo>
                    <a:pt x="182" y="29"/>
                    <a:pt x="140" y="56"/>
                    <a:pt x="113" y="84"/>
                  </a:cubicBezTo>
                  <a:cubicBezTo>
                    <a:pt x="99" y="98"/>
                    <a:pt x="85" y="112"/>
                    <a:pt x="71" y="126"/>
                  </a:cubicBezTo>
                  <a:cubicBezTo>
                    <a:pt x="57" y="154"/>
                    <a:pt x="43" y="182"/>
                    <a:pt x="29" y="210"/>
                  </a:cubicBezTo>
                  <a:cubicBezTo>
                    <a:pt x="15" y="252"/>
                    <a:pt x="1" y="294"/>
                    <a:pt x="1" y="335"/>
                  </a:cubicBezTo>
                  <a:cubicBezTo>
                    <a:pt x="1" y="377"/>
                    <a:pt x="15" y="419"/>
                    <a:pt x="29" y="447"/>
                  </a:cubicBezTo>
                  <a:cubicBezTo>
                    <a:pt x="43" y="475"/>
                    <a:pt x="85" y="503"/>
                    <a:pt x="126" y="503"/>
                  </a:cubicBezTo>
                  <a:cubicBezTo>
                    <a:pt x="154" y="503"/>
                    <a:pt x="196" y="503"/>
                    <a:pt x="224" y="489"/>
                  </a:cubicBezTo>
                  <a:cubicBezTo>
                    <a:pt x="266" y="475"/>
                    <a:pt x="294" y="461"/>
                    <a:pt x="336" y="433"/>
                  </a:cubicBezTo>
                  <a:cubicBezTo>
                    <a:pt x="378" y="405"/>
                    <a:pt x="405" y="363"/>
                    <a:pt x="433" y="322"/>
                  </a:cubicBezTo>
                  <a:cubicBezTo>
                    <a:pt x="447" y="294"/>
                    <a:pt x="461" y="266"/>
                    <a:pt x="461" y="238"/>
                  </a:cubicBezTo>
                  <a:cubicBezTo>
                    <a:pt x="461" y="210"/>
                    <a:pt x="461" y="182"/>
                    <a:pt x="461" y="154"/>
                  </a:cubicBezTo>
                  <a:cubicBezTo>
                    <a:pt x="447" y="112"/>
                    <a:pt x="433" y="70"/>
                    <a:pt x="405" y="43"/>
                  </a:cubicBezTo>
                  <a:cubicBezTo>
                    <a:pt x="378" y="15"/>
                    <a:pt x="350" y="1"/>
                    <a:pt x="322"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7" name="Google Shape;1497;p21"/>
            <p:cNvSpPr/>
            <p:nvPr/>
          </p:nvSpPr>
          <p:spPr>
            <a:xfrm>
              <a:off x="7263800" y="1264110"/>
              <a:ext cx="95250" cy="179585"/>
            </a:xfrm>
            <a:custGeom>
              <a:avLst/>
              <a:gdLst/>
              <a:ahLst/>
              <a:cxnLst/>
              <a:rect l="l" t="t" r="r" b="b"/>
              <a:pathLst>
                <a:path w="489" h="922" extrusionOk="0">
                  <a:moveTo>
                    <a:pt x="251" y="1"/>
                  </a:moveTo>
                  <a:cubicBezTo>
                    <a:pt x="195" y="15"/>
                    <a:pt x="126" y="29"/>
                    <a:pt x="70" y="43"/>
                  </a:cubicBezTo>
                  <a:cubicBezTo>
                    <a:pt x="56" y="308"/>
                    <a:pt x="28" y="587"/>
                    <a:pt x="0" y="879"/>
                  </a:cubicBezTo>
                  <a:lnTo>
                    <a:pt x="70" y="852"/>
                  </a:lnTo>
                  <a:lnTo>
                    <a:pt x="167" y="810"/>
                  </a:lnTo>
                  <a:cubicBezTo>
                    <a:pt x="167" y="698"/>
                    <a:pt x="181" y="628"/>
                    <a:pt x="181" y="614"/>
                  </a:cubicBezTo>
                  <a:lnTo>
                    <a:pt x="265" y="573"/>
                  </a:lnTo>
                  <a:lnTo>
                    <a:pt x="265" y="573"/>
                  </a:lnTo>
                  <a:cubicBezTo>
                    <a:pt x="251" y="740"/>
                    <a:pt x="237" y="852"/>
                    <a:pt x="237" y="921"/>
                  </a:cubicBezTo>
                  <a:cubicBezTo>
                    <a:pt x="265" y="907"/>
                    <a:pt x="293" y="893"/>
                    <a:pt x="307" y="879"/>
                  </a:cubicBezTo>
                  <a:lnTo>
                    <a:pt x="377" y="838"/>
                  </a:lnTo>
                  <a:lnTo>
                    <a:pt x="391" y="838"/>
                  </a:lnTo>
                  <a:cubicBezTo>
                    <a:pt x="391" y="670"/>
                    <a:pt x="432" y="405"/>
                    <a:pt x="488" y="29"/>
                  </a:cubicBezTo>
                  <a:lnTo>
                    <a:pt x="488" y="29"/>
                  </a:lnTo>
                  <a:cubicBezTo>
                    <a:pt x="432" y="57"/>
                    <a:pt x="377" y="84"/>
                    <a:pt x="321" y="98"/>
                  </a:cubicBezTo>
                  <a:cubicBezTo>
                    <a:pt x="321" y="224"/>
                    <a:pt x="307" y="322"/>
                    <a:pt x="293" y="391"/>
                  </a:cubicBezTo>
                  <a:lnTo>
                    <a:pt x="251" y="419"/>
                  </a:lnTo>
                  <a:lnTo>
                    <a:pt x="209" y="433"/>
                  </a:lnTo>
                  <a:cubicBezTo>
                    <a:pt x="209" y="294"/>
                    <a:pt x="223" y="140"/>
                    <a:pt x="25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8" name="Google Shape;1498;p21"/>
            <p:cNvSpPr/>
            <p:nvPr/>
          </p:nvSpPr>
          <p:spPr>
            <a:xfrm>
              <a:off x="7530066" y="1519468"/>
              <a:ext cx="122325" cy="117061"/>
            </a:xfrm>
            <a:custGeom>
              <a:avLst/>
              <a:gdLst/>
              <a:ahLst/>
              <a:cxnLst/>
              <a:rect l="l" t="t" r="r" b="b"/>
              <a:pathLst>
                <a:path w="628" h="601" extrusionOk="0">
                  <a:moveTo>
                    <a:pt x="279" y="1"/>
                  </a:moveTo>
                  <a:lnTo>
                    <a:pt x="112" y="29"/>
                  </a:lnTo>
                  <a:cubicBezTo>
                    <a:pt x="84" y="168"/>
                    <a:pt x="70" y="266"/>
                    <a:pt x="56" y="336"/>
                  </a:cubicBezTo>
                  <a:cubicBezTo>
                    <a:pt x="42" y="391"/>
                    <a:pt x="28" y="475"/>
                    <a:pt x="0" y="587"/>
                  </a:cubicBezTo>
                  <a:cubicBezTo>
                    <a:pt x="70" y="587"/>
                    <a:pt x="126" y="573"/>
                    <a:pt x="167" y="559"/>
                  </a:cubicBezTo>
                  <a:lnTo>
                    <a:pt x="195" y="433"/>
                  </a:lnTo>
                  <a:lnTo>
                    <a:pt x="209" y="322"/>
                  </a:lnTo>
                  <a:cubicBezTo>
                    <a:pt x="251" y="419"/>
                    <a:pt x="279" y="517"/>
                    <a:pt x="335" y="601"/>
                  </a:cubicBezTo>
                  <a:cubicBezTo>
                    <a:pt x="363" y="587"/>
                    <a:pt x="405" y="573"/>
                    <a:pt x="446" y="573"/>
                  </a:cubicBezTo>
                  <a:cubicBezTo>
                    <a:pt x="502" y="405"/>
                    <a:pt x="558" y="238"/>
                    <a:pt x="628" y="57"/>
                  </a:cubicBezTo>
                  <a:lnTo>
                    <a:pt x="628" y="57"/>
                  </a:lnTo>
                  <a:cubicBezTo>
                    <a:pt x="558" y="71"/>
                    <a:pt x="502" y="85"/>
                    <a:pt x="432" y="99"/>
                  </a:cubicBezTo>
                  <a:cubicBezTo>
                    <a:pt x="419" y="182"/>
                    <a:pt x="391" y="252"/>
                    <a:pt x="377" y="308"/>
                  </a:cubicBezTo>
                  <a:lnTo>
                    <a:pt x="349" y="238"/>
                  </a:lnTo>
                  <a:cubicBezTo>
                    <a:pt x="321" y="154"/>
                    <a:pt x="293" y="71"/>
                    <a:pt x="279"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9" name="Google Shape;1499;p21"/>
            <p:cNvSpPr/>
            <p:nvPr/>
          </p:nvSpPr>
          <p:spPr>
            <a:xfrm>
              <a:off x="7532599" y="1953635"/>
              <a:ext cx="87264" cy="136734"/>
            </a:xfrm>
            <a:custGeom>
              <a:avLst/>
              <a:gdLst/>
              <a:ahLst/>
              <a:cxnLst/>
              <a:rect l="l" t="t" r="r" b="b"/>
              <a:pathLst>
                <a:path w="448" h="702" extrusionOk="0">
                  <a:moveTo>
                    <a:pt x="355" y="0"/>
                  </a:moveTo>
                  <a:cubicBezTo>
                    <a:pt x="275" y="0"/>
                    <a:pt x="198" y="27"/>
                    <a:pt x="140" y="73"/>
                  </a:cubicBezTo>
                  <a:cubicBezTo>
                    <a:pt x="85" y="101"/>
                    <a:pt x="57" y="143"/>
                    <a:pt x="57" y="157"/>
                  </a:cubicBezTo>
                  <a:cubicBezTo>
                    <a:pt x="43" y="185"/>
                    <a:pt x="29" y="213"/>
                    <a:pt x="29" y="241"/>
                  </a:cubicBezTo>
                  <a:cubicBezTo>
                    <a:pt x="15" y="283"/>
                    <a:pt x="1" y="324"/>
                    <a:pt x="15" y="380"/>
                  </a:cubicBezTo>
                  <a:cubicBezTo>
                    <a:pt x="15" y="394"/>
                    <a:pt x="29" y="408"/>
                    <a:pt x="43" y="422"/>
                  </a:cubicBezTo>
                  <a:cubicBezTo>
                    <a:pt x="43" y="436"/>
                    <a:pt x="71" y="450"/>
                    <a:pt x="85" y="464"/>
                  </a:cubicBezTo>
                  <a:lnTo>
                    <a:pt x="182" y="464"/>
                  </a:lnTo>
                  <a:cubicBezTo>
                    <a:pt x="210" y="450"/>
                    <a:pt x="224" y="450"/>
                    <a:pt x="252" y="436"/>
                  </a:cubicBezTo>
                  <a:cubicBezTo>
                    <a:pt x="266" y="422"/>
                    <a:pt x="280" y="422"/>
                    <a:pt x="308" y="408"/>
                  </a:cubicBezTo>
                  <a:cubicBezTo>
                    <a:pt x="308" y="408"/>
                    <a:pt x="322" y="422"/>
                    <a:pt x="322" y="422"/>
                  </a:cubicBezTo>
                  <a:cubicBezTo>
                    <a:pt x="322" y="436"/>
                    <a:pt x="322" y="436"/>
                    <a:pt x="322" y="450"/>
                  </a:cubicBezTo>
                  <a:cubicBezTo>
                    <a:pt x="308" y="478"/>
                    <a:pt x="294" y="492"/>
                    <a:pt x="280" y="506"/>
                  </a:cubicBezTo>
                  <a:cubicBezTo>
                    <a:pt x="238" y="534"/>
                    <a:pt x="210" y="548"/>
                    <a:pt x="168" y="548"/>
                  </a:cubicBezTo>
                  <a:lnTo>
                    <a:pt x="71" y="548"/>
                  </a:lnTo>
                  <a:cubicBezTo>
                    <a:pt x="57" y="603"/>
                    <a:pt x="43" y="645"/>
                    <a:pt x="29" y="687"/>
                  </a:cubicBezTo>
                  <a:lnTo>
                    <a:pt x="99" y="701"/>
                  </a:lnTo>
                  <a:cubicBezTo>
                    <a:pt x="168" y="701"/>
                    <a:pt x="238" y="687"/>
                    <a:pt x="308" y="659"/>
                  </a:cubicBezTo>
                  <a:cubicBezTo>
                    <a:pt x="350" y="631"/>
                    <a:pt x="378" y="603"/>
                    <a:pt x="392" y="576"/>
                  </a:cubicBezTo>
                  <a:cubicBezTo>
                    <a:pt x="406" y="548"/>
                    <a:pt x="419" y="534"/>
                    <a:pt x="433" y="506"/>
                  </a:cubicBezTo>
                  <a:cubicBezTo>
                    <a:pt x="447" y="464"/>
                    <a:pt x="447" y="422"/>
                    <a:pt x="447" y="380"/>
                  </a:cubicBezTo>
                  <a:cubicBezTo>
                    <a:pt x="433" y="352"/>
                    <a:pt x="433" y="338"/>
                    <a:pt x="419" y="324"/>
                  </a:cubicBezTo>
                  <a:cubicBezTo>
                    <a:pt x="419" y="324"/>
                    <a:pt x="406" y="311"/>
                    <a:pt x="406" y="311"/>
                  </a:cubicBezTo>
                  <a:cubicBezTo>
                    <a:pt x="392" y="297"/>
                    <a:pt x="364" y="283"/>
                    <a:pt x="350" y="283"/>
                  </a:cubicBezTo>
                  <a:lnTo>
                    <a:pt x="294" y="283"/>
                  </a:lnTo>
                  <a:cubicBezTo>
                    <a:pt x="266" y="297"/>
                    <a:pt x="252" y="297"/>
                    <a:pt x="224" y="311"/>
                  </a:cubicBezTo>
                  <a:cubicBezTo>
                    <a:pt x="213" y="314"/>
                    <a:pt x="204" y="316"/>
                    <a:pt x="196" y="316"/>
                  </a:cubicBezTo>
                  <a:cubicBezTo>
                    <a:pt x="176" y="316"/>
                    <a:pt x="168" y="303"/>
                    <a:pt x="168" y="283"/>
                  </a:cubicBezTo>
                  <a:cubicBezTo>
                    <a:pt x="154" y="241"/>
                    <a:pt x="196" y="199"/>
                    <a:pt x="238" y="185"/>
                  </a:cubicBezTo>
                  <a:cubicBezTo>
                    <a:pt x="259" y="178"/>
                    <a:pt x="283" y="175"/>
                    <a:pt x="310" y="175"/>
                  </a:cubicBezTo>
                  <a:cubicBezTo>
                    <a:pt x="336" y="175"/>
                    <a:pt x="364" y="178"/>
                    <a:pt x="392" y="185"/>
                  </a:cubicBezTo>
                  <a:lnTo>
                    <a:pt x="406" y="4"/>
                  </a:lnTo>
                  <a:cubicBezTo>
                    <a:pt x="389" y="1"/>
                    <a:pt x="372" y="0"/>
                    <a:pt x="355"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320"/>
        <p:cNvGrpSpPr/>
        <p:nvPr/>
      </p:nvGrpSpPr>
      <p:grpSpPr>
        <a:xfrm>
          <a:off x="0" y="0"/>
          <a:ext cx="0" cy="0"/>
          <a:chOff x="0" y="0"/>
          <a:chExt cx="0" cy="0"/>
        </a:xfrm>
      </p:grpSpPr>
      <p:grpSp>
        <p:nvGrpSpPr>
          <p:cNvPr id="2321" name="Google Shape;2321;p35"/>
          <p:cNvGrpSpPr/>
          <p:nvPr/>
        </p:nvGrpSpPr>
        <p:grpSpPr>
          <a:xfrm rot="-321522">
            <a:off x="7779594" y="-88524"/>
            <a:ext cx="1298626" cy="1891529"/>
            <a:chOff x="6997534" y="1264110"/>
            <a:chExt cx="654858" cy="953840"/>
          </a:xfrm>
        </p:grpSpPr>
        <p:sp>
          <p:nvSpPr>
            <p:cNvPr id="2322" name="Google Shape;2322;p35"/>
            <p:cNvSpPr/>
            <p:nvPr/>
          </p:nvSpPr>
          <p:spPr>
            <a:xfrm>
              <a:off x="7122389" y="1639064"/>
              <a:ext cx="117066" cy="103427"/>
            </a:xfrm>
            <a:custGeom>
              <a:avLst/>
              <a:gdLst/>
              <a:ahLst/>
              <a:cxnLst/>
              <a:rect l="l" t="t" r="r" b="b"/>
              <a:pathLst>
                <a:path w="601" h="531" extrusionOk="0">
                  <a:moveTo>
                    <a:pt x="601" y="1"/>
                  </a:moveTo>
                  <a:cubicBezTo>
                    <a:pt x="601" y="1"/>
                    <a:pt x="559" y="29"/>
                    <a:pt x="503" y="70"/>
                  </a:cubicBezTo>
                  <a:cubicBezTo>
                    <a:pt x="433" y="112"/>
                    <a:pt x="363" y="168"/>
                    <a:pt x="280" y="238"/>
                  </a:cubicBezTo>
                  <a:cubicBezTo>
                    <a:pt x="210" y="307"/>
                    <a:pt x="140" y="377"/>
                    <a:pt x="84" y="433"/>
                  </a:cubicBezTo>
                  <a:cubicBezTo>
                    <a:pt x="29" y="489"/>
                    <a:pt x="1" y="531"/>
                    <a:pt x="1" y="531"/>
                  </a:cubicBezTo>
                  <a:cubicBezTo>
                    <a:pt x="1" y="531"/>
                    <a:pt x="43" y="503"/>
                    <a:pt x="112" y="461"/>
                  </a:cubicBezTo>
                  <a:cubicBezTo>
                    <a:pt x="168" y="419"/>
                    <a:pt x="252" y="349"/>
                    <a:pt x="322" y="294"/>
                  </a:cubicBezTo>
                  <a:cubicBezTo>
                    <a:pt x="391" y="224"/>
                    <a:pt x="461" y="154"/>
                    <a:pt x="517" y="98"/>
                  </a:cubicBezTo>
                  <a:cubicBezTo>
                    <a:pt x="573" y="42"/>
                    <a:pt x="601" y="1"/>
                    <a:pt x="60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3" name="Google Shape;2323;p35"/>
            <p:cNvSpPr/>
            <p:nvPr/>
          </p:nvSpPr>
          <p:spPr>
            <a:xfrm>
              <a:off x="7252892" y="1601081"/>
              <a:ext cx="152322" cy="135955"/>
            </a:xfrm>
            <a:custGeom>
              <a:avLst/>
              <a:gdLst/>
              <a:ahLst/>
              <a:cxnLst/>
              <a:rect l="l" t="t" r="r" b="b"/>
              <a:pathLst>
                <a:path w="782" h="698" extrusionOk="0">
                  <a:moveTo>
                    <a:pt x="0" y="0"/>
                  </a:moveTo>
                  <a:cubicBezTo>
                    <a:pt x="0" y="0"/>
                    <a:pt x="14" y="14"/>
                    <a:pt x="28" y="28"/>
                  </a:cubicBezTo>
                  <a:cubicBezTo>
                    <a:pt x="42" y="42"/>
                    <a:pt x="70" y="84"/>
                    <a:pt x="112" y="112"/>
                  </a:cubicBezTo>
                  <a:cubicBezTo>
                    <a:pt x="182" y="196"/>
                    <a:pt x="279" y="279"/>
                    <a:pt x="377" y="377"/>
                  </a:cubicBezTo>
                  <a:cubicBezTo>
                    <a:pt x="461" y="461"/>
                    <a:pt x="572" y="544"/>
                    <a:pt x="656" y="600"/>
                  </a:cubicBezTo>
                  <a:lnTo>
                    <a:pt x="754" y="684"/>
                  </a:lnTo>
                  <a:lnTo>
                    <a:pt x="781" y="698"/>
                  </a:lnTo>
                  <a:lnTo>
                    <a:pt x="754" y="670"/>
                  </a:lnTo>
                  <a:lnTo>
                    <a:pt x="670" y="586"/>
                  </a:lnTo>
                  <a:cubicBezTo>
                    <a:pt x="600" y="502"/>
                    <a:pt x="502" y="419"/>
                    <a:pt x="405" y="321"/>
                  </a:cubicBezTo>
                  <a:cubicBezTo>
                    <a:pt x="321" y="237"/>
                    <a:pt x="210" y="154"/>
                    <a:pt x="126" y="98"/>
                  </a:cubicBezTo>
                  <a:lnTo>
                    <a:pt x="28" y="14"/>
                  </a:lnTo>
                  <a:lnTo>
                    <a:pt x="0"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4" name="Google Shape;2324;p35"/>
            <p:cNvSpPr/>
            <p:nvPr/>
          </p:nvSpPr>
          <p:spPr>
            <a:xfrm>
              <a:off x="7252892" y="1951492"/>
              <a:ext cx="146868" cy="133423"/>
            </a:xfrm>
            <a:custGeom>
              <a:avLst/>
              <a:gdLst/>
              <a:ahLst/>
              <a:cxnLst/>
              <a:rect l="l" t="t" r="r" b="b"/>
              <a:pathLst>
                <a:path w="754" h="685" extrusionOk="0">
                  <a:moveTo>
                    <a:pt x="754" y="1"/>
                  </a:moveTo>
                  <a:lnTo>
                    <a:pt x="754" y="1"/>
                  </a:lnTo>
                  <a:cubicBezTo>
                    <a:pt x="726" y="15"/>
                    <a:pt x="698" y="29"/>
                    <a:pt x="656" y="70"/>
                  </a:cubicBezTo>
                  <a:cubicBezTo>
                    <a:pt x="572" y="126"/>
                    <a:pt x="475" y="210"/>
                    <a:pt x="377" y="308"/>
                  </a:cubicBezTo>
                  <a:cubicBezTo>
                    <a:pt x="265" y="391"/>
                    <a:pt x="182" y="475"/>
                    <a:pt x="112" y="559"/>
                  </a:cubicBezTo>
                  <a:cubicBezTo>
                    <a:pt x="70" y="587"/>
                    <a:pt x="42" y="628"/>
                    <a:pt x="28" y="642"/>
                  </a:cubicBezTo>
                  <a:cubicBezTo>
                    <a:pt x="14" y="656"/>
                    <a:pt x="0" y="670"/>
                    <a:pt x="0" y="684"/>
                  </a:cubicBezTo>
                  <a:lnTo>
                    <a:pt x="28" y="656"/>
                  </a:lnTo>
                  <a:lnTo>
                    <a:pt x="126" y="573"/>
                  </a:lnTo>
                  <a:cubicBezTo>
                    <a:pt x="210" y="517"/>
                    <a:pt x="307" y="433"/>
                    <a:pt x="405" y="349"/>
                  </a:cubicBezTo>
                  <a:cubicBezTo>
                    <a:pt x="516" y="252"/>
                    <a:pt x="600" y="168"/>
                    <a:pt x="670" y="98"/>
                  </a:cubicBezTo>
                  <a:lnTo>
                    <a:pt x="754"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5" name="Google Shape;2325;p35"/>
            <p:cNvSpPr/>
            <p:nvPr/>
          </p:nvSpPr>
          <p:spPr>
            <a:xfrm>
              <a:off x="7103495" y="1951492"/>
              <a:ext cx="149595" cy="133423"/>
            </a:xfrm>
            <a:custGeom>
              <a:avLst/>
              <a:gdLst/>
              <a:ahLst/>
              <a:cxnLst/>
              <a:rect l="l" t="t" r="r" b="b"/>
              <a:pathLst>
                <a:path w="768" h="685" extrusionOk="0">
                  <a:moveTo>
                    <a:pt x="0" y="1"/>
                  </a:moveTo>
                  <a:lnTo>
                    <a:pt x="84" y="98"/>
                  </a:lnTo>
                  <a:cubicBezTo>
                    <a:pt x="154" y="168"/>
                    <a:pt x="251" y="252"/>
                    <a:pt x="349" y="349"/>
                  </a:cubicBezTo>
                  <a:cubicBezTo>
                    <a:pt x="433" y="433"/>
                    <a:pt x="544" y="517"/>
                    <a:pt x="628" y="587"/>
                  </a:cubicBezTo>
                  <a:cubicBezTo>
                    <a:pt x="670" y="614"/>
                    <a:pt x="698" y="642"/>
                    <a:pt x="725" y="656"/>
                  </a:cubicBezTo>
                  <a:lnTo>
                    <a:pt x="767" y="684"/>
                  </a:lnTo>
                  <a:lnTo>
                    <a:pt x="725" y="642"/>
                  </a:lnTo>
                  <a:cubicBezTo>
                    <a:pt x="711" y="614"/>
                    <a:pt x="684" y="587"/>
                    <a:pt x="656" y="559"/>
                  </a:cubicBezTo>
                  <a:cubicBezTo>
                    <a:pt x="586" y="489"/>
                    <a:pt x="474" y="377"/>
                    <a:pt x="391" y="308"/>
                  </a:cubicBezTo>
                  <a:cubicBezTo>
                    <a:pt x="293" y="224"/>
                    <a:pt x="181" y="126"/>
                    <a:pt x="98" y="70"/>
                  </a:cubicBezTo>
                  <a:cubicBezTo>
                    <a:pt x="70" y="43"/>
                    <a:pt x="28" y="15"/>
                    <a:pt x="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6" name="Google Shape;2326;p35"/>
            <p:cNvSpPr/>
            <p:nvPr/>
          </p:nvSpPr>
          <p:spPr>
            <a:xfrm>
              <a:off x="7130570" y="1946038"/>
              <a:ext cx="108885" cy="97973"/>
            </a:xfrm>
            <a:custGeom>
              <a:avLst/>
              <a:gdLst/>
              <a:ahLst/>
              <a:cxnLst/>
              <a:rect l="l" t="t" r="r" b="b"/>
              <a:pathLst>
                <a:path w="559" h="503" extrusionOk="0">
                  <a:moveTo>
                    <a:pt x="1" y="1"/>
                  </a:moveTo>
                  <a:cubicBezTo>
                    <a:pt x="15" y="43"/>
                    <a:pt x="42" y="71"/>
                    <a:pt x="70" y="98"/>
                  </a:cubicBezTo>
                  <a:cubicBezTo>
                    <a:pt x="126" y="154"/>
                    <a:pt x="196" y="210"/>
                    <a:pt x="252" y="266"/>
                  </a:cubicBezTo>
                  <a:cubicBezTo>
                    <a:pt x="321" y="336"/>
                    <a:pt x="405" y="391"/>
                    <a:pt x="461" y="433"/>
                  </a:cubicBezTo>
                  <a:cubicBezTo>
                    <a:pt x="517" y="475"/>
                    <a:pt x="559" y="503"/>
                    <a:pt x="559" y="503"/>
                  </a:cubicBezTo>
                  <a:cubicBezTo>
                    <a:pt x="531" y="475"/>
                    <a:pt x="503" y="433"/>
                    <a:pt x="489" y="405"/>
                  </a:cubicBezTo>
                  <a:cubicBezTo>
                    <a:pt x="419" y="350"/>
                    <a:pt x="363" y="294"/>
                    <a:pt x="294" y="238"/>
                  </a:cubicBezTo>
                  <a:cubicBezTo>
                    <a:pt x="224" y="168"/>
                    <a:pt x="154" y="112"/>
                    <a:pt x="98" y="71"/>
                  </a:cubicBezTo>
                  <a:cubicBezTo>
                    <a:pt x="29" y="29"/>
                    <a:pt x="1" y="1"/>
                    <a:pt x="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7" name="Google Shape;2327;p35"/>
            <p:cNvSpPr/>
            <p:nvPr/>
          </p:nvSpPr>
          <p:spPr>
            <a:xfrm>
              <a:off x="7383201" y="1775021"/>
              <a:ext cx="13830" cy="133228"/>
            </a:xfrm>
            <a:custGeom>
              <a:avLst/>
              <a:gdLst/>
              <a:ahLst/>
              <a:cxnLst/>
              <a:rect l="l" t="t" r="r" b="b"/>
              <a:pathLst>
                <a:path w="71" h="684" extrusionOk="0">
                  <a:moveTo>
                    <a:pt x="29" y="0"/>
                  </a:moveTo>
                  <a:cubicBezTo>
                    <a:pt x="15" y="28"/>
                    <a:pt x="15" y="70"/>
                    <a:pt x="15" y="112"/>
                  </a:cubicBezTo>
                  <a:cubicBezTo>
                    <a:pt x="1" y="181"/>
                    <a:pt x="1" y="265"/>
                    <a:pt x="15" y="349"/>
                  </a:cubicBezTo>
                  <a:cubicBezTo>
                    <a:pt x="15" y="419"/>
                    <a:pt x="15" y="502"/>
                    <a:pt x="29" y="586"/>
                  </a:cubicBezTo>
                  <a:cubicBezTo>
                    <a:pt x="29" y="642"/>
                    <a:pt x="43" y="684"/>
                    <a:pt x="43" y="684"/>
                  </a:cubicBezTo>
                  <a:cubicBezTo>
                    <a:pt x="57" y="656"/>
                    <a:pt x="57" y="614"/>
                    <a:pt x="57" y="586"/>
                  </a:cubicBezTo>
                  <a:cubicBezTo>
                    <a:pt x="57" y="516"/>
                    <a:pt x="71" y="432"/>
                    <a:pt x="57" y="335"/>
                  </a:cubicBezTo>
                  <a:cubicBezTo>
                    <a:pt x="57" y="265"/>
                    <a:pt x="57" y="181"/>
                    <a:pt x="43" y="98"/>
                  </a:cubicBezTo>
                  <a:cubicBezTo>
                    <a:pt x="43" y="70"/>
                    <a:pt x="29" y="28"/>
                    <a:pt x="29"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8" name="Google Shape;2328;p35"/>
            <p:cNvSpPr/>
            <p:nvPr/>
          </p:nvSpPr>
          <p:spPr>
            <a:xfrm>
              <a:off x="7247439" y="1454411"/>
              <a:ext cx="13830" cy="133228"/>
            </a:xfrm>
            <a:custGeom>
              <a:avLst/>
              <a:gdLst/>
              <a:ahLst/>
              <a:cxnLst/>
              <a:rect l="l" t="t" r="r" b="b"/>
              <a:pathLst>
                <a:path w="71" h="684" extrusionOk="0">
                  <a:moveTo>
                    <a:pt x="14" y="0"/>
                  </a:moveTo>
                  <a:cubicBezTo>
                    <a:pt x="14" y="28"/>
                    <a:pt x="0" y="70"/>
                    <a:pt x="0" y="98"/>
                  </a:cubicBezTo>
                  <a:lnTo>
                    <a:pt x="0" y="335"/>
                  </a:lnTo>
                  <a:cubicBezTo>
                    <a:pt x="0" y="419"/>
                    <a:pt x="14" y="502"/>
                    <a:pt x="14" y="586"/>
                  </a:cubicBezTo>
                  <a:cubicBezTo>
                    <a:pt x="28" y="642"/>
                    <a:pt x="42" y="684"/>
                    <a:pt x="42" y="684"/>
                  </a:cubicBezTo>
                  <a:cubicBezTo>
                    <a:pt x="42" y="684"/>
                    <a:pt x="42" y="642"/>
                    <a:pt x="56" y="586"/>
                  </a:cubicBezTo>
                  <a:cubicBezTo>
                    <a:pt x="70" y="516"/>
                    <a:pt x="56" y="419"/>
                    <a:pt x="56" y="335"/>
                  </a:cubicBezTo>
                  <a:cubicBezTo>
                    <a:pt x="56" y="265"/>
                    <a:pt x="42" y="181"/>
                    <a:pt x="28" y="98"/>
                  </a:cubicBezTo>
                  <a:cubicBezTo>
                    <a:pt x="28" y="70"/>
                    <a:pt x="28" y="28"/>
                    <a:pt x="14"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9" name="Google Shape;2329;p35"/>
            <p:cNvSpPr/>
            <p:nvPr/>
          </p:nvSpPr>
          <p:spPr>
            <a:xfrm>
              <a:off x="7244712" y="2084723"/>
              <a:ext cx="8376" cy="133228"/>
            </a:xfrm>
            <a:custGeom>
              <a:avLst/>
              <a:gdLst/>
              <a:ahLst/>
              <a:cxnLst/>
              <a:rect l="l" t="t" r="r" b="b"/>
              <a:pathLst>
                <a:path w="43" h="684" extrusionOk="0">
                  <a:moveTo>
                    <a:pt x="14" y="0"/>
                  </a:moveTo>
                  <a:cubicBezTo>
                    <a:pt x="0" y="28"/>
                    <a:pt x="0" y="70"/>
                    <a:pt x="0" y="98"/>
                  </a:cubicBezTo>
                  <a:lnTo>
                    <a:pt x="0" y="335"/>
                  </a:lnTo>
                  <a:cubicBezTo>
                    <a:pt x="0" y="433"/>
                    <a:pt x="0" y="516"/>
                    <a:pt x="14" y="572"/>
                  </a:cubicBezTo>
                  <a:cubicBezTo>
                    <a:pt x="28" y="642"/>
                    <a:pt x="28" y="684"/>
                    <a:pt x="28" y="684"/>
                  </a:cubicBezTo>
                  <a:cubicBezTo>
                    <a:pt x="42" y="656"/>
                    <a:pt x="42" y="614"/>
                    <a:pt x="42" y="572"/>
                  </a:cubicBezTo>
                  <a:lnTo>
                    <a:pt x="42" y="335"/>
                  </a:lnTo>
                  <a:cubicBezTo>
                    <a:pt x="42" y="265"/>
                    <a:pt x="42" y="182"/>
                    <a:pt x="28" y="98"/>
                  </a:cubicBezTo>
                  <a:cubicBezTo>
                    <a:pt x="28" y="70"/>
                    <a:pt x="14" y="28"/>
                    <a:pt x="14"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0" name="Google Shape;2330;p35"/>
            <p:cNvSpPr/>
            <p:nvPr/>
          </p:nvSpPr>
          <p:spPr>
            <a:xfrm>
              <a:off x="7410471" y="1639064"/>
              <a:ext cx="92523" cy="97973"/>
            </a:xfrm>
            <a:custGeom>
              <a:avLst/>
              <a:gdLst/>
              <a:ahLst/>
              <a:cxnLst/>
              <a:rect l="l" t="t" r="r" b="b"/>
              <a:pathLst>
                <a:path w="475" h="503" extrusionOk="0">
                  <a:moveTo>
                    <a:pt x="475" y="1"/>
                  </a:moveTo>
                  <a:cubicBezTo>
                    <a:pt x="475" y="1"/>
                    <a:pt x="447" y="29"/>
                    <a:pt x="391" y="70"/>
                  </a:cubicBezTo>
                  <a:cubicBezTo>
                    <a:pt x="321" y="126"/>
                    <a:pt x="265" y="182"/>
                    <a:pt x="210" y="238"/>
                  </a:cubicBezTo>
                  <a:cubicBezTo>
                    <a:pt x="154" y="294"/>
                    <a:pt x="112" y="349"/>
                    <a:pt x="56" y="405"/>
                  </a:cubicBezTo>
                  <a:cubicBezTo>
                    <a:pt x="42" y="433"/>
                    <a:pt x="14" y="475"/>
                    <a:pt x="0" y="503"/>
                  </a:cubicBezTo>
                  <a:cubicBezTo>
                    <a:pt x="0" y="503"/>
                    <a:pt x="28" y="475"/>
                    <a:pt x="84" y="433"/>
                  </a:cubicBezTo>
                  <a:cubicBezTo>
                    <a:pt x="140" y="377"/>
                    <a:pt x="196" y="321"/>
                    <a:pt x="265" y="266"/>
                  </a:cubicBezTo>
                  <a:cubicBezTo>
                    <a:pt x="307" y="210"/>
                    <a:pt x="363" y="154"/>
                    <a:pt x="419" y="98"/>
                  </a:cubicBezTo>
                  <a:cubicBezTo>
                    <a:pt x="433" y="70"/>
                    <a:pt x="461" y="42"/>
                    <a:pt x="475"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1" name="Google Shape;2331;p35"/>
            <p:cNvSpPr/>
            <p:nvPr/>
          </p:nvSpPr>
          <p:spPr>
            <a:xfrm>
              <a:off x="7402290" y="1747751"/>
              <a:ext cx="103431" cy="290998"/>
            </a:xfrm>
            <a:custGeom>
              <a:avLst/>
              <a:gdLst/>
              <a:ahLst/>
              <a:cxnLst/>
              <a:rect l="l" t="t" r="r" b="b"/>
              <a:pathLst>
                <a:path w="531" h="1494" extrusionOk="0">
                  <a:moveTo>
                    <a:pt x="0" y="1"/>
                  </a:moveTo>
                  <a:lnTo>
                    <a:pt x="0" y="112"/>
                  </a:lnTo>
                  <a:lnTo>
                    <a:pt x="0" y="489"/>
                  </a:lnTo>
                  <a:cubicBezTo>
                    <a:pt x="0" y="614"/>
                    <a:pt x="14" y="754"/>
                    <a:pt x="28" y="851"/>
                  </a:cubicBezTo>
                  <a:cubicBezTo>
                    <a:pt x="28" y="893"/>
                    <a:pt x="28" y="935"/>
                    <a:pt x="42" y="963"/>
                  </a:cubicBezTo>
                  <a:lnTo>
                    <a:pt x="42" y="851"/>
                  </a:lnTo>
                  <a:lnTo>
                    <a:pt x="42" y="475"/>
                  </a:lnTo>
                  <a:cubicBezTo>
                    <a:pt x="42" y="349"/>
                    <a:pt x="28" y="210"/>
                    <a:pt x="14" y="112"/>
                  </a:cubicBezTo>
                  <a:cubicBezTo>
                    <a:pt x="14" y="70"/>
                    <a:pt x="14" y="28"/>
                    <a:pt x="0" y="1"/>
                  </a:cubicBezTo>
                  <a:close/>
                  <a:moveTo>
                    <a:pt x="42" y="1005"/>
                  </a:moveTo>
                  <a:cubicBezTo>
                    <a:pt x="56" y="1033"/>
                    <a:pt x="84" y="1061"/>
                    <a:pt x="98" y="1089"/>
                  </a:cubicBezTo>
                  <a:cubicBezTo>
                    <a:pt x="154" y="1158"/>
                    <a:pt x="210" y="1214"/>
                    <a:pt x="265" y="1270"/>
                  </a:cubicBezTo>
                  <a:cubicBezTo>
                    <a:pt x="321" y="1326"/>
                    <a:pt x="391" y="1381"/>
                    <a:pt x="433" y="1423"/>
                  </a:cubicBezTo>
                  <a:cubicBezTo>
                    <a:pt x="461" y="1451"/>
                    <a:pt x="503" y="1465"/>
                    <a:pt x="531" y="1493"/>
                  </a:cubicBezTo>
                  <a:cubicBezTo>
                    <a:pt x="531" y="1493"/>
                    <a:pt x="503" y="1451"/>
                    <a:pt x="461" y="1395"/>
                  </a:cubicBezTo>
                  <a:cubicBezTo>
                    <a:pt x="405" y="1340"/>
                    <a:pt x="363" y="1284"/>
                    <a:pt x="293" y="1228"/>
                  </a:cubicBezTo>
                  <a:cubicBezTo>
                    <a:pt x="238" y="1172"/>
                    <a:pt x="182" y="1116"/>
                    <a:pt x="126" y="1075"/>
                  </a:cubicBezTo>
                  <a:cubicBezTo>
                    <a:pt x="98" y="1047"/>
                    <a:pt x="70" y="1033"/>
                    <a:pt x="42" y="1005"/>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2" name="Google Shape;2332;p35"/>
            <p:cNvSpPr/>
            <p:nvPr/>
          </p:nvSpPr>
          <p:spPr>
            <a:xfrm>
              <a:off x="7000261" y="1943312"/>
              <a:ext cx="92523" cy="98168"/>
            </a:xfrm>
            <a:custGeom>
              <a:avLst/>
              <a:gdLst/>
              <a:ahLst/>
              <a:cxnLst/>
              <a:rect l="l" t="t" r="r" b="b"/>
              <a:pathLst>
                <a:path w="475" h="504" extrusionOk="0">
                  <a:moveTo>
                    <a:pt x="474" y="1"/>
                  </a:moveTo>
                  <a:lnTo>
                    <a:pt x="474" y="1"/>
                  </a:lnTo>
                  <a:cubicBezTo>
                    <a:pt x="474" y="1"/>
                    <a:pt x="446" y="29"/>
                    <a:pt x="391" y="71"/>
                  </a:cubicBezTo>
                  <a:cubicBezTo>
                    <a:pt x="335" y="126"/>
                    <a:pt x="279" y="182"/>
                    <a:pt x="223" y="238"/>
                  </a:cubicBezTo>
                  <a:cubicBezTo>
                    <a:pt x="154" y="294"/>
                    <a:pt x="98" y="364"/>
                    <a:pt x="70" y="405"/>
                  </a:cubicBezTo>
                  <a:cubicBezTo>
                    <a:pt x="42" y="433"/>
                    <a:pt x="14" y="461"/>
                    <a:pt x="0" y="503"/>
                  </a:cubicBezTo>
                  <a:cubicBezTo>
                    <a:pt x="0" y="503"/>
                    <a:pt x="42" y="475"/>
                    <a:pt x="84" y="433"/>
                  </a:cubicBezTo>
                  <a:cubicBezTo>
                    <a:pt x="154" y="377"/>
                    <a:pt x="209" y="322"/>
                    <a:pt x="265" y="266"/>
                  </a:cubicBezTo>
                  <a:cubicBezTo>
                    <a:pt x="321" y="210"/>
                    <a:pt x="377" y="140"/>
                    <a:pt x="419" y="99"/>
                  </a:cubicBezTo>
                  <a:cubicBezTo>
                    <a:pt x="446" y="71"/>
                    <a:pt x="460" y="29"/>
                    <a:pt x="474"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3" name="Google Shape;2333;p35"/>
            <p:cNvSpPr/>
            <p:nvPr/>
          </p:nvSpPr>
          <p:spPr>
            <a:xfrm>
              <a:off x="6997534" y="1641791"/>
              <a:ext cx="97977" cy="95246"/>
            </a:xfrm>
            <a:custGeom>
              <a:avLst/>
              <a:gdLst/>
              <a:ahLst/>
              <a:cxnLst/>
              <a:rect l="l" t="t" r="r" b="b"/>
              <a:pathLst>
                <a:path w="503" h="489" extrusionOk="0">
                  <a:moveTo>
                    <a:pt x="0" y="1"/>
                  </a:moveTo>
                  <a:cubicBezTo>
                    <a:pt x="0" y="1"/>
                    <a:pt x="28" y="42"/>
                    <a:pt x="70" y="84"/>
                  </a:cubicBezTo>
                  <a:cubicBezTo>
                    <a:pt x="126" y="154"/>
                    <a:pt x="168" y="210"/>
                    <a:pt x="237" y="266"/>
                  </a:cubicBezTo>
                  <a:cubicBezTo>
                    <a:pt x="293" y="321"/>
                    <a:pt x="363" y="377"/>
                    <a:pt x="405" y="419"/>
                  </a:cubicBezTo>
                  <a:cubicBezTo>
                    <a:pt x="433" y="447"/>
                    <a:pt x="460" y="461"/>
                    <a:pt x="502" y="489"/>
                  </a:cubicBezTo>
                  <a:cubicBezTo>
                    <a:pt x="502" y="489"/>
                    <a:pt x="474" y="447"/>
                    <a:pt x="433" y="391"/>
                  </a:cubicBezTo>
                  <a:cubicBezTo>
                    <a:pt x="377" y="335"/>
                    <a:pt x="321" y="280"/>
                    <a:pt x="265" y="224"/>
                  </a:cubicBezTo>
                  <a:cubicBezTo>
                    <a:pt x="209" y="168"/>
                    <a:pt x="140" y="98"/>
                    <a:pt x="98" y="70"/>
                  </a:cubicBezTo>
                  <a:cubicBezTo>
                    <a:pt x="70" y="42"/>
                    <a:pt x="28" y="28"/>
                    <a:pt x="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4" name="Google Shape;2334;p35"/>
            <p:cNvSpPr/>
            <p:nvPr/>
          </p:nvSpPr>
          <p:spPr>
            <a:xfrm>
              <a:off x="7092587" y="1598354"/>
              <a:ext cx="155049" cy="337160"/>
            </a:xfrm>
            <a:custGeom>
              <a:avLst/>
              <a:gdLst/>
              <a:ahLst/>
              <a:cxnLst/>
              <a:rect l="l" t="t" r="r" b="b"/>
              <a:pathLst>
                <a:path w="796" h="1731" extrusionOk="0">
                  <a:moveTo>
                    <a:pt x="795" y="0"/>
                  </a:moveTo>
                  <a:lnTo>
                    <a:pt x="754" y="28"/>
                  </a:lnTo>
                  <a:cubicBezTo>
                    <a:pt x="740" y="56"/>
                    <a:pt x="698" y="70"/>
                    <a:pt x="656" y="112"/>
                  </a:cubicBezTo>
                  <a:cubicBezTo>
                    <a:pt x="586" y="168"/>
                    <a:pt x="475" y="251"/>
                    <a:pt x="377" y="335"/>
                  </a:cubicBezTo>
                  <a:cubicBezTo>
                    <a:pt x="279" y="433"/>
                    <a:pt x="182" y="516"/>
                    <a:pt x="112" y="586"/>
                  </a:cubicBezTo>
                  <a:lnTo>
                    <a:pt x="28" y="684"/>
                  </a:lnTo>
                  <a:lnTo>
                    <a:pt x="0" y="712"/>
                  </a:lnTo>
                  <a:lnTo>
                    <a:pt x="0" y="712"/>
                  </a:lnTo>
                  <a:lnTo>
                    <a:pt x="42" y="684"/>
                  </a:lnTo>
                  <a:lnTo>
                    <a:pt x="140" y="614"/>
                  </a:lnTo>
                  <a:cubicBezTo>
                    <a:pt x="224" y="558"/>
                    <a:pt x="321" y="475"/>
                    <a:pt x="419" y="377"/>
                  </a:cubicBezTo>
                  <a:cubicBezTo>
                    <a:pt x="516" y="293"/>
                    <a:pt x="614" y="210"/>
                    <a:pt x="684" y="126"/>
                  </a:cubicBezTo>
                  <a:cubicBezTo>
                    <a:pt x="726" y="98"/>
                    <a:pt x="740" y="56"/>
                    <a:pt x="767" y="42"/>
                  </a:cubicBezTo>
                  <a:lnTo>
                    <a:pt x="795" y="0"/>
                  </a:lnTo>
                  <a:close/>
                  <a:moveTo>
                    <a:pt x="0" y="768"/>
                  </a:moveTo>
                  <a:lnTo>
                    <a:pt x="0" y="879"/>
                  </a:lnTo>
                  <a:cubicBezTo>
                    <a:pt x="0" y="977"/>
                    <a:pt x="0" y="1116"/>
                    <a:pt x="0" y="1256"/>
                  </a:cubicBezTo>
                  <a:cubicBezTo>
                    <a:pt x="0" y="1381"/>
                    <a:pt x="14" y="1521"/>
                    <a:pt x="28" y="1618"/>
                  </a:cubicBezTo>
                  <a:cubicBezTo>
                    <a:pt x="28" y="1660"/>
                    <a:pt x="28" y="1702"/>
                    <a:pt x="42" y="1730"/>
                  </a:cubicBezTo>
                  <a:lnTo>
                    <a:pt x="42" y="1618"/>
                  </a:lnTo>
                  <a:lnTo>
                    <a:pt x="42" y="1242"/>
                  </a:lnTo>
                  <a:cubicBezTo>
                    <a:pt x="42" y="1116"/>
                    <a:pt x="28" y="977"/>
                    <a:pt x="14" y="879"/>
                  </a:cubicBezTo>
                  <a:cubicBezTo>
                    <a:pt x="14" y="837"/>
                    <a:pt x="0" y="795"/>
                    <a:pt x="0" y="768"/>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5" name="Google Shape;2335;p35"/>
            <p:cNvSpPr/>
            <p:nvPr/>
          </p:nvSpPr>
          <p:spPr>
            <a:xfrm>
              <a:off x="7165825" y="1318454"/>
              <a:ext cx="89991" cy="97973"/>
            </a:xfrm>
            <a:custGeom>
              <a:avLst/>
              <a:gdLst/>
              <a:ahLst/>
              <a:cxnLst/>
              <a:rect l="l" t="t" r="r" b="b"/>
              <a:pathLst>
                <a:path w="462" h="503" extrusionOk="0">
                  <a:moveTo>
                    <a:pt x="294" y="168"/>
                  </a:moveTo>
                  <a:cubicBezTo>
                    <a:pt x="308" y="168"/>
                    <a:pt x="322" y="182"/>
                    <a:pt x="336" y="210"/>
                  </a:cubicBezTo>
                  <a:cubicBezTo>
                    <a:pt x="322" y="252"/>
                    <a:pt x="308" y="294"/>
                    <a:pt x="280" y="322"/>
                  </a:cubicBezTo>
                  <a:cubicBezTo>
                    <a:pt x="252" y="349"/>
                    <a:pt x="224" y="363"/>
                    <a:pt x="196" y="363"/>
                  </a:cubicBezTo>
                  <a:cubicBezTo>
                    <a:pt x="154" y="363"/>
                    <a:pt x="140" y="349"/>
                    <a:pt x="140" y="322"/>
                  </a:cubicBezTo>
                  <a:cubicBezTo>
                    <a:pt x="140" y="294"/>
                    <a:pt x="154" y="266"/>
                    <a:pt x="168" y="252"/>
                  </a:cubicBezTo>
                  <a:cubicBezTo>
                    <a:pt x="196" y="210"/>
                    <a:pt x="238" y="168"/>
                    <a:pt x="294" y="168"/>
                  </a:cubicBezTo>
                  <a:close/>
                  <a:moveTo>
                    <a:pt x="322" y="1"/>
                  </a:moveTo>
                  <a:cubicBezTo>
                    <a:pt x="294" y="1"/>
                    <a:pt x="252" y="1"/>
                    <a:pt x="224" y="15"/>
                  </a:cubicBezTo>
                  <a:cubicBezTo>
                    <a:pt x="182" y="29"/>
                    <a:pt x="140" y="56"/>
                    <a:pt x="113" y="84"/>
                  </a:cubicBezTo>
                  <a:cubicBezTo>
                    <a:pt x="99" y="98"/>
                    <a:pt x="85" y="112"/>
                    <a:pt x="71" y="126"/>
                  </a:cubicBezTo>
                  <a:cubicBezTo>
                    <a:pt x="57" y="154"/>
                    <a:pt x="43" y="182"/>
                    <a:pt x="29" y="210"/>
                  </a:cubicBezTo>
                  <a:cubicBezTo>
                    <a:pt x="15" y="252"/>
                    <a:pt x="1" y="294"/>
                    <a:pt x="1" y="335"/>
                  </a:cubicBezTo>
                  <a:cubicBezTo>
                    <a:pt x="1" y="377"/>
                    <a:pt x="15" y="419"/>
                    <a:pt x="29" y="447"/>
                  </a:cubicBezTo>
                  <a:cubicBezTo>
                    <a:pt x="43" y="475"/>
                    <a:pt x="85" y="503"/>
                    <a:pt x="126" y="503"/>
                  </a:cubicBezTo>
                  <a:cubicBezTo>
                    <a:pt x="154" y="503"/>
                    <a:pt x="196" y="503"/>
                    <a:pt x="224" y="489"/>
                  </a:cubicBezTo>
                  <a:cubicBezTo>
                    <a:pt x="266" y="475"/>
                    <a:pt x="294" y="461"/>
                    <a:pt x="336" y="433"/>
                  </a:cubicBezTo>
                  <a:cubicBezTo>
                    <a:pt x="378" y="405"/>
                    <a:pt x="405" y="363"/>
                    <a:pt x="433" y="322"/>
                  </a:cubicBezTo>
                  <a:cubicBezTo>
                    <a:pt x="447" y="294"/>
                    <a:pt x="461" y="266"/>
                    <a:pt x="461" y="238"/>
                  </a:cubicBezTo>
                  <a:cubicBezTo>
                    <a:pt x="461" y="210"/>
                    <a:pt x="461" y="182"/>
                    <a:pt x="461" y="154"/>
                  </a:cubicBezTo>
                  <a:cubicBezTo>
                    <a:pt x="447" y="112"/>
                    <a:pt x="433" y="70"/>
                    <a:pt x="405" y="43"/>
                  </a:cubicBezTo>
                  <a:cubicBezTo>
                    <a:pt x="378" y="15"/>
                    <a:pt x="350" y="1"/>
                    <a:pt x="322"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6" name="Google Shape;2336;p35"/>
            <p:cNvSpPr/>
            <p:nvPr/>
          </p:nvSpPr>
          <p:spPr>
            <a:xfrm>
              <a:off x="7263800" y="1264110"/>
              <a:ext cx="95250" cy="179585"/>
            </a:xfrm>
            <a:custGeom>
              <a:avLst/>
              <a:gdLst/>
              <a:ahLst/>
              <a:cxnLst/>
              <a:rect l="l" t="t" r="r" b="b"/>
              <a:pathLst>
                <a:path w="489" h="922" extrusionOk="0">
                  <a:moveTo>
                    <a:pt x="251" y="1"/>
                  </a:moveTo>
                  <a:cubicBezTo>
                    <a:pt x="195" y="15"/>
                    <a:pt x="126" y="29"/>
                    <a:pt x="70" y="43"/>
                  </a:cubicBezTo>
                  <a:cubicBezTo>
                    <a:pt x="56" y="308"/>
                    <a:pt x="28" y="587"/>
                    <a:pt x="0" y="879"/>
                  </a:cubicBezTo>
                  <a:lnTo>
                    <a:pt x="70" y="852"/>
                  </a:lnTo>
                  <a:lnTo>
                    <a:pt x="167" y="810"/>
                  </a:lnTo>
                  <a:cubicBezTo>
                    <a:pt x="167" y="698"/>
                    <a:pt x="181" y="628"/>
                    <a:pt x="181" y="614"/>
                  </a:cubicBezTo>
                  <a:lnTo>
                    <a:pt x="265" y="573"/>
                  </a:lnTo>
                  <a:lnTo>
                    <a:pt x="265" y="573"/>
                  </a:lnTo>
                  <a:cubicBezTo>
                    <a:pt x="251" y="740"/>
                    <a:pt x="237" y="852"/>
                    <a:pt x="237" y="921"/>
                  </a:cubicBezTo>
                  <a:cubicBezTo>
                    <a:pt x="265" y="907"/>
                    <a:pt x="293" y="893"/>
                    <a:pt x="307" y="879"/>
                  </a:cubicBezTo>
                  <a:lnTo>
                    <a:pt x="377" y="838"/>
                  </a:lnTo>
                  <a:lnTo>
                    <a:pt x="391" y="838"/>
                  </a:lnTo>
                  <a:cubicBezTo>
                    <a:pt x="391" y="670"/>
                    <a:pt x="432" y="405"/>
                    <a:pt x="488" y="29"/>
                  </a:cubicBezTo>
                  <a:lnTo>
                    <a:pt x="488" y="29"/>
                  </a:lnTo>
                  <a:cubicBezTo>
                    <a:pt x="432" y="57"/>
                    <a:pt x="377" y="84"/>
                    <a:pt x="321" y="98"/>
                  </a:cubicBezTo>
                  <a:cubicBezTo>
                    <a:pt x="321" y="224"/>
                    <a:pt x="307" y="322"/>
                    <a:pt x="293" y="391"/>
                  </a:cubicBezTo>
                  <a:lnTo>
                    <a:pt x="251" y="419"/>
                  </a:lnTo>
                  <a:lnTo>
                    <a:pt x="209" y="433"/>
                  </a:lnTo>
                  <a:cubicBezTo>
                    <a:pt x="209" y="294"/>
                    <a:pt x="223" y="140"/>
                    <a:pt x="251"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7" name="Google Shape;2337;p35"/>
            <p:cNvSpPr/>
            <p:nvPr/>
          </p:nvSpPr>
          <p:spPr>
            <a:xfrm>
              <a:off x="7530066" y="1519468"/>
              <a:ext cx="122325" cy="117061"/>
            </a:xfrm>
            <a:custGeom>
              <a:avLst/>
              <a:gdLst/>
              <a:ahLst/>
              <a:cxnLst/>
              <a:rect l="l" t="t" r="r" b="b"/>
              <a:pathLst>
                <a:path w="628" h="601" extrusionOk="0">
                  <a:moveTo>
                    <a:pt x="279" y="1"/>
                  </a:moveTo>
                  <a:lnTo>
                    <a:pt x="112" y="29"/>
                  </a:lnTo>
                  <a:cubicBezTo>
                    <a:pt x="84" y="168"/>
                    <a:pt x="70" y="266"/>
                    <a:pt x="56" y="336"/>
                  </a:cubicBezTo>
                  <a:cubicBezTo>
                    <a:pt x="42" y="391"/>
                    <a:pt x="28" y="475"/>
                    <a:pt x="0" y="587"/>
                  </a:cubicBezTo>
                  <a:cubicBezTo>
                    <a:pt x="70" y="587"/>
                    <a:pt x="126" y="573"/>
                    <a:pt x="167" y="559"/>
                  </a:cubicBezTo>
                  <a:lnTo>
                    <a:pt x="195" y="433"/>
                  </a:lnTo>
                  <a:lnTo>
                    <a:pt x="209" y="322"/>
                  </a:lnTo>
                  <a:cubicBezTo>
                    <a:pt x="251" y="419"/>
                    <a:pt x="279" y="517"/>
                    <a:pt x="335" y="601"/>
                  </a:cubicBezTo>
                  <a:cubicBezTo>
                    <a:pt x="363" y="587"/>
                    <a:pt x="405" y="573"/>
                    <a:pt x="446" y="573"/>
                  </a:cubicBezTo>
                  <a:cubicBezTo>
                    <a:pt x="502" y="405"/>
                    <a:pt x="558" y="238"/>
                    <a:pt x="628" y="57"/>
                  </a:cubicBezTo>
                  <a:lnTo>
                    <a:pt x="628" y="57"/>
                  </a:lnTo>
                  <a:cubicBezTo>
                    <a:pt x="558" y="71"/>
                    <a:pt x="502" y="85"/>
                    <a:pt x="432" y="99"/>
                  </a:cubicBezTo>
                  <a:cubicBezTo>
                    <a:pt x="419" y="182"/>
                    <a:pt x="391" y="252"/>
                    <a:pt x="377" y="308"/>
                  </a:cubicBezTo>
                  <a:lnTo>
                    <a:pt x="349" y="238"/>
                  </a:lnTo>
                  <a:cubicBezTo>
                    <a:pt x="321" y="154"/>
                    <a:pt x="293" y="71"/>
                    <a:pt x="279"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8" name="Google Shape;2338;p35"/>
            <p:cNvSpPr/>
            <p:nvPr/>
          </p:nvSpPr>
          <p:spPr>
            <a:xfrm>
              <a:off x="7532599" y="1953635"/>
              <a:ext cx="87264" cy="136734"/>
            </a:xfrm>
            <a:custGeom>
              <a:avLst/>
              <a:gdLst/>
              <a:ahLst/>
              <a:cxnLst/>
              <a:rect l="l" t="t" r="r" b="b"/>
              <a:pathLst>
                <a:path w="448" h="702" extrusionOk="0">
                  <a:moveTo>
                    <a:pt x="355" y="0"/>
                  </a:moveTo>
                  <a:cubicBezTo>
                    <a:pt x="275" y="0"/>
                    <a:pt x="198" y="27"/>
                    <a:pt x="140" y="73"/>
                  </a:cubicBezTo>
                  <a:cubicBezTo>
                    <a:pt x="85" y="101"/>
                    <a:pt x="57" y="143"/>
                    <a:pt x="57" y="157"/>
                  </a:cubicBezTo>
                  <a:cubicBezTo>
                    <a:pt x="43" y="185"/>
                    <a:pt x="29" y="213"/>
                    <a:pt x="29" y="241"/>
                  </a:cubicBezTo>
                  <a:cubicBezTo>
                    <a:pt x="15" y="283"/>
                    <a:pt x="1" y="324"/>
                    <a:pt x="15" y="380"/>
                  </a:cubicBezTo>
                  <a:cubicBezTo>
                    <a:pt x="15" y="394"/>
                    <a:pt x="29" y="408"/>
                    <a:pt x="43" y="422"/>
                  </a:cubicBezTo>
                  <a:cubicBezTo>
                    <a:pt x="43" y="436"/>
                    <a:pt x="71" y="450"/>
                    <a:pt x="85" y="464"/>
                  </a:cubicBezTo>
                  <a:lnTo>
                    <a:pt x="182" y="464"/>
                  </a:lnTo>
                  <a:cubicBezTo>
                    <a:pt x="210" y="450"/>
                    <a:pt x="224" y="450"/>
                    <a:pt x="252" y="436"/>
                  </a:cubicBezTo>
                  <a:cubicBezTo>
                    <a:pt x="266" y="422"/>
                    <a:pt x="280" y="422"/>
                    <a:pt x="308" y="408"/>
                  </a:cubicBezTo>
                  <a:cubicBezTo>
                    <a:pt x="308" y="408"/>
                    <a:pt x="322" y="422"/>
                    <a:pt x="322" y="422"/>
                  </a:cubicBezTo>
                  <a:cubicBezTo>
                    <a:pt x="322" y="436"/>
                    <a:pt x="322" y="436"/>
                    <a:pt x="322" y="450"/>
                  </a:cubicBezTo>
                  <a:cubicBezTo>
                    <a:pt x="308" y="478"/>
                    <a:pt x="294" y="492"/>
                    <a:pt x="280" y="506"/>
                  </a:cubicBezTo>
                  <a:cubicBezTo>
                    <a:pt x="238" y="534"/>
                    <a:pt x="210" y="548"/>
                    <a:pt x="168" y="548"/>
                  </a:cubicBezTo>
                  <a:lnTo>
                    <a:pt x="71" y="548"/>
                  </a:lnTo>
                  <a:cubicBezTo>
                    <a:pt x="57" y="603"/>
                    <a:pt x="43" y="645"/>
                    <a:pt x="29" y="687"/>
                  </a:cubicBezTo>
                  <a:lnTo>
                    <a:pt x="99" y="701"/>
                  </a:lnTo>
                  <a:cubicBezTo>
                    <a:pt x="168" y="701"/>
                    <a:pt x="238" y="687"/>
                    <a:pt x="308" y="659"/>
                  </a:cubicBezTo>
                  <a:cubicBezTo>
                    <a:pt x="350" y="631"/>
                    <a:pt x="378" y="603"/>
                    <a:pt x="392" y="576"/>
                  </a:cubicBezTo>
                  <a:cubicBezTo>
                    <a:pt x="406" y="548"/>
                    <a:pt x="419" y="534"/>
                    <a:pt x="433" y="506"/>
                  </a:cubicBezTo>
                  <a:cubicBezTo>
                    <a:pt x="447" y="464"/>
                    <a:pt x="447" y="422"/>
                    <a:pt x="447" y="380"/>
                  </a:cubicBezTo>
                  <a:cubicBezTo>
                    <a:pt x="433" y="352"/>
                    <a:pt x="433" y="338"/>
                    <a:pt x="419" y="324"/>
                  </a:cubicBezTo>
                  <a:cubicBezTo>
                    <a:pt x="419" y="324"/>
                    <a:pt x="406" y="311"/>
                    <a:pt x="406" y="311"/>
                  </a:cubicBezTo>
                  <a:cubicBezTo>
                    <a:pt x="392" y="297"/>
                    <a:pt x="364" y="283"/>
                    <a:pt x="350" y="283"/>
                  </a:cubicBezTo>
                  <a:lnTo>
                    <a:pt x="294" y="283"/>
                  </a:lnTo>
                  <a:cubicBezTo>
                    <a:pt x="266" y="297"/>
                    <a:pt x="252" y="297"/>
                    <a:pt x="224" y="311"/>
                  </a:cubicBezTo>
                  <a:cubicBezTo>
                    <a:pt x="213" y="314"/>
                    <a:pt x="204" y="316"/>
                    <a:pt x="196" y="316"/>
                  </a:cubicBezTo>
                  <a:cubicBezTo>
                    <a:pt x="176" y="316"/>
                    <a:pt x="168" y="303"/>
                    <a:pt x="168" y="283"/>
                  </a:cubicBezTo>
                  <a:cubicBezTo>
                    <a:pt x="154" y="241"/>
                    <a:pt x="196" y="199"/>
                    <a:pt x="238" y="185"/>
                  </a:cubicBezTo>
                  <a:cubicBezTo>
                    <a:pt x="259" y="178"/>
                    <a:pt x="283" y="175"/>
                    <a:pt x="310" y="175"/>
                  </a:cubicBezTo>
                  <a:cubicBezTo>
                    <a:pt x="336" y="175"/>
                    <a:pt x="364" y="178"/>
                    <a:pt x="392" y="185"/>
                  </a:cubicBezTo>
                  <a:lnTo>
                    <a:pt x="406" y="4"/>
                  </a:lnTo>
                  <a:cubicBezTo>
                    <a:pt x="389" y="1"/>
                    <a:pt x="372" y="0"/>
                    <a:pt x="355"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39" name="Google Shape;2339;p35"/>
          <p:cNvGrpSpPr/>
          <p:nvPr/>
        </p:nvGrpSpPr>
        <p:grpSpPr>
          <a:xfrm>
            <a:off x="512927" y="445018"/>
            <a:ext cx="1064486" cy="713396"/>
            <a:chOff x="181096" y="315758"/>
            <a:chExt cx="654303" cy="438500"/>
          </a:xfrm>
        </p:grpSpPr>
        <p:sp>
          <p:nvSpPr>
            <p:cNvPr id="2340" name="Google Shape;2340;p35"/>
            <p:cNvSpPr/>
            <p:nvPr/>
          </p:nvSpPr>
          <p:spPr>
            <a:xfrm>
              <a:off x="708673" y="557277"/>
              <a:ext cx="126727" cy="173619"/>
            </a:xfrm>
            <a:custGeom>
              <a:avLst/>
              <a:gdLst/>
              <a:ahLst/>
              <a:cxnLst/>
              <a:rect l="l" t="t" r="r" b="b"/>
              <a:pathLst>
                <a:path w="754" h="1033" extrusionOk="0">
                  <a:moveTo>
                    <a:pt x="572" y="0"/>
                  </a:moveTo>
                  <a:cubicBezTo>
                    <a:pt x="391" y="56"/>
                    <a:pt x="196" y="98"/>
                    <a:pt x="0" y="140"/>
                  </a:cubicBezTo>
                  <a:lnTo>
                    <a:pt x="98" y="684"/>
                  </a:lnTo>
                  <a:cubicBezTo>
                    <a:pt x="126" y="642"/>
                    <a:pt x="182" y="600"/>
                    <a:pt x="237" y="572"/>
                  </a:cubicBezTo>
                  <a:cubicBezTo>
                    <a:pt x="275" y="565"/>
                    <a:pt x="308" y="562"/>
                    <a:pt x="337" y="562"/>
                  </a:cubicBezTo>
                  <a:cubicBezTo>
                    <a:pt x="427" y="562"/>
                    <a:pt x="478" y="596"/>
                    <a:pt x="488" y="670"/>
                  </a:cubicBezTo>
                  <a:cubicBezTo>
                    <a:pt x="499" y="735"/>
                    <a:pt x="459" y="758"/>
                    <a:pt x="400" y="758"/>
                  </a:cubicBezTo>
                  <a:cubicBezTo>
                    <a:pt x="384" y="758"/>
                    <a:pt x="367" y="756"/>
                    <a:pt x="349" y="753"/>
                  </a:cubicBezTo>
                  <a:cubicBezTo>
                    <a:pt x="293" y="739"/>
                    <a:pt x="251" y="711"/>
                    <a:pt x="210" y="684"/>
                  </a:cubicBezTo>
                  <a:cubicBezTo>
                    <a:pt x="168" y="739"/>
                    <a:pt x="112" y="809"/>
                    <a:pt x="56" y="865"/>
                  </a:cubicBezTo>
                  <a:cubicBezTo>
                    <a:pt x="154" y="962"/>
                    <a:pt x="279" y="1018"/>
                    <a:pt x="433" y="1032"/>
                  </a:cubicBezTo>
                  <a:cubicBezTo>
                    <a:pt x="516" y="1018"/>
                    <a:pt x="586" y="990"/>
                    <a:pt x="656" y="921"/>
                  </a:cubicBezTo>
                  <a:cubicBezTo>
                    <a:pt x="726" y="837"/>
                    <a:pt x="754" y="725"/>
                    <a:pt x="754" y="614"/>
                  </a:cubicBezTo>
                  <a:cubicBezTo>
                    <a:pt x="740" y="544"/>
                    <a:pt x="712" y="474"/>
                    <a:pt x="642" y="418"/>
                  </a:cubicBezTo>
                  <a:cubicBezTo>
                    <a:pt x="572" y="349"/>
                    <a:pt x="475" y="321"/>
                    <a:pt x="363" y="321"/>
                  </a:cubicBezTo>
                  <a:cubicBezTo>
                    <a:pt x="335" y="321"/>
                    <a:pt x="293" y="335"/>
                    <a:pt x="265" y="349"/>
                  </a:cubicBezTo>
                  <a:lnTo>
                    <a:pt x="265" y="307"/>
                  </a:lnTo>
                  <a:cubicBezTo>
                    <a:pt x="391" y="279"/>
                    <a:pt x="502" y="251"/>
                    <a:pt x="628" y="251"/>
                  </a:cubicBezTo>
                  <a:cubicBezTo>
                    <a:pt x="614" y="167"/>
                    <a:pt x="586" y="84"/>
                    <a:pt x="57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1" name="Google Shape;2341;p35"/>
            <p:cNvSpPr/>
            <p:nvPr/>
          </p:nvSpPr>
          <p:spPr>
            <a:xfrm>
              <a:off x="181096" y="404836"/>
              <a:ext cx="178325" cy="268076"/>
            </a:xfrm>
            <a:custGeom>
              <a:avLst/>
              <a:gdLst/>
              <a:ahLst/>
              <a:cxnLst/>
              <a:rect l="l" t="t" r="r" b="b"/>
              <a:pathLst>
                <a:path w="1061" h="1595" extrusionOk="0">
                  <a:moveTo>
                    <a:pt x="824" y="0"/>
                  </a:moveTo>
                  <a:cubicBezTo>
                    <a:pt x="768" y="14"/>
                    <a:pt x="712" y="42"/>
                    <a:pt x="656" y="70"/>
                  </a:cubicBezTo>
                  <a:cubicBezTo>
                    <a:pt x="573" y="126"/>
                    <a:pt x="489" y="182"/>
                    <a:pt x="419" y="251"/>
                  </a:cubicBezTo>
                  <a:cubicBezTo>
                    <a:pt x="322" y="349"/>
                    <a:pt x="224" y="461"/>
                    <a:pt x="154" y="586"/>
                  </a:cubicBezTo>
                  <a:cubicBezTo>
                    <a:pt x="112" y="656"/>
                    <a:pt x="71" y="754"/>
                    <a:pt x="43" y="837"/>
                  </a:cubicBezTo>
                  <a:cubicBezTo>
                    <a:pt x="1" y="991"/>
                    <a:pt x="1" y="1158"/>
                    <a:pt x="43" y="1312"/>
                  </a:cubicBezTo>
                  <a:cubicBezTo>
                    <a:pt x="57" y="1353"/>
                    <a:pt x="85" y="1409"/>
                    <a:pt x="126" y="1451"/>
                  </a:cubicBezTo>
                  <a:cubicBezTo>
                    <a:pt x="140" y="1479"/>
                    <a:pt x="182" y="1507"/>
                    <a:pt x="210" y="1521"/>
                  </a:cubicBezTo>
                  <a:cubicBezTo>
                    <a:pt x="291" y="1567"/>
                    <a:pt x="391" y="1594"/>
                    <a:pt x="486" y="1594"/>
                  </a:cubicBezTo>
                  <a:cubicBezTo>
                    <a:pt x="506" y="1594"/>
                    <a:pt x="526" y="1593"/>
                    <a:pt x="545" y="1591"/>
                  </a:cubicBezTo>
                  <a:cubicBezTo>
                    <a:pt x="656" y="1577"/>
                    <a:pt x="754" y="1535"/>
                    <a:pt x="838" y="1479"/>
                  </a:cubicBezTo>
                  <a:cubicBezTo>
                    <a:pt x="921" y="1437"/>
                    <a:pt x="991" y="1381"/>
                    <a:pt x="1061" y="1312"/>
                  </a:cubicBezTo>
                  <a:lnTo>
                    <a:pt x="880" y="977"/>
                  </a:lnTo>
                  <a:cubicBezTo>
                    <a:pt x="866" y="1005"/>
                    <a:pt x="852" y="1019"/>
                    <a:pt x="838" y="1047"/>
                  </a:cubicBezTo>
                  <a:cubicBezTo>
                    <a:pt x="782" y="1116"/>
                    <a:pt x="698" y="1172"/>
                    <a:pt x="601" y="1200"/>
                  </a:cubicBezTo>
                  <a:lnTo>
                    <a:pt x="531" y="1200"/>
                  </a:lnTo>
                  <a:cubicBezTo>
                    <a:pt x="447" y="1158"/>
                    <a:pt x="419" y="1074"/>
                    <a:pt x="447" y="921"/>
                  </a:cubicBezTo>
                  <a:cubicBezTo>
                    <a:pt x="475" y="837"/>
                    <a:pt x="531" y="754"/>
                    <a:pt x="601" y="684"/>
                  </a:cubicBezTo>
                  <a:cubicBezTo>
                    <a:pt x="670" y="628"/>
                    <a:pt x="754" y="586"/>
                    <a:pt x="838" y="572"/>
                  </a:cubicBezTo>
                  <a:lnTo>
                    <a:pt x="824"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2" name="Google Shape;2342;p35"/>
            <p:cNvSpPr/>
            <p:nvPr/>
          </p:nvSpPr>
          <p:spPr>
            <a:xfrm>
              <a:off x="485978" y="315758"/>
              <a:ext cx="164207" cy="330767"/>
            </a:xfrm>
            <a:custGeom>
              <a:avLst/>
              <a:gdLst/>
              <a:ahLst/>
              <a:cxnLst/>
              <a:rect l="l" t="t" r="r" b="b"/>
              <a:pathLst>
                <a:path w="977" h="1968" extrusionOk="0">
                  <a:moveTo>
                    <a:pt x="907" y="0"/>
                  </a:moveTo>
                  <a:cubicBezTo>
                    <a:pt x="795" y="84"/>
                    <a:pt x="670" y="154"/>
                    <a:pt x="544" y="196"/>
                  </a:cubicBezTo>
                  <a:cubicBezTo>
                    <a:pt x="572" y="475"/>
                    <a:pt x="600" y="684"/>
                    <a:pt x="600" y="837"/>
                  </a:cubicBezTo>
                  <a:lnTo>
                    <a:pt x="516" y="907"/>
                  </a:lnTo>
                  <a:cubicBezTo>
                    <a:pt x="488" y="921"/>
                    <a:pt x="460" y="935"/>
                    <a:pt x="433" y="949"/>
                  </a:cubicBezTo>
                  <a:cubicBezTo>
                    <a:pt x="405" y="642"/>
                    <a:pt x="377" y="321"/>
                    <a:pt x="377" y="14"/>
                  </a:cubicBezTo>
                  <a:cubicBezTo>
                    <a:pt x="251" y="84"/>
                    <a:pt x="126" y="140"/>
                    <a:pt x="0" y="182"/>
                  </a:cubicBezTo>
                  <a:cubicBezTo>
                    <a:pt x="70" y="740"/>
                    <a:pt x="112" y="1325"/>
                    <a:pt x="140" y="1953"/>
                  </a:cubicBezTo>
                  <a:lnTo>
                    <a:pt x="307" y="1869"/>
                  </a:lnTo>
                  <a:lnTo>
                    <a:pt x="474" y="1758"/>
                  </a:lnTo>
                  <a:cubicBezTo>
                    <a:pt x="460" y="1521"/>
                    <a:pt x="447" y="1381"/>
                    <a:pt x="447" y="1339"/>
                  </a:cubicBezTo>
                  <a:lnTo>
                    <a:pt x="614" y="1242"/>
                  </a:lnTo>
                  <a:cubicBezTo>
                    <a:pt x="642" y="1590"/>
                    <a:pt x="656" y="1828"/>
                    <a:pt x="684" y="1967"/>
                  </a:cubicBezTo>
                  <a:cubicBezTo>
                    <a:pt x="725" y="1925"/>
                    <a:pt x="767" y="1883"/>
                    <a:pt x="823" y="1855"/>
                  </a:cubicBezTo>
                  <a:cubicBezTo>
                    <a:pt x="865" y="1814"/>
                    <a:pt x="907" y="1786"/>
                    <a:pt x="949" y="1758"/>
                  </a:cubicBezTo>
                  <a:lnTo>
                    <a:pt x="977" y="1730"/>
                  </a:lnTo>
                  <a:cubicBezTo>
                    <a:pt x="949" y="1381"/>
                    <a:pt x="921" y="809"/>
                    <a:pt x="907"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3" name="Google Shape;2343;p35"/>
            <p:cNvSpPr/>
            <p:nvPr/>
          </p:nvSpPr>
          <p:spPr>
            <a:xfrm>
              <a:off x="361605" y="600303"/>
              <a:ext cx="131433" cy="153954"/>
            </a:xfrm>
            <a:custGeom>
              <a:avLst/>
              <a:gdLst/>
              <a:ahLst/>
              <a:cxnLst/>
              <a:rect l="l" t="t" r="r" b="b"/>
              <a:pathLst>
                <a:path w="782" h="916" extrusionOk="0">
                  <a:moveTo>
                    <a:pt x="392" y="0"/>
                  </a:moveTo>
                  <a:cubicBezTo>
                    <a:pt x="227" y="0"/>
                    <a:pt x="75" y="105"/>
                    <a:pt x="15" y="260"/>
                  </a:cubicBezTo>
                  <a:cubicBezTo>
                    <a:pt x="1" y="344"/>
                    <a:pt x="29" y="414"/>
                    <a:pt x="71" y="483"/>
                  </a:cubicBezTo>
                  <a:cubicBezTo>
                    <a:pt x="140" y="441"/>
                    <a:pt x="224" y="414"/>
                    <a:pt x="308" y="400"/>
                  </a:cubicBezTo>
                  <a:cubicBezTo>
                    <a:pt x="294" y="386"/>
                    <a:pt x="294" y="372"/>
                    <a:pt x="280" y="344"/>
                  </a:cubicBezTo>
                  <a:cubicBezTo>
                    <a:pt x="266" y="316"/>
                    <a:pt x="280" y="274"/>
                    <a:pt x="308" y="260"/>
                  </a:cubicBezTo>
                  <a:cubicBezTo>
                    <a:pt x="350" y="260"/>
                    <a:pt x="377" y="274"/>
                    <a:pt x="377" y="302"/>
                  </a:cubicBezTo>
                  <a:cubicBezTo>
                    <a:pt x="391" y="316"/>
                    <a:pt x="391" y="330"/>
                    <a:pt x="377" y="358"/>
                  </a:cubicBezTo>
                  <a:cubicBezTo>
                    <a:pt x="350" y="455"/>
                    <a:pt x="294" y="567"/>
                    <a:pt x="224" y="651"/>
                  </a:cubicBezTo>
                  <a:cubicBezTo>
                    <a:pt x="168" y="720"/>
                    <a:pt x="154" y="832"/>
                    <a:pt x="196" y="916"/>
                  </a:cubicBezTo>
                  <a:cubicBezTo>
                    <a:pt x="266" y="846"/>
                    <a:pt x="447" y="804"/>
                    <a:pt x="726" y="804"/>
                  </a:cubicBezTo>
                  <a:cubicBezTo>
                    <a:pt x="712" y="720"/>
                    <a:pt x="740" y="637"/>
                    <a:pt x="782" y="567"/>
                  </a:cubicBezTo>
                  <a:cubicBezTo>
                    <a:pt x="742" y="561"/>
                    <a:pt x="701" y="558"/>
                    <a:pt x="662" y="558"/>
                  </a:cubicBezTo>
                  <a:cubicBezTo>
                    <a:pt x="606" y="558"/>
                    <a:pt x="552" y="565"/>
                    <a:pt x="503" y="581"/>
                  </a:cubicBezTo>
                  <a:cubicBezTo>
                    <a:pt x="601" y="483"/>
                    <a:pt x="656" y="344"/>
                    <a:pt x="643" y="204"/>
                  </a:cubicBezTo>
                  <a:cubicBezTo>
                    <a:pt x="629" y="107"/>
                    <a:pt x="559" y="37"/>
                    <a:pt x="475" y="9"/>
                  </a:cubicBezTo>
                  <a:cubicBezTo>
                    <a:pt x="447" y="3"/>
                    <a:pt x="420" y="0"/>
                    <a:pt x="39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44" name="Google Shape;2344;p35"/>
          <p:cNvGrpSpPr/>
          <p:nvPr/>
        </p:nvGrpSpPr>
        <p:grpSpPr>
          <a:xfrm>
            <a:off x="7945327" y="4251793"/>
            <a:ext cx="1064486" cy="713396"/>
            <a:chOff x="181096" y="315758"/>
            <a:chExt cx="654303" cy="438500"/>
          </a:xfrm>
        </p:grpSpPr>
        <p:sp>
          <p:nvSpPr>
            <p:cNvPr id="2345" name="Google Shape;2345;p35"/>
            <p:cNvSpPr/>
            <p:nvPr/>
          </p:nvSpPr>
          <p:spPr>
            <a:xfrm>
              <a:off x="708673" y="557277"/>
              <a:ext cx="126727" cy="173619"/>
            </a:xfrm>
            <a:custGeom>
              <a:avLst/>
              <a:gdLst/>
              <a:ahLst/>
              <a:cxnLst/>
              <a:rect l="l" t="t" r="r" b="b"/>
              <a:pathLst>
                <a:path w="754" h="1033" extrusionOk="0">
                  <a:moveTo>
                    <a:pt x="572" y="0"/>
                  </a:moveTo>
                  <a:cubicBezTo>
                    <a:pt x="391" y="56"/>
                    <a:pt x="196" y="98"/>
                    <a:pt x="0" y="140"/>
                  </a:cubicBezTo>
                  <a:lnTo>
                    <a:pt x="98" y="684"/>
                  </a:lnTo>
                  <a:cubicBezTo>
                    <a:pt x="126" y="642"/>
                    <a:pt x="182" y="600"/>
                    <a:pt x="237" y="572"/>
                  </a:cubicBezTo>
                  <a:cubicBezTo>
                    <a:pt x="275" y="565"/>
                    <a:pt x="308" y="562"/>
                    <a:pt x="337" y="562"/>
                  </a:cubicBezTo>
                  <a:cubicBezTo>
                    <a:pt x="427" y="562"/>
                    <a:pt x="478" y="596"/>
                    <a:pt x="488" y="670"/>
                  </a:cubicBezTo>
                  <a:cubicBezTo>
                    <a:pt x="499" y="735"/>
                    <a:pt x="459" y="758"/>
                    <a:pt x="400" y="758"/>
                  </a:cubicBezTo>
                  <a:cubicBezTo>
                    <a:pt x="384" y="758"/>
                    <a:pt x="367" y="756"/>
                    <a:pt x="349" y="753"/>
                  </a:cubicBezTo>
                  <a:cubicBezTo>
                    <a:pt x="293" y="739"/>
                    <a:pt x="251" y="711"/>
                    <a:pt x="210" y="684"/>
                  </a:cubicBezTo>
                  <a:cubicBezTo>
                    <a:pt x="168" y="739"/>
                    <a:pt x="112" y="809"/>
                    <a:pt x="56" y="865"/>
                  </a:cubicBezTo>
                  <a:cubicBezTo>
                    <a:pt x="154" y="962"/>
                    <a:pt x="279" y="1018"/>
                    <a:pt x="433" y="1032"/>
                  </a:cubicBezTo>
                  <a:cubicBezTo>
                    <a:pt x="516" y="1018"/>
                    <a:pt x="586" y="990"/>
                    <a:pt x="656" y="921"/>
                  </a:cubicBezTo>
                  <a:cubicBezTo>
                    <a:pt x="726" y="837"/>
                    <a:pt x="754" y="725"/>
                    <a:pt x="754" y="614"/>
                  </a:cubicBezTo>
                  <a:cubicBezTo>
                    <a:pt x="740" y="544"/>
                    <a:pt x="712" y="474"/>
                    <a:pt x="642" y="418"/>
                  </a:cubicBezTo>
                  <a:cubicBezTo>
                    <a:pt x="572" y="349"/>
                    <a:pt x="475" y="321"/>
                    <a:pt x="363" y="321"/>
                  </a:cubicBezTo>
                  <a:cubicBezTo>
                    <a:pt x="335" y="321"/>
                    <a:pt x="293" y="335"/>
                    <a:pt x="265" y="349"/>
                  </a:cubicBezTo>
                  <a:lnTo>
                    <a:pt x="265" y="307"/>
                  </a:lnTo>
                  <a:cubicBezTo>
                    <a:pt x="391" y="279"/>
                    <a:pt x="502" y="251"/>
                    <a:pt x="628" y="251"/>
                  </a:cubicBezTo>
                  <a:cubicBezTo>
                    <a:pt x="614" y="167"/>
                    <a:pt x="586" y="84"/>
                    <a:pt x="57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6" name="Google Shape;2346;p35"/>
            <p:cNvSpPr/>
            <p:nvPr/>
          </p:nvSpPr>
          <p:spPr>
            <a:xfrm>
              <a:off x="181096" y="404836"/>
              <a:ext cx="178325" cy="268076"/>
            </a:xfrm>
            <a:custGeom>
              <a:avLst/>
              <a:gdLst/>
              <a:ahLst/>
              <a:cxnLst/>
              <a:rect l="l" t="t" r="r" b="b"/>
              <a:pathLst>
                <a:path w="1061" h="1595" extrusionOk="0">
                  <a:moveTo>
                    <a:pt x="824" y="0"/>
                  </a:moveTo>
                  <a:cubicBezTo>
                    <a:pt x="768" y="14"/>
                    <a:pt x="712" y="42"/>
                    <a:pt x="656" y="70"/>
                  </a:cubicBezTo>
                  <a:cubicBezTo>
                    <a:pt x="573" y="126"/>
                    <a:pt x="489" y="182"/>
                    <a:pt x="419" y="251"/>
                  </a:cubicBezTo>
                  <a:cubicBezTo>
                    <a:pt x="322" y="349"/>
                    <a:pt x="224" y="461"/>
                    <a:pt x="154" y="586"/>
                  </a:cubicBezTo>
                  <a:cubicBezTo>
                    <a:pt x="112" y="656"/>
                    <a:pt x="71" y="754"/>
                    <a:pt x="43" y="837"/>
                  </a:cubicBezTo>
                  <a:cubicBezTo>
                    <a:pt x="1" y="991"/>
                    <a:pt x="1" y="1158"/>
                    <a:pt x="43" y="1312"/>
                  </a:cubicBezTo>
                  <a:cubicBezTo>
                    <a:pt x="57" y="1353"/>
                    <a:pt x="85" y="1409"/>
                    <a:pt x="126" y="1451"/>
                  </a:cubicBezTo>
                  <a:cubicBezTo>
                    <a:pt x="140" y="1479"/>
                    <a:pt x="182" y="1507"/>
                    <a:pt x="210" y="1521"/>
                  </a:cubicBezTo>
                  <a:cubicBezTo>
                    <a:pt x="291" y="1567"/>
                    <a:pt x="391" y="1594"/>
                    <a:pt x="486" y="1594"/>
                  </a:cubicBezTo>
                  <a:cubicBezTo>
                    <a:pt x="506" y="1594"/>
                    <a:pt x="526" y="1593"/>
                    <a:pt x="545" y="1591"/>
                  </a:cubicBezTo>
                  <a:cubicBezTo>
                    <a:pt x="656" y="1577"/>
                    <a:pt x="754" y="1535"/>
                    <a:pt x="838" y="1479"/>
                  </a:cubicBezTo>
                  <a:cubicBezTo>
                    <a:pt x="921" y="1437"/>
                    <a:pt x="991" y="1381"/>
                    <a:pt x="1061" y="1312"/>
                  </a:cubicBezTo>
                  <a:lnTo>
                    <a:pt x="880" y="977"/>
                  </a:lnTo>
                  <a:cubicBezTo>
                    <a:pt x="866" y="1005"/>
                    <a:pt x="852" y="1019"/>
                    <a:pt x="838" y="1047"/>
                  </a:cubicBezTo>
                  <a:cubicBezTo>
                    <a:pt x="782" y="1116"/>
                    <a:pt x="698" y="1172"/>
                    <a:pt x="601" y="1200"/>
                  </a:cubicBezTo>
                  <a:lnTo>
                    <a:pt x="531" y="1200"/>
                  </a:lnTo>
                  <a:cubicBezTo>
                    <a:pt x="447" y="1158"/>
                    <a:pt x="419" y="1074"/>
                    <a:pt x="447" y="921"/>
                  </a:cubicBezTo>
                  <a:cubicBezTo>
                    <a:pt x="475" y="837"/>
                    <a:pt x="531" y="754"/>
                    <a:pt x="601" y="684"/>
                  </a:cubicBezTo>
                  <a:cubicBezTo>
                    <a:pt x="670" y="628"/>
                    <a:pt x="754" y="586"/>
                    <a:pt x="838" y="572"/>
                  </a:cubicBezTo>
                  <a:lnTo>
                    <a:pt x="824" y="0"/>
                  </a:ln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7" name="Google Shape;2347;p35"/>
            <p:cNvSpPr/>
            <p:nvPr/>
          </p:nvSpPr>
          <p:spPr>
            <a:xfrm>
              <a:off x="485978" y="315758"/>
              <a:ext cx="164207" cy="330767"/>
            </a:xfrm>
            <a:custGeom>
              <a:avLst/>
              <a:gdLst/>
              <a:ahLst/>
              <a:cxnLst/>
              <a:rect l="l" t="t" r="r" b="b"/>
              <a:pathLst>
                <a:path w="977" h="1968" extrusionOk="0">
                  <a:moveTo>
                    <a:pt x="907" y="0"/>
                  </a:moveTo>
                  <a:cubicBezTo>
                    <a:pt x="795" y="84"/>
                    <a:pt x="670" y="154"/>
                    <a:pt x="544" y="196"/>
                  </a:cubicBezTo>
                  <a:cubicBezTo>
                    <a:pt x="572" y="475"/>
                    <a:pt x="600" y="684"/>
                    <a:pt x="600" y="837"/>
                  </a:cubicBezTo>
                  <a:lnTo>
                    <a:pt x="516" y="907"/>
                  </a:lnTo>
                  <a:cubicBezTo>
                    <a:pt x="488" y="921"/>
                    <a:pt x="460" y="935"/>
                    <a:pt x="433" y="949"/>
                  </a:cubicBezTo>
                  <a:cubicBezTo>
                    <a:pt x="405" y="642"/>
                    <a:pt x="377" y="321"/>
                    <a:pt x="377" y="14"/>
                  </a:cubicBezTo>
                  <a:cubicBezTo>
                    <a:pt x="251" y="84"/>
                    <a:pt x="126" y="140"/>
                    <a:pt x="0" y="182"/>
                  </a:cubicBezTo>
                  <a:cubicBezTo>
                    <a:pt x="70" y="740"/>
                    <a:pt x="112" y="1325"/>
                    <a:pt x="140" y="1953"/>
                  </a:cubicBezTo>
                  <a:lnTo>
                    <a:pt x="307" y="1869"/>
                  </a:lnTo>
                  <a:lnTo>
                    <a:pt x="474" y="1758"/>
                  </a:lnTo>
                  <a:cubicBezTo>
                    <a:pt x="460" y="1521"/>
                    <a:pt x="447" y="1381"/>
                    <a:pt x="447" y="1339"/>
                  </a:cubicBezTo>
                  <a:lnTo>
                    <a:pt x="614" y="1242"/>
                  </a:lnTo>
                  <a:cubicBezTo>
                    <a:pt x="642" y="1590"/>
                    <a:pt x="656" y="1828"/>
                    <a:pt x="684" y="1967"/>
                  </a:cubicBezTo>
                  <a:cubicBezTo>
                    <a:pt x="725" y="1925"/>
                    <a:pt x="767" y="1883"/>
                    <a:pt x="823" y="1855"/>
                  </a:cubicBezTo>
                  <a:cubicBezTo>
                    <a:pt x="865" y="1814"/>
                    <a:pt x="907" y="1786"/>
                    <a:pt x="949" y="1758"/>
                  </a:cubicBezTo>
                  <a:lnTo>
                    <a:pt x="977" y="1730"/>
                  </a:lnTo>
                  <a:cubicBezTo>
                    <a:pt x="949" y="1381"/>
                    <a:pt x="921" y="809"/>
                    <a:pt x="907"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8" name="Google Shape;2348;p35"/>
            <p:cNvSpPr/>
            <p:nvPr/>
          </p:nvSpPr>
          <p:spPr>
            <a:xfrm>
              <a:off x="361605" y="600303"/>
              <a:ext cx="131433" cy="153954"/>
            </a:xfrm>
            <a:custGeom>
              <a:avLst/>
              <a:gdLst/>
              <a:ahLst/>
              <a:cxnLst/>
              <a:rect l="l" t="t" r="r" b="b"/>
              <a:pathLst>
                <a:path w="782" h="916" extrusionOk="0">
                  <a:moveTo>
                    <a:pt x="392" y="0"/>
                  </a:moveTo>
                  <a:cubicBezTo>
                    <a:pt x="227" y="0"/>
                    <a:pt x="75" y="105"/>
                    <a:pt x="15" y="260"/>
                  </a:cubicBezTo>
                  <a:cubicBezTo>
                    <a:pt x="1" y="344"/>
                    <a:pt x="29" y="414"/>
                    <a:pt x="71" y="483"/>
                  </a:cubicBezTo>
                  <a:cubicBezTo>
                    <a:pt x="140" y="441"/>
                    <a:pt x="224" y="414"/>
                    <a:pt x="308" y="400"/>
                  </a:cubicBezTo>
                  <a:cubicBezTo>
                    <a:pt x="294" y="386"/>
                    <a:pt x="294" y="372"/>
                    <a:pt x="280" y="344"/>
                  </a:cubicBezTo>
                  <a:cubicBezTo>
                    <a:pt x="266" y="316"/>
                    <a:pt x="280" y="274"/>
                    <a:pt x="308" y="260"/>
                  </a:cubicBezTo>
                  <a:cubicBezTo>
                    <a:pt x="350" y="260"/>
                    <a:pt x="377" y="274"/>
                    <a:pt x="377" y="302"/>
                  </a:cubicBezTo>
                  <a:cubicBezTo>
                    <a:pt x="391" y="316"/>
                    <a:pt x="391" y="330"/>
                    <a:pt x="377" y="358"/>
                  </a:cubicBezTo>
                  <a:cubicBezTo>
                    <a:pt x="350" y="455"/>
                    <a:pt x="294" y="567"/>
                    <a:pt x="224" y="651"/>
                  </a:cubicBezTo>
                  <a:cubicBezTo>
                    <a:pt x="168" y="720"/>
                    <a:pt x="154" y="832"/>
                    <a:pt x="196" y="916"/>
                  </a:cubicBezTo>
                  <a:cubicBezTo>
                    <a:pt x="266" y="846"/>
                    <a:pt x="447" y="804"/>
                    <a:pt x="726" y="804"/>
                  </a:cubicBezTo>
                  <a:cubicBezTo>
                    <a:pt x="712" y="720"/>
                    <a:pt x="740" y="637"/>
                    <a:pt x="782" y="567"/>
                  </a:cubicBezTo>
                  <a:cubicBezTo>
                    <a:pt x="742" y="561"/>
                    <a:pt x="701" y="558"/>
                    <a:pt x="662" y="558"/>
                  </a:cubicBezTo>
                  <a:cubicBezTo>
                    <a:pt x="606" y="558"/>
                    <a:pt x="552" y="565"/>
                    <a:pt x="503" y="581"/>
                  </a:cubicBezTo>
                  <a:cubicBezTo>
                    <a:pt x="601" y="483"/>
                    <a:pt x="656" y="344"/>
                    <a:pt x="643" y="204"/>
                  </a:cubicBezTo>
                  <a:cubicBezTo>
                    <a:pt x="629" y="107"/>
                    <a:pt x="559" y="37"/>
                    <a:pt x="475" y="9"/>
                  </a:cubicBezTo>
                  <a:cubicBezTo>
                    <a:pt x="447" y="3"/>
                    <a:pt x="420" y="0"/>
                    <a:pt x="392" y="0"/>
                  </a:cubicBezTo>
                  <a:close/>
                </a:path>
              </a:pathLst>
            </a:cu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49" name="Google Shape;2349;p35"/>
          <p:cNvGrpSpPr/>
          <p:nvPr/>
        </p:nvGrpSpPr>
        <p:grpSpPr>
          <a:xfrm>
            <a:off x="254696" y="3971431"/>
            <a:ext cx="1244207" cy="886816"/>
            <a:chOff x="5724623" y="4011117"/>
            <a:chExt cx="569379" cy="405828"/>
          </a:xfrm>
        </p:grpSpPr>
        <p:sp>
          <p:nvSpPr>
            <p:cNvPr id="2350" name="Google Shape;2350;p35"/>
            <p:cNvSpPr/>
            <p:nvPr/>
          </p:nvSpPr>
          <p:spPr>
            <a:xfrm>
              <a:off x="5908361" y="4114094"/>
              <a:ext cx="54565" cy="74753"/>
            </a:xfrm>
            <a:custGeom>
              <a:avLst/>
              <a:gdLst/>
              <a:ahLst/>
              <a:cxnLst/>
              <a:rect l="l" t="t" r="r" b="b"/>
              <a:pathLst>
                <a:path w="754" h="1033" extrusionOk="0">
                  <a:moveTo>
                    <a:pt x="572" y="0"/>
                  </a:moveTo>
                  <a:cubicBezTo>
                    <a:pt x="377" y="70"/>
                    <a:pt x="195" y="112"/>
                    <a:pt x="0" y="140"/>
                  </a:cubicBezTo>
                  <a:lnTo>
                    <a:pt x="84" y="684"/>
                  </a:lnTo>
                  <a:cubicBezTo>
                    <a:pt x="126" y="642"/>
                    <a:pt x="181" y="600"/>
                    <a:pt x="237" y="586"/>
                  </a:cubicBezTo>
                  <a:cubicBezTo>
                    <a:pt x="276" y="579"/>
                    <a:pt x="310" y="576"/>
                    <a:pt x="339" y="576"/>
                  </a:cubicBezTo>
                  <a:cubicBezTo>
                    <a:pt x="428" y="576"/>
                    <a:pt x="478" y="607"/>
                    <a:pt x="488" y="670"/>
                  </a:cubicBezTo>
                  <a:cubicBezTo>
                    <a:pt x="498" y="741"/>
                    <a:pt x="464" y="760"/>
                    <a:pt x="413" y="760"/>
                  </a:cubicBezTo>
                  <a:cubicBezTo>
                    <a:pt x="394" y="760"/>
                    <a:pt x="372" y="757"/>
                    <a:pt x="349" y="753"/>
                  </a:cubicBezTo>
                  <a:cubicBezTo>
                    <a:pt x="293" y="739"/>
                    <a:pt x="251" y="712"/>
                    <a:pt x="209" y="684"/>
                  </a:cubicBezTo>
                  <a:cubicBezTo>
                    <a:pt x="167" y="753"/>
                    <a:pt x="112" y="809"/>
                    <a:pt x="56" y="865"/>
                  </a:cubicBezTo>
                  <a:cubicBezTo>
                    <a:pt x="154" y="963"/>
                    <a:pt x="293" y="1018"/>
                    <a:pt x="432" y="1032"/>
                  </a:cubicBezTo>
                  <a:cubicBezTo>
                    <a:pt x="516" y="1032"/>
                    <a:pt x="586" y="990"/>
                    <a:pt x="656" y="935"/>
                  </a:cubicBezTo>
                  <a:cubicBezTo>
                    <a:pt x="725" y="837"/>
                    <a:pt x="753" y="739"/>
                    <a:pt x="753" y="628"/>
                  </a:cubicBezTo>
                  <a:cubicBezTo>
                    <a:pt x="739" y="544"/>
                    <a:pt x="711" y="474"/>
                    <a:pt x="642" y="419"/>
                  </a:cubicBezTo>
                  <a:cubicBezTo>
                    <a:pt x="581" y="370"/>
                    <a:pt x="500" y="332"/>
                    <a:pt x="406" y="332"/>
                  </a:cubicBezTo>
                  <a:cubicBezTo>
                    <a:pt x="392" y="332"/>
                    <a:pt x="377" y="333"/>
                    <a:pt x="363" y="335"/>
                  </a:cubicBezTo>
                  <a:cubicBezTo>
                    <a:pt x="335" y="335"/>
                    <a:pt x="293" y="335"/>
                    <a:pt x="265" y="349"/>
                  </a:cubicBezTo>
                  <a:lnTo>
                    <a:pt x="251" y="307"/>
                  </a:lnTo>
                  <a:cubicBezTo>
                    <a:pt x="377" y="279"/>
                    <a:pt x="502" y="265"/>
                    <a:pt x="628" y="265"/>
                  </a:cubicBezTo>
                  <a:cubicBezTo>
                    <a:pt x="600" y="181"/>
                    <a:pt x="586" y="98"/>
                    <a:pt x="572"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1" name="Google Shape;2351;p35"/>
            <p:cNvSpPr/>
            <p:nvPr/>
          </p:nvSpPr>
          <p:spPr>
            <a:xfrm>
              <a:off x="5724623" y="4051497"/>
              <a:ext cx="76782" cy="116363"/>
            </a:xfrm>
            <a:custGeom>
              <a:avLst/>
              <a:gdLst/>
              <a:ahLst/>
              <a:cxnLst/>
              <a:rect l="l" t="t" r="r" b="b"/>
              <a:pathLst>
                <a:path w="1061" h="1608" extrusionOk="0">
                  <a:moveTo>
                    <a:pt x="823" y="0"/>
                  </a:moveTo>
                  <a:cubicBezTo>
                    <a:pt x="768" y="14"/>
                    <a:pt x="712" y="42"/>
                    <a:pt x="656" y="70"/>
                  </a:cubicBezTo>
                  <a:cubicBezTo>
                    <a:pt x="572" y="126"/>
                    <a:pt x="489" y="182"/>
                    <a:pt x="419" y="251"/>
                  </a:cubicBezTo>
                  <a:cubicBezTo>
                    <a:pt x="321" y="349"/>
                    <a:pt x="224" y="461"/>
                    <a:pt x="154" y="586"/>
                  </a:cubicBezTo>
                  <a:cubicBezTo>
                    <a:pt x="112" y="656"/>
                    <a:pt x="70" y="754"/>
                    <a:pt x="42" y="837"/>
                  </a:cubicBezTo>
                  <a:cubicBezTo>
                    <a:pt x="0" y="991"/>
                    <a:pt x="0" y="1158"/>
                    <a:pt x="42" y="1311"/>
                  </a:cubicBezTo>
                  <a:cubicBezTo>
                    <a:pt x="56" y="1367"/>
                    <a:pt x="84" y="1423"/>
                    <a:pt x="126" y="1465"/>
                  </a:cubicBezTo>
                  <a:cubicBezTo>
                    <a:pt x="154" y="1493"/>
                    <a:pt x="182" y="1521"/>
                    <a:pt x="210" y="1535"/>
                  </a:cubicBezTo>
                  <a:cubicBezTo>
                    <a:pt x="302" y="1581"/>
                    <a:pt x="395" y="1608"/>
                    <a:pt x="487" y="1608"/>
                  </a:cubicBezTo>
                  <a:cubicBezTo>
                    <a:pt x="506" y="1608"/>
                    <a:pt x="525" y="1607"/>
                    <a:pt x="544" y="1604"/>
                  </a:cubicBezTo>
                  <a:cubicBezTo>
                    <a:pt x="656" y="1590"/>
                    <a:pt x="754" y="1549"/>
                    <a:pt x="851" y="1493"/>
                  </a:cubicBezTo>
                  <a:cubicBezTo>
                    <a:pt x="921" y="1437"/>
                    <a:pt x="1005" y="1381"/>
                    <a:pt x="1061" y="1311"/>
                  </a:cubicBezTo>
                  <a:lnTo>
                    <a:pt x="879" y="977"/>
                  </a:lnTo>
                  <a:cubicBezTo>
                    <a:pt x="865" y="1005"/>
                    <a:pt x="851" y="1019"/>
                    <a:pt x="837" y="1046"/>
                  </a:cubicBezTo>
                  <a:cubicBezTo>
                    <a:pt x="782" y="1116"/>
                    <a:pt x="698" y="1172"/>
                    <a:pt x="600" y="1200"/>
                  </a:cubicBezTo>
                  <a:lnTo>
                    <a:pt x="530" y="1200"/>
                  </a:lnTo>
                  <a:cubicBezTo>
                    <a:pt x="447" y="1158"/>
                    <a:pt x="419" y="1074"/>
                    <a:pt x="447" y="921"/>
                  </a:cubicBezTo>
                  <a:cubicBezTo>
                    <a:pt x="475" y="837"/>
                    <a:pt x="530" y="754"/>
                    <a:pt x="600" y="684"/>
                  </a:cubicBezTo>
                  <a:cubicBezTo>
                    <a:pt x="670" y="628"/>
                    <a:pt x="754" y="586"/>
                    <a:pt x="837" y="572"/>
                  </a:cubicBezTo>
                  <a:lnTo>
                    <a:pt x="823"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2" name="Google Shape;2352;p35"/>
            <p:cNvSpPr/>
            <p:nvPr/>
          </p:nvSpPr>
          <p:spPr>
            <a:xfrm>
              <a:off x="5813416" y="4011117"/>
              <a:ext cx="69762" cy="141401"/>
            </a:xfrm>
            <a:custGeom>
              <a:avLst/>
              <a:gdLst/>
              <a:ahLst/>
              <a:cxnLst/>
              <a:rect l="l" t="t" r="r" b="b"/>
              <a:pathLst>
                <a:path w="964" h="1954" extrusionOk="0">
                  <a:moveTo>
                    <a:pt x="364" y="0"/>
                  </a:moveTo>
                  <a:cubicBezTo>
                    <a:pt x="238" y="70"/>
                    <a:pt x="126" y="126"/>
                    <a:pt x="1" y="182"/>
                  </a:cubicBezTo>
                  <a:cubicBezTo>
                    <a:pt x="57" y="726"/>
                    <a:pt x="99" y="1325"/>
                    <a:pt x="126" y="1939"/>
                  </a:cubicBezTo>
                  <a:lnTo>
                    <a:pt x="294" y="1856"/>
                  </a:lnTo>
                  <a:lnTo>
                    <a:pt x="475" y="1744"/>
                  </a:lnTo>
                  <a:cubicBezTo>
                    <a:pt x="447" y="1521"/>
                    <a:pt x="433" y="1381"/>
                    <a:pt x="433" y="1339"/>
                  </a:cubicBezTo>
                  <a:lnTo>
                    <a:pt x="615" y="1242"/>
                  </a:lnTo>
                  <a:cubicBezTo>
                    <a:pt x="629" y="1591"/>
                    <a:pt x="643" y="1814"/>
                    <a:pt x="670" y="1953"/>
                  </a:cubicBezTo>
                  <a:cubicBezTo>
                    <a:pt x="712" y="1911"/>
                    <a:pt x="754" y="1883"/>
                    <a:pt x="810" y="1842"/>
                  </a:cubicBezTo>
                  <a:cubicBezTo>
                    <a:pt x="852" y="1814"/>
                    <a:pt x="894" y="1772"/>
                    <a:pt x="935" y="1744"/>
                  </a:cubicBezTo>
                  <a:lnTo>
                    <a:pt x="963" y="1730"/>
                  </a:lnTo>
                  <a:cubicBezTo>
                    <a:pt x="935" y="1381"/>
                    <a:pt x="908" y="795"/>
                    <a:pt x="894" y="0"/>
                  </a:cubicBezTo>
                  <a:cubicBezTo>
                    <a:pt x="782" y="70"/>
                    <a:pt x="656" y="140"/>
                    <a:pt x="531" y="196"/>
                  </a:cubicBezTo>
                  <a:cubicBezTo>
                    <a:pt x="559" y="461"/>
                    <a:pt x="587" y="684"/>
                    <a:pt x="587" y="823"/>
                  </a:cubicBezTo>
                  <a:lnTo>
                    <a:pt x="503" y="893"/>
                  </a:lnTo>
                  <a:cubicBezTo>
                    <a:pt x="475" y="907"/>
                    <a:pt x="447" y="921"/>
                    <a:pt x="419" y="949"/>
                  </a:cubicBezTo>
                  <a:cubicBezTo>
                    <a:pt x="391" y="628"/>
                    <a:pt x="378" y="321"/>
                    <a:pt x="364"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3" name="Google Shape;2353;p35"/>
            <p:cNvSpPr/>
            <p:nvPr/>
          </p:nvSpPr>
          <p:spPr>
            <a:xfrm>
              <a:off x="6135446" y="4196808"/>
              <a:ext cx="76782" cy="115422"/>
            </a:xfrm>
            <a:custGeom>
              <a:avLst/>
              <a:gdLst/>
              <a:ahLst/>
              <a:cxnLst/>
              <a:rect l="l" t="t" r="r" b="b"/>
              <a:pathLst>
                <a:path w="1061" h="1595" extrusionOk="0">
                  <a:moveTo>
                    <a:pt x="823" y="1"/>
                  </a:moveTo>
                  <a:cubicBezTo>
                    <a:pt x="768" y="15"/>
                    <a:pt x="712" y="43"/>
                    <a:pt x="656" y="71"/>
                  </a:cubicBezTo>
                  <a:cubicBezTo>
                    <a:pt x="572" y="126"/>
                    <a:pt x="503" y="182"/>
                    <a:pt x="419" y="252"/>
                  </a:cubicBezTo>
                  <a:cubicBezTo>
                    <a:pt x="321" y="350"/>
                    <a:pt x="238" y="461"/>
                    <a:pt x="168" y="573"/>
                  </a:cubicBezTo>
                  <a:cubicBezTo>
                    <a:pt x="112" y="657"/>
                    <a:pt x="70" y="740"/>
                    <a:pt x="56" y="838"/>
                  </a:cubicBezTo>
                  <a:cubicBezTo>
                    <a:pt x="1" y="991"/>
                    <a:pt x="1" y="1159"/>
                    <a:pt x="56" y="1312"/>
                  </a:cubicBezTo>
                  <a:cubicBezTo>
                    <a:pt x="70" y="1354"/>
                    <a:pt x="98" y="1410"/>
                    <a:pt x="126" y="1452"/>
                  </a:cubicBezTo>
                  <a:cubicBezTo>
                    <a:pt x="154" y="1479"/>
                    <a:pt x="182" y="1507"/>
                    <a:pt x="210" y="1521"/>
                  </a:cubicBezTo>
                  <a:cubicBezTo>
                    <a:pt x="302" y="1568"/>
                    <a:pt x="395" y="1595"/>
                    <a:pt x="487" y="1595"/>
                  </a:cubicBezTo>
                  <a:cubicBezTo>
                    <a:pt x="506" y="1595"/>
                    <a:pt x="525" y="1593"/>
                    <a:pt x="545" y="1591"/>
                  </a:cubicBezTo>
                  <a:cubicBezTo>
                    <a:pt x="656" y="1577"/>
                    <a:pt x="754" y="1535"/>
                    <a:pt x="837" y="1479"/>
                  </a:cubicBezTo>
                  <a:cubicBezTo>
                    <a:pt x="921" y="1438"/>
                    <a:pt x="1005" y="1382"/>
                    <a:pt x="1061" y="1312"/>
                  </a:cubicBezTo>
                  <a:lnTo>
                    <a:pt x="879" y="977"/>
                  </a:lnTo>
                  <a:cubicBezTo>
                    <a:pt x="879" y="977"/>
                    <a:pt x="865" y="1005"/>
                    <a:pt x="837" y="1047"/>
                  </a:cubicBezTo>
                  <a:cubicBezTo>
                    <a:pt x="782" y="1117"/>
                    <a:pt x="698" y="1173"/>
                    <a:pt x="600" y="1201"/>
                  </a:cubicBezTo>
                  <a:lnTo>
                    <a:pt x="545" y="1201"/>
                  </a:lnTo>
                  <a:cubicBezTo>
                    <a:pt x="447" y="1159"/>
                    <a:pt x="419" y="1061"/>
                    <a:pt x="447" y="922"/>
                  </a:cubicBezTo>
                  <a:cubicBezTo>
                    <a:pt x="489" y="838"/>
                    <a:pt x="531" y="754"/>
                    <a:pt x="600" y="684"/>
                  </a:cubicBezTo>
                  <a:cubicBezTo>
                    <a:pt x="670" y="629"/>
                    <a:pt x="754" y="587"/>
                    <a:pt x="837" y="573"/>
                  </a:cubicBezTo>
                  <a:lnTo>
                    <a:pt x="823"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4" name="Google Shape;2354;p35"/>
            <p:cNvSpPr/>
            <p:nvPr/>
          </p:nvSpPr>
          <p:spPr>
            <a:xfrm>
              <a:off x="6224239" y="4156428"/>
              <a:ext cx="69762" cy="141401"/>
            </a:xfrm>
            <a:custGeom>
              <a:avLst/>
              <a:gdLst/>
              <a:ahLst/>
              <a:cxnLst/>
              <a:rect l="l" t="t" r="r" b="b"/>
              <a:pathLst>
                <a:path w="964" h="1954" extrusionOk="0">
                  <a:moveTo>
                    <a:pt x="364" y="1"/>
                  </a:moveTo>
                  <a:cubicBezTo>
                    <a:pt x="252" y="71"/>
                    <a:pt x="127" y="127"/>
                    <a:pt x="1" y="168"/>
                  </a:cubicBezTo>
                  <a:cubicBezTo>
                    <a:pt x="57" y="726"/>
                    <a:pt x="99" y="1326"/>
                    <a:pt x="140" y="1940"/>
                  </a:cubicBezTo>
                  <a:lnTo>
                    <a:pt x="294" y="1856"/>
                  </a:lnTo>
                  <a:lnTo>
                    <a:pt x="461" y="1745"/>
                  </a:lnTo>
                  <a:cubicBezTo>
                    <a:pt x="447" y="1521"/>
                    <a:pt x="433" y="1382"/>
                    <a:pt x="433" y="1340"/>
                  </a:cubicBezTo>
                  <a:lnTo>
                    <a:pt x="615" y="1228"/>
                  </a:lnTo>
                  <a:cubicBezTo>
                    <a:pt x="629" y="1577"/>
                    <a:pt x="643" y="1814"/>
                    <a:pt x="671" y="1954"/>
                  </a:cubicBezTo>
                  <a:cubicBezTo>
                    <a:pt x="712" y="1926"/>
                    <a:pt x="754" y="1884"/>
                    <a:pt x="810" y="1842"/>
                  </a:cubicBezTo>
                  <a:cubicBezTo>
                    <a:pt x="852" y="1814"/>
                    <a:pt x="894" y="1772"/>
                    <a:pt x="949" y="1745"/>
                  </a:cubicBezTo>
                  <a:lnTo>
                    <a:pt x="963" y="1731"/>
                  </a:lnTo>
                  <a:cubicBezTo>
                    <a:pt x="936" y="1382"/>
                    <a:pt x="908" y="810"/>
                    <a:pt x="894" y="1"/>
                  </a:cubicBezTo>
                  <a:cubicBezTo>
                    <a:pt x="782" y="71"/>
                    <a:pt x="671" y="140"/>
                    <a:pt x="545" y="182"/>
                  </a:cubicBezTo>
                  <a:cubicBezTo>
                    <a:pt x="573" y="461"/>
                    <a:pt x="587" y="671"/>
                    <a:pt x="587" y="824"/>
                  </a:cubicBezTo>
                  <a:lnTo>
                    <a:pt x="503" y="894"/>
                  </a:lnTo>
                  <a:cubicBezTo>
                    <a:pt x="503" y="894"/>
                    <a:pt x="475" y="908"/>
                    <a:pt x="419" y="936"/>
                  </a:cubicBezTo>
                  <a:cubicBezTo>
                    <a:pt x="392" y="629"/>
                    <a:pt x="378" y="308"/>
                    <a:pt x="364"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5" name="Google Shape;2355;p35"/>
            <p:cNvSpPr/>
            <p:nvPr/>
          </p:nvSpPr>
          <p:spPr>
            <a:xfrm>
              <a:off x="5930505" y="4333725"/>
              <a:ext cx="67736" cy="83220"/>
            </a:xfrm>
            <a:custGeom>
              <a:avLst/>
              <a:gdLst/>
              <a:ahLst/>
              <a:cxnLst/>
              <a:rect l="l" t="t" r="r" b="b"/>
              <a:pathLst>
                <a:path w="936" h="1150" extrusionOk="0">
                  <a:moveTo>
                    <a:pt x="506" y="0"/>
                  </a:moveTo>
                  <a:cubicBezTo>
                    <a:pt x="486" y="0"/>
                    <a:pt x="466" y="2"/>
                    <a:pt x="447" y="6"/>
                  </a:cubicBezTo>
                  <a:cubicBezTo>
                    <a:pt x="266" y="6"/>
                    <a:pt x="99" y="118"/>
                    <a:pt x="29" y="285"/>
                  </a:cubicBezTo>
                  <a:cubicBezTo>
                    <a:pt x="1" y="383"/>
                    <a:pt x="1" y="480"/>
                    <a:pt x="57" y="578"/>
                  </a:cubicBezTo>
                  <a:cubicBezTo>
                    <a:pt x="137" y="543"/>
                    <a:pt x="217" y="518"/>
                    <a:pt x="306" y="518"/>
                  </a:cubicBezTo>
                  <a:cubicBezTo>
                    <a:pt x="325" y="518"/>
                    <a:pt x="344" y="520"/>
                    <a:pt x="364" y="522"/>
                  </a:cubicBezTo>
                  <a:cubicBezTo>
                    <a:pt x="364" y="494"/>
                    <a:pt x="364" y="466"/>
                    <a:pt x="350" y="438"/>
                  </a:cubicBezTo>
                  <a:cubicBezTo>
                    <a:pt x="336" y="396"/>
                    <a:pt x="364" y="341"/>
                    <a:pt x="392" y="327"/>
                  </a:cubicBezTo>
                  <a:cubicBezTo>
                    <a:pt x="461" y="327"/>
                    <a:pt x="475" y="355"/>
                    <a:pt x="489" y="396"/>
                  </a:cubicBezTo>
                  <a:cubicBezTo>
                    <a:pt x="489" y="424"/>
                    <a:pt x="475" y="438"/>
                    <a:pt x="475" y="466"/>
                  </a:cubicBezTo>
                  <a:cubicBezTo>
                    <a:pt x="405" y="592"/>
                    <a:pt x="308" y="717"/>
                    <a:pt x="196" y="829"/>
                  </a:cubicBezTo>
                  <a:cubicBezTo>
                    <a:pt x="113" y="899"/>
                    <a:pt x="71" y="1038"/>
                    <a:pt x="113" y="1150"/>
                  </a:cubicBezTo>
                  <a:cubicBezTo>
                    <a:pt x="176" y="1102"/>
                    <a:pt x="280" y="1077"/>
                    <a:pt x="421" y="1077"/>
                  </a:cubicBezTo>
                  <a:cubicBezTo>
                    <a:pt x="529" y="1077"/>
                    <a:pt x="659" y="1092"/>
                    <a:pt x="810" y="1122"/>
                  </a:cubicBezTo>
                  <a:cubicBezTo>
                    <a:pt x="824" y="1010"/>
                    <a:pt x="866" y="899"/>
                    <a:pt x="936" y="815"/>
                  </a:cubicBezTo>
                  <a:cubicBezTo>
                    <a:pt x="854" y="795"/>
                    <a:pt x="765" y="782"/>
                    <a:pt x="673" y="782"/>
                  </a:cubicBezTo>
                  <a:cubicBezTo>
                    <a:pt x="640" y="782"/>
                    <a:pt x="606" y="783"/>
                    <a:pt x="573" y="787"/>
                  </a:cubicBezTo>
                  <a:cubicBezTo>
                    <a:pt x="726" y="675"/>
                    <a:pt x="824" y="508"/>
                    <a:pt x="852" y="327"/>
                  </a:cubicBezTo>
                  <a:cubicBezTo>
                    <a:pt x="852" y="201"/>
                    <a:pt x="782" y="90"/>
                    <a:pt x="670" y="34"/>
                  </a:cubicBezTo>
                  <a:cubicBezTo>
                    <a:pt x="619" y="13"/>
                    <a:pt x="561" y="0"/>
                    <a:pt x="506"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6" name="Google Shape;2356;p35"/>
            <p:cNvSpPr/>
            <p:nvPr/>
          </p:nvSpPr>
          <p:spPr>
            <a:xfrm>
              <a:off x="5751905" y="4285674"/>
              <a:ext cx="77795" cy="115422"/>
            </a:xfrm>
            <a:custGeom>
              <a:avLst/>
              <a:gdLst/>
              <a:ahLst/>
              <a:cxnLst/>
              <a:rect l="l" t="t" r="r" b="b"/>
              <a:pathLst>
                <a:path w="1075" h="1595" extrusionOk="0">
                  <a:moveTo>
                    <a:pt x="823" y="0"/>
                  </a:moveTo>
                  <a:cubicBezTo>
                    <a:pt x="767" y="14"/>
                    <a:pt x="711" y="42"/>
                    <a:pt x="656" y="70"/>
                  </a:cubicBezTo>
                  <a:cubicBezTo>
                    <a:pt x="572" y="126"/>
                    <a:pt x="488" y="182"/>
                    <a:pt x="419" y="251"/>
                  </a:cubicBezTo>
                  <a:cubicBezTo>
                    <a:pt x="321" y="349"/>
                    <a:pt x="237" y="461"/>
                    <a:pt x="153" y="586"/>
                  </a:cubicBezTo>
                  <a:cubicBezTo>
                    <a:pt x="112" y="656"/>
                    <a:pt x="70" y="754"/>
                    <a:pt x="42" y="837"/>
                  </a:cubicBezTo>
                  <a:cubicBezTo>
                    <a:pt x="0" y="991"/>
                    <a:pt x="0" y="1158"/>
                    <a:pt x="42" y="1312"/>
                  </a:cubicBezTo>
                  <a:cubicBezTo>
                    <a:pt x="70" y="1353"/>
                    <a:pt x="98" y="1409"/>
                    <a:pt x="126" y="1451"/>
                  </a:cubicBezTo>
                  <a:cubicBezTo>
                    <a:pt x="153" y="1479"/>
                    <a:pt x="181" y="1507"/>
                    <a:pt x="209" y="1521"/>
                  </a:cubicBezTo>
                  <a:cubicBezTo>
                    <a:pt x="302" y="1567"/>
                    <a:pt x="394" y="1594"/>
                    <a:pt x="487" y="1594"/>
                  </a:cubicBezTo>
                  <a:cubicBezTo>
                    <a:pt x="506" y="1594"/>
                    <a:pt x="525" y="1593"/>
                    <a:pt x="544" y="1591"/>
                  </a:cubicBezTo>
                  <a:cubicBezTo>
                    <a:pt x="656" y="1577"/>
                    <a:pt x="753" y="1535"/>
                    <a:pt x="851" y="1479"/>
                  </a:cubicBezTo>
                  <a:cubicBezTo>
                    <a:pt x="921" y="1437"/>
                    <a:pt x="1004" y="1381"/>
                    <a:pt x="1074" y="1312"/>
                  </a:cubicBezTo>
                  <a:lnTo>
                    <a:pt x="879" y="977"/>
                  </a:lnTo>
                  <a:cubicBezTo>
                    <a:pt x="879" y="977"/>
                    <a:pt x="865" y="1005"/>
                    <a:pt x="837" y="1047"/>
                  </a:cubicBezTo>
                  <a:cubicBezTo>
                    <a:pt x="781" y="1116"/>
                    <a:pt x="697" y="1172"/>
                    <a:pt x="600" y="1200"/>
                  </a:cubicBezTo>
                  <a:lnTo>
                    <a:pt x="544" y="1200"/>
                  </a:lnTo>
                  <a:cubicBezTo>
                    <a:pt x="460" y="1158"/>
                    <a:pt x="419" y="1060"/>
                    <a:pt x="446" y="921"/>
                  </a:cubicBezTo>
                  <a:cubicBezTo>
                    <a:pt x="488" y="837"/>
                    <a:pt x="544" y="754"/>
                    <a:pt x="600" y="684"/>
                  </a:cubicBezTo>
                  <a:cubicBezTo>
                    <a:pt x="670" y="628"/>
                    <a:pt x="753" y="586"/>
                    <a:pt x="851" y="572"/>
                  </a:cubicBezTo>
                  <a:lnTo>
                    <a:pt x="823"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7" name="Google Shape;2357;p35"/>
            <p:cNvSpPr/>
            <p:nvPr/>
          </p:nvSpPr>
          <p:spPr>
            <a:xfrm>
              <a:off x="5840698" y="4245294"/>
              <a:ext cx="69690" cy="142414"/>
            </a:xfrm>
            <a:custGeom>
              <a:avLst/>
              <a:gdLst/>
              <a:ahLst/>
              <a:cxnLst/>
              <a:rect l="l" t="t" r="r" b="b"/>
              <a:pathLst>
                <a:path w="963" h="1968" extrusionOk="0">
                  <a:moveTo>
                    <a:pt x="363" y="0"/>
                  </a:moveTo>
                  <a:cubicBezTo>
                    <a:pt x="238" y="70"/>
                    <a:pt x="126" y="126"/>
                    <a:pt x="1" y="182"/>
                  </a:cubicBezTo>
                  <a:cubicBezTo>
                    <a:pt x="56" y="740"/>
                    <a:pt x="98" y="1326"/>
                    <a:pt x="126" y="1939"/>
                  </a:cubicBezTo>
                  <a:lnTo>
                    <a:pt x="293" y="1856"/>
                  </a:lnTo>
                  <a:lnTo>
                    <a:pt x="461" y="1744"/>
                  </a:lnTo>
                  <a:cubicBezTo>
                    <a:pt x="447" y="1521"/>
                    <a:pt x="433" y="1381"/>
                    <a:pt x="433" y="1340"/>
                  </a:cubicBezTo>
                  <a:lnTo>
                    <a:pt x="600" y="1242"/>
                  </a:lnTo>
                  <a:cubicBezTo>
                    <a:pt x="628" y="1591"/>
                    <a:pt x="642" y="1828"/>
                    <a:pt x="670" y="1967"/>
                  </a:cubicBezTo>
                  <a:cubicBezTo>
                    <a:pt x="712" y="1925"/>
                    <a:pt x="754" y="1884"/>
                    <a:pt x="796" y="1856"/>
                  </a:cubicBezTo>
                  <a:cubicBezTo>
                    <a:pt x="837" y="1828"/>
                    <a:pt x="879" y="1786"/>
                    <a:pt x="935" y="1744"/>
                  </a:cubicBezTo>
                  <a:lnTo>
                    <a:pt x="963" y="1730"/>
                  </a:lnTo>
                  <a:cubicBezTo>
                    <a:pt x="935" y="1381"/>
                    <a:pt x="907" y="809"/>
                    <a:pt x="893" y="0"/>
                  </a:cubicBezTo>
                  <a:cubicBezTo>
                    <a:pt x="782" y="70"/>
                    <a:pt x="656" y="140"/>
                    <a:pt x="531" y="196"/>
                  </a:cubicBezTo>
                  <a:cubicBezTo>
                    <a:pt x="558" y="461"/>
                    <a:pt x="586" y="684"/>
                    <a:pt x="586" y="837"/>
                  </a:cubicBezTo>
                  <a:cubicBezTo>
                    <a:pt x="558" y="851"/>
                    <a:pt x="531" y="879"/>
                    <a:pt x="503" y="893"/>
                  </a:cubicBezTo>
                  <a:lnTo>
                    <a:pt x="419" y="949"/>
                  </a:lnTo>
                  <a:cubicBezTo>
                    <a:pt x="391" y="628"/>
                    <a:pt x="363" y="321"/>
                    <a:pt x="363"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8" name="Google Shape;2358;p35"/>
            <p:cNvSpPr/>
            <p:nvPr/>
          </p:nvSpPr>
          <p:spPr>
            <a:xfrm>
              <a:off x="5995128" y="4170612"/>
              <a:ext cx="112097" cy="65635"/>
            </a:xfrm>
            <a:custGeom>
              <a:avLst/>
              <a:gdLst/>
              <a:ahLst/>
              <a:cxnLst/>
              <a:rect l="l" t="t" r="r" b="b"/>
              <a:pathLst>
                <a:path w="1549" h="907" extrusionOk="0">
                  <a:moveTo>
                    <a:pt x="1" y="0"/>
                  </a:moveTo>
                  <a:cubicBezTo>
                    <a:pt x="29" y="14"/>
                    <a:pt x="43" y="28"/>
                    <a:pt x="56" y="42"/>
                  </a:cubicBezTo>
                  <a:cubicBezTo>
                    <a:pt x="112" y="70"/>
                    <a:pt x="168" y="112"/>
                    <a:pt x="238" y="168"/>
                  </a:cubicBezTo>
                  <a:cubicBezTo>
                    <a:pt x="377" y="265"/>
                    <a:pt x="559" y="377"/>
                    <a:pt x="754" y="488"/>
                  </a:cubicBezTo>
                  <a:cubicBezTo>
                    <a:pt x="963" y="614"/>
                    <a:pt x="1144" y="712"/>
                    <a:pt x="1298" y="781"/>
                  </a:cubicBezTo>
                  <a:cubicBezTo>
                    <a:pt x="1368" y="823"/>
                    <a:pt x="1437" y="851"/>
                    <a:pt x="1479" y="865"/>
                  </a:cubicBezTo>
                  <a:lnTo>
                    <a:pt x="1549" y="907"/>
                  </a:lnTo>
                  <a:lnTo>
                    <a:pt x="1493" y="851"/>
                  </a:lnTo>
                  <a:cubicBezTo>
                    <a:pt x="1451" y="823"/>
                    <a:pt x="1396" y="781"/>
                    <a:pt x="1326" y="740"/>
                  </a:cubicBezTo>
                  <a:cubicBezTo>
                    <a:pt x="1186" y="642"/>
                    <a:pt x="991" y="516"/>
                    <a:pt x="796" y="405"/>
                  </a:cubicBezTo>
                  <a:cubicBezTo>
                    <a:pt x="600" y="293"/>
                    <a:pt x="405" y="196"/>
                    <a:pt x="252" y="112"/>
                  </a:cubicBezTo>
                  <a:cubicBezTo>
                    <a:pt x="182" y="84"/>
                    <a:pt x="112" y="56"/>
                    <a:pt x="70" y="28"/>
                  </a:cubicBezTo>
                  <a:lnTo>
                    <a:pt x="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9" name="Google Shape;2359;p35"/>
            <p:cNvSpPr/>
            <p:nvPr/>
          </p:nvSpPr>
          <p:spPr>
            <a:xfrm>
              <a:off x="6009239" y="4305864"/>
              <a:ext cx="116222" cy="56589"/>
            </a:xfrm>
            <a:custGeom>
              <a:avLst/>
              <a:gdLst/>
              <a:ahLst/>
              <a:cxnLst/>
              <a:rect l="l" t="t" r="r" b="b"/>
              <a:pathLst>
                <a:path w="1606" h="782" extrusionOk="0">
                  <a:moveTo>
                    <a:pt x="1605" y="0"/>
                  </a:moveTo>
                  <a:lnTo>
                    <a:pt x="1535" y="28"/>
                  </a:lnTo>
                  <a:cubicBezTo>
                    <a:pt x="1479" y="42"/>
                    <a:pt x="1424" y="70"/>
                    <a:pt x="1340" y="98"/>
                  </a:cubicBezTo>
                  <a:cubicBezTo>
                    <a:pt x="1187" y="154"/>
                    <a:pt x="977" y="251"/>
                    <a:pt x="782" y="349"/>
                  </a:cubicBezTo>
                  <a:cubicBezTo>
                    <a:pt x="573" y="447"/>
                    <a:pt x="378" y="544"/>
                    <a:pt x="238" y="628"/>
                  </a:cubicBezTo>
                  <a:cubicBezTo>
                    <a:pt x="168" y="670"/>
                    <a:pt x="99" y="712"/>
                    <a:pt x="57" y="740"/>
                  </a:cubicBezTo>
                  <a:lnTo>
                    <a:pt x="1" y="781"/>
                  </a:lnTo>
                  <a:lnTo>
                    <a:pt x="71" y="754"/>
                  </a:lnTo>
                  <a:cubicBezTo>
                    <a:pt x="113" y="740"/>
                    <a:pt x="182" y="712"/>
                    <a:pt x="266" y="684"/>
                  </a:cubicBezTo>
                  <a:cubicBezTo>
                    <a:pt x="419" y="614"/>
                    <a:pt x="615" y="530"/>
                    <a:pt x="824" y="433"/>
                  </a:cubicBezTo>
                  <a:cubicBezTo>
                    <a:pt x="1019" y="335"/>
                    <a:pt x="1214" y="238"/>
                    <a:pt x="1368" y="140"/>
                  </a:cubicBezTo>
                  <a:cubicBezTo>
                    <a:pt x="1438" y="98"/>
                    <a:pt x="1493" y="70"/>
                    <a:pt x="1535" y="42"/>
                  </a:cubicBezTo>
                  <a:lnTo>
                    <a:pt x="1605"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2"/>
            </a:gs>
            <a:gs pos="100000">
              <a:schemeClr val="dk2"/>
            </a:gs>
          </a:gsLst>
          <a:path path="circle">
            <a:fillToRect r="100000" b="100000"/>
          </a:path>
          <a:tileRect l="-100000" t="-10000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500"/>
              <a:buFont typeface="Bebas Neue" panose="020B0606020202050201"/>
              <a:buNone/>
              <a:defRPr sz="3500">
                <a:solidFill>
                  <a:schemeClr val="lt1"/>
                </a:solidFill>
                <a:latin typeface="Bebas Neue" panose="020B0606020202050201"/>
                <a:ea typeface="Bebas Neue" panose="020B0606020202050201"/>
                <a:cs typeface="Bebas Neue" panose="020B0606020202050201"/>
                <a:sym typeface="Bebas Neue" panose="020B0606020202050201"/>
              </a:defRPr>
            </a:lvl1pPr>
            <a:lvl2pPr lvl="1" rtl="0">
              <a:spcBef>
                <a:spcPts val="0"/>
              </a:spcBef>
              <a:spcAft>
                <a:spcPts val="0"/>
              </a:spcAft>
              <a:buClr>
                <a:schemeClr val="lt1"/>
              </a:buClr>
              <a:buSzPts val="3500"/>
              <a:buFont typeface="Bebas Neue" panose="020B0606020202050201"/>
              <a:buNone/>
              <a:defRPr sz="3500">
                <a:solidFill>
                  <a:schemeClr val="lt1"/>
                </a:solidFill>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Clr>
                <a:schemeClr val="lt1"/>
              </a:buClr>
              <a:buSzPts val="3500"/>
              <a:buFont typeface="Bebas Neue" panose="020B0606020202050201"/>
              <a:buNone/>
              <a:defRPr sz="3500">
                <a:solidFill>
                  <a:schemeClr val="lt1"/>
                </a:solidFill>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Clr>
                <a:schemeClr val="lt1"/>
              </a:buClr>
              <a:buSzPts val="3500"/>
              <a:buFont typeface="Bebas Neue" panose="020B0606020202050201"/>
              <a:buNone/>
              <a:defRPr sz="3500">
                <a:solidFill>
                  <a:schemeClr val="lt1"/>
                </a:solidFill>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Clr>
                <a:schemeClr val="lt1"/>
              </a:buClr>
              <a:buSzPts val="3500"/>
              <a:buFont typeface="Bebas Neue" panose="020B0606020202050201"/>
              <a:buNone/>
              <a:defRPr sz="3500">
                <a:solidFill>
                  <a:schemeClr val="lt1"/>
                </a:solidFill>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Clr>
                <a:schemeClr val="lt1"/>
              </a:buClr>
              <a:buSzPts val="3500"/>
              <a:buFont typeface="Bebas Neue" panose="020B0606020202050201"/>
              <a:buNone/>
              <a:defRPr sz="3500">
                <a:solidFill>
                  <a:schemeClr val="lt1"/>
                </a:solidFill>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Clr>
                <a:schemeClr val="lt1"/>
              </a:buClr>
              <a:buSzPts val="3500"/>
              <a:buFont typeface="Bebas Neue" panose="020B0606020202050201"/>
              <a:buNone/>
              <a:defRPr sz="3500">
                <a:solidFill>
                  <a:schemeClr val="lt1"/>
                </a:solidFill>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Clr>
                <a:schemeClr val="lt1"/>
              </a:buClr>
              <a:buSzPts val="3500"/>
              <a:buFont typeface="Bebas Neue" panose="020B0606020202050201"/>
              <a:buNone/>
              <a:defRPr sz="3500">
                <a:solidFill>
                  <a:schemeClr val="lt1"/>
                </a:solidFill>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Clr>
                <a:schemeClr val="lt1"/>
              </a:buClr>
              <a:buSzPts val="3500"/>
              <a:buFont typeface="Bebas Neue" panose="020B0606020202050201"/>
              <a:buNone/>
              <a:defRPr sz="3500">
                <a:solidFill>
                  <a:schemeClr val="lt1"/>
                </a:solidFill>
                <a:latin typeface="Bebas Neue" panose="020B0606020202050201"/>
                <a:ea typeface="Bebas Neue" panose="020B0606020202050201"/>
                <a:cs typeface="Bebas Neue" panose="020B0606020202050201"/>
                <a:sym typeface="Bebas Neue" panose="020B0606020202050201"/>
              </a:defRPr>
            </a:lvl9pPr>
          </a:lstStyle>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DM Sans"/>
              <a:buChar char="●"/>
              <a:defRPr>
                <a:solidFill>
                  <a:schemeClr val="lt1"/>
                </a:solidFill>
                <a:latin typeface="DM Sans"/>
                <a:ea typeface="DM Sans"/>
                <a:cs typeface="DM Sans"/>
                <a:sym typeface="DM Sans"/>
              </a:defRPr>
            </a:lvl1pPr>
            <a:lvl2pPr marL="914400" lvl="1" indent="-317500">
              <a:lnSpc>
                <a:spcPct val="115000"/>
              </a:lnSpc>
              <a:spcBef>
                <a:spcPts val="1600"/>
              </a:spcBef>
              <a:spcAft>
                <a:spcPts val="0"/>
              </a:spcAft>
              <a:buClr>
                <a:schemeClr val="lt1"/>
              </a:buClr>
              <a:buSzPts val="1400"/>
              <a:buFont typeface="DM Sans"/>
              <a:buChar char="○"/>
              <a:defRPr>
                <a:solidFill>
                  <a:schemeClr val="lt1"/>
                </a:solidFill>
                <a:latin typeface="DM Sans"/>
                <a:ea typeface="DM Sans"/>
                <a:cs typeface="DM Sans"/>
                <a:sym typeface="DM Sans"/>
              </a:defRPr>
            </a:lvl2pPr>
            <a:lvl3pPr marL="1371600" lvl="2" indent="-317500">
              <a:lnSpc>
                <a:spcPct val="115000"/>
              </a:lnSpc>
              <a:spcBef>
                <a:spcPts val="1600"/>
              </a:spcBef>
              <a:spcAft>
                <a:spcPts val="0"/>
              </a:spcAft>
              <a:buClr>
                <a:schemeClr val="lt1"/>
              </a:buClr>
              <a:buSzPts val="1400"/>
              <a:buFont typeface="DM Sans"/>
              <a:buChar char="■"/>
              <a:defRPr>
                <a:solidFill>
                  <a:schemeClr val="lt1"/>
                </a:solidFill>
                <a:latin typeface="DM Sans"/>
                <a:ea typeface="DM Sans"/>
                <a:cs typeface="DM Sans"/>
                <a:sym typeface="DM Sans"/>
              </a:defRPr>
            </a:lvl3pPr>
            <a:lvl4pPr marL="1828800" lvl="3" indent="-317500">
              <a:lnSpc>
                <a:spcPct val="115000"/>
              </a:lnSpc>
              <a:spcBef>
                <a:spcPts val="1600"/>
              </a:spcBef>
              <a:spcAft>
                <a:spcPts val="0"/>
              </a:spcAft>
              <a:buClr>
                <a:schemeClr val="lt1"/>
              </a:buClr>
              <a:buSzPts val="1400"/>
              <a:buFont typeface="DM Sans"/>
              <a:buChar char="●"/>
              <a:defRPr>
                <a:solidFill>
                  <a:schemeClr val="lt1"/>
                </a:solidFill>
                <a:latin typeface="DM Sans"/>
                <a:ea typeface="DM Sans"/>
                <a:cs typeface="DM Sans"/>
                <a:sym typeface="DM Sans"/>
              </a:defRPr>
            </a:lvl4pPr>
            <a:lvl5pPr marL="2286000" lvl="4" indent="-317500">
              <a:lnSpc>
                <a:spcPct val="115000"/>
              </a:lnSpc>
              <a:spcBef>
                <a:spcPts val="1600"/>
              </a:spcBef>
              <a:spcAft>
                <a:spcPts val="0"/>
              </a:spcAft>
              <a:buClr>
                <a:schemeClr val="lt1"/>
              </a:buClr>
              <a:buSzPts val="1400"/>
              <a:buFont typeface="DM Sans"/>
              <a:buChar char="○"/>
              <a:defRPr>
                <a:solidFill>
                  <a:schemeClr val="lt1"/>
                </a:solidFill>
                <a:latin typeface="DM Sans"/>
                <a:ea typeface="DM Sans"/>
                <a:cs typeface="DM Sans"/>
                <a:sym typeface="DM Sans"/>
              </a:defRPr>
            </a:lvl5pPr>
            <a:lvl6pPr marL="2743200" lvl="5" indent="-317500">
              <a:lnSpc>
                <a:spcPct val="115000"/>
              </a:lnSpc>
              <a:spcBef>
                <a:spcPts val="1600"/>
              </a:spcBef>
              <a:spcAft>
                <a:spcPts val="0"/>
              </a:spcAft>
              <a:buClr>
                <a:schemeClr val="lt1"/>
              </a:buClr>
              <a:buSzPts val="1400"/>
              <a:buFont typeface="DM Sans"/>
              <a:buChar char="■"/>
              <a:defRPr>
                <a:solidFill>
                  <a:schemeClr val="lt1"/>
                </a:solidFill>
                <a:latin typeface="DM Sans"/>
                <a:ea typeface="DM Sans"/>
                <a:cs typeface="DM Sans"/>
                <a:sym typeface="DM Sans"/>
              </a:defRPr>
            </a:lvl6pPr>
            <a:lvl7pPr marL="3200400" lvl="6" indent="-317500">
              <a:lnSpc>
                <a:spcPct val="115000"/>
              </a:lnSpc>
              <a:spcBef>
                <a:spcPts val="1600"/>
              </a:spcBef>
              <a:spcAft>
                <a:spcPts val="0"/>
              </a:spcAft>
              <a:buClr>
                <a:schemeClr val="lt1"/>
              </a:buClr>
              <a:buSzPts val="1400"/>
              <a:buFont typeface="DM Sans"/>
              <a:buChar char="●"/>
              <a:defRPr>
                <a:solidFill>
                  <a:schemeClr val="lt1"/>
                </a:solidFill>
                <a:latin typeface="DM Sans"/>
                <a:ea typeface="DM Sans"/>
                <a:cs typeface="DM Sans"/>
                <a:sym typeface="DM Sans"/>
              </a:defRPr>
            </a:lvl7pPr>
            <a:lvl8pPr marL="3657600" lvl="7" indent="-317500">
              <a:lnSpc>
                <a:spcPct val="115000"/>
              </a:lnSpc>
              <a:spcBef>
                <a:spcPts val="1600"/>
              </a:spcBef>
              <a:spcAft>
                <a:spcPts val="0"/>
              </a:spcAft>
              <a:buClr>
                <a:schemeClr val="lt1"/>
              </a:buClr>
              <a:buSzPts val="1400"/>
              <a:buFont typeface="DM Sans"/>
              <a:buChar char="○"/>
              <a:defRPr>
                <a:solidFill>
                  <a:schemeClr val="lt1"/>
                </a:solidFill>
                <a:latin typeface="DM Sans"/>
                <a:ea typeface="DM Sans"/>
                <a:cs typeface="DM Sans"/>
                <a:sym typeface="DM Sans"/>
              </a:defRPr>
            </a:lvl8pPr>
            <a:lvl9pPr marL="4114800" lvl="8" indent="-317500">
              <a:lnSpc>
                <a:spcPct val="115000"/>
              </a:lnSpc>
              <a:spcBef>
                <a:spcPts val="1600"/>
              </a:spcBef>
              <a:spcAft>
                <a:spcPts val="1600"/>
              </a:spcAft>
              <a:buClr>
                <a:schemeClr val="lt1"/>
              </a:buClr>
              <a:buSzPts val="1400"/>
              <a:buFont typeface="DM Sans"/>
              <a:buChar char="■"/>
              <a:defRPr>
                <a:solidFill>
                  <a:schemeClr val="lt1"/>
                </a:solidFill>
                <a:latin typeface="DM Sans"/>
                <a:ea typeface="DM Sans"/>
                <a:cs typeface="DM Sans"/>
                <a:sym typeface="DM Sans"/>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3.xml"/><Relationship Id="rId2" Type="http://schemas.openxmlformats.org/officeDocument/2006/relationships/image" Target="../media/image13.jpeg"/><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3.xml"/><Relationship Id="rId2" Type="http://schemas.openxmlformats.org/officeDocument/2006/relationships/image" Target="../media/image9.png"/><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3.xml"/><Relationship Id="rId2" Type="http://schemas.openxmlformats.org/officeDocument/2006/relationships/image" Target="../media/image13.jpeg"/><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3.xml"/><Relationship Id="rId2" Type="http://schemas.openxmlformats.org/officeDocument/2006/relationships/image" Target="../media/image13.jpeg"/><Relationship Id="rId1"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3.xml"/><Relationship Id="rId2" Type="http://schemas.openxmlformats.org/officeDocument/2006/relationships/image" Target="../media/image9.png"/><Relationship Id="rId1"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1.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lt2"/>
            </a:gs>
            <a:gs pos="100000">
              <a:schemeClr val="dk2"/>
            </a:gs>
          </a:gsLst>
          <a:path path="circle">
            <a:fillToRect r="100000" b="100000"/>
          </a:path>
          <a:tileRect l="-100000" t="-100000"/>
        </a:gradFill>
        <a:effectLst/>
      </p:bgPr>
    </p:bg>
    <p:spTree>
      <p:nvGrpSpPr>
        <p:cNvPr id="1" name="Shape 2410"/>
        <p:cNvGrpSpPr/>
        <p:nvPr/>
      </p:nvGrpSpPr>
      <p:grpSpPr>
        <a:xfrm>
          <a:off x="0" y="0"/>
          <a:ext cx="0" cy="0"/>
          <a:chOff x="0" y="0"/>
          <a:chExt cx="0" cy="0"/>
        </a:xfrm>
      </p:grpSpPr>
      <p:sp>
        <p:nvSpPr>
          <p:cNvPr id="974" name="Rectangle 973"/>
          <p:cNvSpPr/>
          <p:nvPr/>
        </p:nvSpPr>
        <p:spPr>
          <a:xfrm>
            <a:off x="-2022176" y="1037496"/>
            <a:ext cx="1762698" cy="5048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hape&#10;&#10;Description automatically generated"/>
          <p:cNvPicPr>
            <a:picLocks noChangeAspect="1"/>
          </p:cNvPicPr>
          <p:nvPr/>
        </p:nvPicPr>
        <p:blipFill>
          <a:blip r:embed="rId1"/>
          <a:stretch>
            <a:fillRect/>
          </a:stretch>
        </p:blipFill>
        <p:spPr>
          <a:xfrm>
            <a:off x="826267" y="2691504"/>
            <a:ext cx="3193552" cy="2363808"/>
          </a:xfrm>
          <a:prstGeom prst="rect">
            <a:avLst/>
          </a:prstGeom>
        </p:spPr>
      </p:pic>
      <p:sp>
        <p:nvSpPr>
          <p:cNvPr id="2644" name="!! tieude"/>
          <p:cNvSpPr txBox="1">
            <a:spLocks noGrp="1"/>
          </p:cNvSpPr>
          <p:nvPr>
            <p:ph type="ctrTitle"/>
          </p:nvPr>
        </p:nvSpPr>
        <p:spPr>
          <a:xfrm>
            <a:off x="295648" y="971073"/>
            <a:ext cx="5645313" cy="200230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dirty="0" err="1">
                <a:latin typeface="+mj-lt"/>
              </a:rPr>
              <a:t>Quy</a:t>
            </a:r>
            <a:r>
              <a:rPr lang="en-US" b="1" dirty="0">
                <a:latin typeface="+mj-lt"/>
              </a:rPr>
              <a:t> </a:t>
            </a:r>
            <a:r>
              <a:rPr lang="en-US" b="1" dirty="0" err="1">
                <a:latin typeface="+mj-lt"/>
              </a:rPr>
              <a:t>Tắc</a:t>
            </a:r>
            <a:r>
              <a:rPr lang="en-US" b="1" dirty="0">
                <a:latin typeface="+mj-lt"/>
              </a:rPr>
              <a:t> Octet</a:t>
            </a:r>
            <a:endParaRPr b="1" dirty="0">
              <a:latin typeface="+mj-lt"/>
            </a:endParaRPr>
          </a:p>
        </p:txBody>
      </p:sp>
      <p:pic>
        <p:nvPicPr>
          <p:cNvPr id="3" name="Picture 2" descr="A person in a garment&#10;&#10;Description automatically generated with medium confidence"/>
          <p:cNvPicPr>
            <a:picLocks noChangeAspect="1"/>
          </p:cNvPicPr>
          <p:nvPr/>
        </p:nvPicPr>
        <p:blipFill>
          <a:blip r:embed="rId2"/>
          <a:stretch>
            <a:fillRect/>
          </a:stretch>
        </p:blipFill>
        <p:spPr>
          <a:xfrm>
            <a:off x="4572000" y="971073"/>
            <a:ext cx="4375871" cy="42919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44"/>
        <p:cNvGrpSpPr/>
        <p:nvPr/>
      </p:nvGrpSpPr>
      <p:grpSpPr>
        <a:xfrm>
          <a:off x="0" y="0"/>
          <a:ext cx="0" cy="0"/>
          <a:chOff x="0" y="0"/>
          <a:chExt cx="0" cy="0"/>
        </a:xfrm>
      </p:grpSpPr>
      <p:sp>
        <p:nvSpPr>
          <p:cNvPr id="3346" name="Google Shape;3346;p45"/>
          <p:cNvSpPr txBox="1">
            <a:spLocks noGrp="1"/>
          </p:cNvSpPr>
          <p:nvPr>
            <p:ph type="title"/>
          </p:nvPr>
        </p:nvSpPr>
        <p:spPr>
          <a:xfrm>
            <a:off x="725700" y="2278125"/>
            <a:ext cx="38019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a:solidFill>
                  <a:schemeClr val="bg1"/>
                </a:solidFill>
                <a:latin typeface="+mn-lt"/>
              </a:rPr>
              <a:t>Quy tắc Octet</a:t>
            </a:r>
            <a:endParaRPr b="1">
              <a:solidFill>
                <a:schemeClr val="bg1"/>
              </a:solidFill>
              <a:latin typeface="+mn-lt"/>
            </a:endParaRPr>
          </a:p>
        </p:txBody>
      </p:sp>
      <p:sp>
        <p:nvSpPr>
          <p:cNvPr id="3348" name="Google Shape;3348;p45"/>
          <p:cNvSpPr txBox="1">
            <a:spLocks noGrp="1"/>
          </p:cNvSpPr>
          <p:nvPr>
            <p:ph type="title" idx="2"/>
          </p:nvPr>
        </p:nvSpPr>
        <p:spPr>
          <a:xfrm>
            <a:off x="1253001" y="1436325"/>
            <a:ext cx="27477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0</a:t>
            </a:r>
            <a:r>
              <a:rPr lang="vi-VN"/>
              <a:t>2</a:t>
            </a:r>
            <a:endParaRPr lang="vi-VN"/>
          </a:p>
        </p:txBody>
      </p:sp>
      <p:grpSp>
        <p:nvGrpSpPr>
          <p:cNvPr id="2" name="Group 1"/>
          <p:cNvGrpSpPr/>
          <p:nvPr/>
        </p:nvGrpSpPr>
        <p:grpSpPr>
          <a:xfrm>
            <a:off x="5272500" y="1547025"/>
            <a:ext cx="3145800" cy="3145800"/>
            <a:chOff x="5272500" y="1547025"/>
            <a:chExt cx="3145800" cy="3145800"/>
          </a:xfrm>
        </p:grpSpPr>
        <p:sp>
          <p:nvSpPr>
            <p:cNvPr id="3345" name="Google Shape;3345;p45"/>
            <p:cNvSpPr/>
            <p:nvPr/>
          </p:nvSpPr>
          <p:spPr>
            <a:xfrm>
              <a:off x="5272500" y="1547025"/>
              <a:ext cx="3145800" cy="3145800"/>
            </a:xfrm>
            <a:prstGeom prst="ellipse">
              <a:avLst/>
            </a:pr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3" name="Picture 2" descr="Icon&#10;&#10;Description automatically generated"/>
            <p:cNvPicPr>
              <a:picLocks noChangeAspect="1"/>
            </p:cNvPicPr>
            <p:nvPr/>
          </p:nvPicPr>
          <p:blipFill>
            <a:blip r:embed="rId1"/>
            <a:stretch>
              <a:fillRect/>
            </a:stretch>
          </p:blipFill>
          <p:spPr>
            <a:xfrm>
              <a:off x="5581725" y="1857225"/>
              <a:ext cx="2527350" cy="2527350"/>
            </a:xfrm>
            <a:prstGeom prst="rect">
              <a:avLst/>
            </a:prstGeom>
          </p:spPr>
        </p:pic>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48"/>
                                        </p:tgtEl>
                                        <p:attrNameLst>
                                          <p:attrName>style.visibility</p:attrName>
                                        </p:attrNameLst>
                                      </p:cBhvr>
                                      <p:to>
                                        <p:strVal val="visible"/>
                                      </p:to>
                                    </p:set>
                                    <p:animEffect transition="in" filter="wipe(down)">
                                      <p:cBhvr>
                                        <p:cTn id="7" dur="500"/>
                                        <p:tgtEl>
                                          <p:spTgt spid="334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46"/>
                                        </p:tgtEl>
                                        <p:attrNameLst>
                                          <p:attrName>style.visibility</p:attrName>
                                        </p:attrNameLst>
                                      </p:cBhvr>
                                      <p:to>
                                        <p:strVal val="visible"/>
                                      </p:to>
                                    </p:set>
                                    <p:animEffect transition="in" filter="wipe(down)">
                                      <p:cBhvr>
                                        <p:cTn id="10" dur="500"/>
                                        <p:tgtEl>
                                          <p:spTgt spid="3346"/>
                                        </p:tgtEl>
                                      </p:cBhvr>
                                    </p:animEffect>
                                  </p:childTnLst>
                                </p:cTn>
                              </p:par>
                              <p:par>
                                <p:cTn id="11" presetID="53"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6" grpId="0" animBg="1"/>
      <p:bldP spid="33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01"/>
        <p:cNvGrpSpPr/>
        <p:nvPr/>
      </p:nvGrpSpPr>
      <p:grpSpPr>
        <a:xfrm>
          <a:off x="0" y="0"/>
          <a:ext cx="0" cy="0"/>
          <a:chOff x="0" y="0"/>
          <a:chExt cx="0" cy="0"/>
        </a:xfrm>
      </p:grpSpPr>
      <p:grpSp>
        <p:nvGrpSpPr>
          <p:cNvPr id="2" name="Group 1"/>
          <p:cNvGrpSpPr/>
          <p:nvPr/>
        </p:nvGrpSpPr>
        <p:grpSpPr>
          <a:xfrm>
            <a:off x="661979" y="1291800"/>
            <a:ext cx="3180310" cy="2892600"/>
            <a:chOff x="661979" y="1291800"/>
            <a:chExt cx="3180310" cy="2892600"/>
          </a:xfrm>
        </p:grpSpPr>
        <p:sp>
          <p:nvSpPr>
            <p:cNvPr id="3202" name="Google Shape;3202;p44"/>
            <p:cNvSpPr/>
            <p:nvPr/>
          </p:nvSpPr>
          <p:spPr>
            <a:xfrm>
              <a:off x="765575" y="1291800"/>
              <a:ext cx="2892600" cy="2892600"/>
            </a:xfrm>
            <a:prstGeom prst="ellipse">
              <a:avLst/>
            </a:pr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205" name="Google Shape;3205;p44"/>
            <p:cNvGrpSpPr/>
            <p:nvPr/>
          </p:nvGrpSpPr>
          <p:grpSpPr>
            <a:xfrm>
              <a:off x="661979" y="1480575"/>
              <a:ext cx="3180310" cy="2420109"/>
              <a:chOff x="963917" y="1576463"/>
              <a:chExt cx="2666033" cy="2028761"/>
            </a:xfrm>
          </p:grpSpPr>
          <p:sp>
            <p:nvSpPr>
              <p:cNvPr id="3206" name="Google Shape;3206;p44"/>
              <p:cNvSpPr/>
              <p:nvPr/>
            </p:nvSpPr>
            <p:spPr>
              <a:xfrm>
                <a:off x="1368821" y="2418095"/>
                <a:ext cx="1999478" cy="1052527"/>
              </a:xfrm>
              <a:custGeom>
                <a:avLst/>
                <a:gdLst/>
                <a:ahLst/>
                <a:cxnLst/>
                <a:rect l="l" t="t" r="r" b="b"/>
                <a:pathLst>
                  <a:path w="23560" h="12402" extrusionOk="0">
                    <a:moveTo>
                      <a:pt x="22346" y="1"/>
                    </a:moveTo>
                    <a:lnTo>
                      <a:pt x="0" y="1688"/>
                    </a:lnTo>
                    <a:lnTo>
                      <a:pt x="182" y="4646"/>
                    </a:lnTo>
                    <a:lnTo>
                      <a:pt x="9360" y="12401"/>
                    </a:lnTo>
                    <a:lnTo>
                      <a:pt x="22486" y="2260"/>
                    </a:lnTo>
                    <a:cubicBezTo>
                      <a:pt x="23560" y="1256"/>
                      <a:pt x="22346" y="1"/>
                      <a:pt x="22346" y="1"/>
                    </a:cubicBezTo>
                    <a:close/>
                  </a:path>
                </a:pathLst>
              </a:custGeom>
              <a:gradFill>
                <a:gsLst>
                  <a:gs pos="0">
                    <a:srgbClr val="FFBA42"/>
                  </a:gs>
                  <a:gs pos="100000">
                    <a:srgbClr val="B8770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7" name="Google Shape;3207;p44"/>
              <p:cNvSpPr/>
              <p:nvPr/>
            </p:nvSpPr>
            <p:spPr>
              <a:xfrm>
                <a:off x="1368821" y="2561352"/>
                <a:ext cx="812182" cy="910374"/>
              </a:xfrm>
              <a:custGeom>
                <a:avLst/>
                <a:gdLst/>
                <a:ahLst/>
                <a:cxnLst/>
                <a:rect l="l" t="t" r="r" b="b"/>
                <a:pathLst>
                  <a:path w="9570" h="10727" extrusionOk="0">
                    <a:moveTo>
                      <a:pt x="0" y="0"/>
                    </a:moveTo>
                    <a:lnTo>
                      <a:pt x="0" y="126"/>
                    </a:lnTo>
                    <a:lnTo>
                      <a:pt x="14" y="335"/>
                    </a:lnTo>
                    <a:lnTo>
                      <a:pt x="28" y="614"/>
                    </a:lnTo>
                    <a:lnTo>
                      <a:pt x="42" y="810"/>
                    </a:lnTo>
                    <a:lnTo>
                      <a:pt x="56" y="1088"/>
                    </a:lnTo>
                    <a:lnTo>
                      <a:pt x="70" y="1298"/>
                    </a:lnTo>
                    <a:lnTo>
                      <a:pt x="98" y="1577"/>
                    </a:lnTo>
                    <a:lnTo>
                      <a:pt x="112" y="1772"/>
                    </a:lnTo>
                    <a:lnTo>
                      <a:pt x="126" y="2051"/>
                    </a:lnTo>
                    <a:lnTo>
                      <a:pt x="140" y="2260"/>
                    </a:lnTo>
                    <a:lnTo>
                      <a:pt x="168" y="2539"/>
                    </a:lnTo>
                    <a:lnTo>
                      <a:pt x="168" y="2734"/>
                    </a:lnTo>
                    <a:lnTo>
                      <a:pt x="168" y="2832"/>
                    </a:lnTo>
                    <a:lnTo>
                      <a:pt x="9360" y="10727"/>
                    </a:lnTo>
                    <a:cubicBezTo>
                      <a:pt x="9374" y="10699"/>
                      <a:pt x="9402" y="10685"/>
                      <a:pt x="9416" y="10657"/>
                    </a:cubicBezTo>
                    <a:cubicBezTo>
                      <a:pt x="9444" y="10615"/>
                      <a:pt x="9458" y="10560"/>
                      <a:pt x="9472" y="10518"/>
                    </a:cubicBezTo>
                    <a:cubicBezTo>
                      <a:pt x="9499" y="10448"/>
                      <a:pt x="9513" y="10378"/>
                      <a:pt x="9527" y="10295"/>
                    </a:cubicBezTo>
                    <a:cubicBezTo>
                      <a:pt x="9541" y="10253"/>
                      <a:pt x="9541" y="10183"/>
                      <a:pt x="9555" y="10127"/>
                    </a:cubicBezTo>
                    <a:cubicBezTo>
                      <a:pt x="9555" y="10057"/>
                      <a:pt x="9569" y="9974"/>
                      <a:pt x="9569" y="9876"/>
                    </a:cubicBezTo>
                    <a:lnTo>
                      <a:pt x="9569" y="9681"/>
                    </a:lnTo>
                    <a:cubicBezTo>
                      <a:pt x="9569" y="9611"/>
                      <a:pt x="9569" y="9513"/>
                      <a:pt x="9555" y="9416"/>
                    </a:cubicBezTo>
                    <a:cubicBezTo>
                      <a:pt x="9555" y="9346"/>
                      <a:pt x="9541" y="9276"/>
                      <a:pt x="9541" y="9207"/>
                    </a:cubicBezTo>
                    <a:cubicBezTo>
                      <a:pt x="9527" y="9109"/>
                      <a:pt x="9513" y="9011"/>
                      <a:pt x="9499" y="8914"/>
                    </a:cubicBezTo>
                    <a:cubicBezTo>
                      <a:pt x="9499" y="8844"/>
                      <a:pt x="9485" y="8774"/>
                      <a:pt x="9472" y="8690"/>
                    </a:cubicBezTo>
                    <a:cubicBezTo>
                      <a:pt x="9458" y="8621"/>
                      <a:pt x="9444" y="8495"/>
                      <a:pt x="9416" y="8384"/>
                    </a:cubicBezTo>
                    <a:cubicBezTo>
                      <a:pt x="9416" y="8314"/>
                      <a:pt x="9402" y="8230"/>
                      <a:pt x="9374" y="8160"/>
                    </a:cubicBezTo>
                    <a:cubicBezTo>
                      <a:pt x="9374" y="8119"/>
                      <a:pt x="9360" y="8077"/>
                      <a:pt x="9360" y="8035"/>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8" name="Google Shape;3208;p44"/>
              <p:cNvSpPr/>
              <p:nvPr/>
            </p:nvSpPr>
            <p:spPr>
              <a:xfrm>
                <a:off x="1370009" y="2572045"/>
                <a:ext cx="799112" cy="700836"/>
              </a:xfrm>
              <a:custGeom>
                <a:avLst/>
                <a:gdLst/>
                <a:ahLst/>
                <a:cxnLst/>
                <a:rect l="l" t="t" r="r" b="b"/>
                <a:pathLst>
                  <a:path w="9416" h="8258" extrusionOk="0">
                    <a:moveTo>
                      <a:pt x="0" y="0"/>
                    </a:moveTo>
                    <a:lnTo>
                      <a:pt x="0" y="209"/>
                    </a:lnTo>
                    <a:lnTo>
                      <a:pt x="9416" y="8258"/>
                    </a:lnTo>
                    <a:cubicBezTo>
                      <a:pt x="9402" y="8188"/>
                      <a:pt x="9388" y="8104"/>
                      <a:pt x="9374" y="8034"/>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9" name="Google Shape;3209;p44"/>
              <p:cNvSpPr/>
              <p:nvPr/>
            </p:nvSpPr>
            <p:spPr>
              <a:xfrm>
                <a:off x="1372385" y="2613461"/>
                <a:ext cx="802677" cy="704400"/>
              </a:xfrm>
              <a:custGeom>
                <a:avLst/>
                <a:gdLst/>
                <a:ahLst/>
                <a:cxnLst/>
                <a:rect l="l" t="t" r="r" b="b"/>
                <a:pathLst>
                  <a:path w="9458" h="8300" extrusionOk="0">
                    <a:moveTo>
                      <a:pt x="0" y="0"/>
                    </a:moveTo>
                    <a:lnTo>
                      <a:pt x="14" y="196"/>
                    </a:lnTo>
                    <a:lnTo>
                      <a:pt x="9457" y="8300"/>
                    </a:lnTo>
                    <a:cubicBezTo>
                      <a:pt x="9457" y="8230"/>
                      <a:pt x="9443" y="8146"/>
                      <a:pt x="9430" y="8076"/>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0" name="Google Shape;3210;p44"/>
              <p:cNvSpPr/>
              <p:nvPr/>
            </p:nvSpPr>
            <p:spPr>
              <a:xfrm>
                <a:off x="1374761" y="2653688"/>
                <a:ext cx="805053" cy="706777"/>
              </a:xfrm>
              <a:custGeom>
                <a:avLst/>
                <a:gdLst/>
                <a:ahLst/>
                <a:cxnLst/>
                <a:rect l="l" t="t" r="r" b="b"/>
                <a:pathLst>
                  <a:path w="9486" h="8328" extrusionOk="0">
                    <a:moveTo>
                      <a:pt x="0" y="0"/>
                    </a:moveTo>
                    <a:lnTo>
                      <a:pt x="14" y="210"/>
                    </a:lnTo>
                    <a:lnTo>
                      <a:pt x="9485" y="8328"/>
                    </a:lnTo>
                    <a:cubicBezTo>
                      <a:pt x="9485" y="8258"/>
                      <a:pt x="9485" y="8188"/>
                      <a:pt x="9471" y="8119"/>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1" name="Google Shape;3211;p44"/>
              <p:cNvSpPr/>
              <p:nvPr/>
            </p:nvSpPr>
            <p:spPr>
              <a:xfrm>
                <a:off x="1377138" y="2695103"/>
                <a:ext cx="803865" cy="704485"/>
              </a:xfrm>
              <a:custGeom>
                <a:avLst/>
                <a:gdLst/>
                <a:ahLst/>
                <a:cxnLst/>
                <a:rect l="l" t="t" r="r" b="b"/>
                <a:pathLst>
                  <a:path w="9472" h="8301" extrusionOk="0">
                    <a:moveTo>
                      <a:pt x="0" y="1"/>
                    </a:moveTo>
                    <a:lnTo>
                      <a:pt x="14" y="196"/>
                    </a:lnTo>
                    <a:lnTo>
                      <a:pt x="9471" y="8300"/>
                    </a:lnTo>
                    <a:lnTo>
                      <a:pt x="9471" y="8105"/>
                    </a:lnTo>
                    <a:lnTo>
                      <a:pt x="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2" name="Google Shape;3212;p44"/>
              <p:cNvSpPr/>
              <p:nvPr/>
            </p:nvSpPr>
            <p:spPr>
              <a:xfrm>
                <a:off x="1379429" y="2735331"/>
                <a:ext cx="800385" cy="699733"/>
              </a:xfrm>
              <a:custGeom>
                <a:avLst/>
                <a:gdLst/>
                <a:ahLst/>
                <a:cxnLst/>
                <a:rect l="l" t="t" r="r" b="b"/>
                <a:pathLst>
                  <a:path w="9431" h="8245" extrusionOk="0">
                    <a:moveTo>
                      <a:pt x="1" y="1"/>
                    </a:moveTo>
                    <a:lnTo>
                      <a:pt x="15" y="210"/>
                    </a:lnTo>
                    <a:lnTo>
                      <a:pt x="9402" y="8245"/>
                    </a:lnTo>
                    <a:cubicBezTo>
                      <a:pt x="9416" y="8203"/>
                      <a:pt x="9416" y="8147"/>
                      <a:pt x="9430" y="8077"/>
                    </a:cubicBezTo>
                    <a:lnTo>
                      <a:pt x="1"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3" name="Google Shape;3213;p44"/>
              <p:cNvSpPr/>
              <p:nvPr/>
            </p:nvSpPr>
            <p:spPr>
              <a:xfrm>
                <a:off x="1381805" y="2776831"/>
                <a:ext cx="790880" cy="689039"/>
              </a:xfrm>
              <a:custGeom>
                <a:avLst/>
                <a:gdLst/>
                <a:ahLst/>
                <a:cxnLst/>
                <a:rect l="l" t="t" r="r" b="b"/>
                <a:pathLst>
                  <a:path w="9319" h="8119" extrusionOk="0">
                    <a:moveTo>
                      <a:pt x="1" y="0"/>
                    </a:moveTo>
                    <a:lnTo>
                      <a:pt x="15" y="195"/>
                    </a:lnTo>
                    <a:lnTo>
                      <a:pt x="9263" y="8118"/>
                    </a:lnTo>
                    <a:cubicBezTo>
                      <a:pt x="9291" y="8076"/>
                      <a:pt x="9305" y="8021"/>
                      <a:pt x="9319" y="7979"/>
                    </a:cubicBez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4" name="Google Shape;3214;p44"/>
              <p:cNvSpPr/>
              <p:nvPr/>
            </p:nvSpPr>
            <p:spPr>
              <a:xfrm>
                <a:off x="1368821" y="1988410"/>
                <a:ext cx="1896534" cy="1254851"/>
              </a:xfrm>
              <a:custGeom>
                <a:avLst/>
                <a:gdLst/>
                <a:ahLst/>
                <a:cxnLst/>
                <a:rect l="l" t="t" r="r" b="b"/>
                <a:pathLst>
                  <a:path w="22347" h="14786" extrusionOk="0">
                    <a:moveTo>
                      <a:pt x="13879" y="0"/>
                    </a:moveTo>
                    <a:lnTo>
                      <a:pt x="0" y="6751"/>
                    </a:lnTo>
                    <a:lnTo>
                      <a:pt x="9360" y="14786"/>
                    </a:lnTo>
                    <a:lnTo>
                      <a:pt x="22346" y="5064"/>
                    </a:lnTo>
                    <a:lnTo>
                      <a:pt x="13879" y="0"/>
                    </a:lnTo>
                    <a:close/>
                  </a:path>
                </a:pathLst>
              </a:custGeom>
              <a:solidFill>
                <a:srgbClr val="8A1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5" name="Google Shape;3215;p44"/>
              <p:cNvSpPr/>
              <p:nvPr/>
            </p:nvSpPr>
            <p:spPr>
              <a:xfrm>
                <a:off x="1368821" y="1988410"/>
                <a:ext cx="1896534" cy="1254851"/>
              </a:xfrm>
              <a:custGeom>
                <a:avLst/>
                <a:gdLst/>
                <a:ahLst/>
                <a:cxnLst/>
                <a:rect l="l" t="t" r="r" b="b"/>
                <a:pathLst>
                  <a:path w="22347" h="14786" extrusionOk="0">
                    <a:moveTo>
                      <a:pt x="13879" y="0"/>
                    </a:moveTo>
                    <a:lnTo>
                      <a:pt x="22234" y="5064"/>
                    </a:lnTo>
                    <a:lnTo>
                      <a:pt x="9402" y="14646"/>
                    </a:lnTo>
                    <a:lnTo>
                      <a:pt x="0" y="6751"/>
                    </a:lnTo>
                    <a:lnTo>
                      <a:pt x="9360" y="14786"/>
                    </a:lnTo>
                    <a:lnTo>
                      <a:pt x="22346" y="5064"/>
                    </a:lnTo>
                    <a:lnTo>
                      <a:pt x="138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6" name="Google Shape;3216;p44"/>
              <p:cNvSpPr/>
              <p:nvPr/>
            </p:nvSpPr>
            <p:spPr>
              <a:xfrm>
                <a:off x="2163097" y="3236135"/>
                <a:ext cx="43961" cy="235592"/>
              </a:xfrm>
              <a:custGeom>
                <a:avLst/>
                <a:gdLst/>
                <a:ahLst/>
                <a:cxnLst/>
                <a:rect l="l" t="t" r="r" b="b"/>
                <a:pathLst>
                  <a:path w="518" h="2776" extrusionOk="0">
                    <a:moveTo>
                      <a:pt x="113" y="0"/>
                    </a:moveTo>
                    <a:lnTo>
                      <a:pt x="1" y="84"/>
                    </a:lnTo>
                    <a:cubicBezTo>
                      <a:pt x="461" y="2246"/>
                      <a:pt x="1" y="2776"/>
                      <a:pt x="1" y="2776"/>
                    </a:cubicBezTo>
                    <a:cubicBezTo>
                      <a:pt x="517" y="2204"/>
                      <a:pt x="113" y="0"/>
                      <a:pt x="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7" name="Google Shape;3217;p44"/>
              <p:cNvSpPr/>
              <p:nvPr/>
            </p:nvSpPr>
            <p:spPr>
              <a:xfrm>
                <a:off x="1780768" y="2134043"/>
                <a:ext cx="987348" cy="902057"/>
              </a:xfrm>
              <a:custGeom>
                <a:avLst/>
                <a:gdLst/>
                <a:ahLst/>
                <a:cxnLst/>
                <a:rect l="l" t="t" r="r" b="b"/>
                <a:pathLst>
                  <a:path w="11634" h="10629" extrusionOk="0">
                    <a:moveTo>
                      <a:pt x="9318" y="335"/>
                    </a:moveTo>
                    <a:lnTo>
                      <a:pt x="11285" y="1451"/>
                    </a:lnTo>
                    <a:lnTo>
                      <a:pt x="11090" y="3445"/>
                    </a:lnTo>
                    <a:lnTo>
                      <a:pt x="8942" y="4310"/>
                    </a:lnTo>
                    <a:lnTo>
                      <a:pt x="6989" y="3180"/>
                    </a:lnTo>
                    <a:lnTo>
                      <a:pt x="7170" y="1200"/>
                    </a:lnTo>
                    <a:lnTo>
                      <a:pt x="9318" y="335"/>
                    </a:lnTo>
                    <a:close/>
                    <a:moveTo>
                      <a:pt x="6794" y="3404"/>
                    </a:moveTo>
                    <a:lnTo>
                      <a:pt x="8816" y="4561"/>
                    </a:lnTo>
                    <a:lnTo>
                      <a:pt x="8467" y="6626"/>
                    </a:lnTo>
                    <a:lnTo>
                      <a:pt x="6277" y="7463"/>
                    </a:lnTo>
                    <a:lnTo>
                      <a:pt x="4297" y="6319"/>
                    </a:lnTo>
                    <a:lnTo>
                      <a:pt x="2065" y="7211"/>
                    </a:lnTo>
                    <a:lnTo>
                      <a:pt x="461" y="6068"/>
                    </a:lnTo>
                    <a:lnTo>
                      <a:pt x="2344" y="5189"/>
                    </a:lnTo>
                    <a:lnTo>
                      <a:pt x="4297" y="6319"/>
                    </a:lnTo>
                    <a:lnTo>
                      <a:pt x="6612" y="5384"/>
                    </a:lnTo>
                    <a:lnTo>
                      <a:pt x="6794" y="3404"/>
                    </a:lnTo>
                    <a:close/>
                    <a:moveTo>
                      <a:pt x="9360" y="0"/>
                    </a:moveTo>
                    <a:lnTo>
                      <a:pt x="6849" y="1004"/>
                    </a:lnTo>
                    <a:lnTo>
                      <a:pt x="6654" y="3152"/>
                    </a:lnTo>
                    <a:lnTo>
                      <a:pt x="4701" y="2023"/>
                    </a:lnTo>
                    <a:lnTo>
                      <a:pt x="2372" y="2957"/>
                    </a:lnTo>
                    <a:lnTo>
                      <a:pt x="2190" y="4994"/>
                    </a:lnTo>
                    <a:lnTo>
                      <a:pt x="1" y="6026"/>
                    </a:lnTo>
                    <a:lnTo>
                      <a:pt x="1967" y="7365"/>
                    </a:lnTo>
                    <a:lnTo>
                      <a:pt x="1772" y="9401"/>
                    </a:lnTo>
                    <a:lnTo>
                      <a:pt x="3892" y="10629"/>
                    </a:lnTo>
                    <a:lnTo>
                      <a:pt x="6208" y="9694"/>
                    </a:lnTo>
                    <a:lnTo>
                      <a:pt x="6403" y="7630"/>
                    </a:lnTo>
                    <a:lnTo>
                      <a:pt x="8621" y="6821"/>
                    </a:lnTo>
                    <a:lnTo>
                      <a:pt x="9095" y="4547"/>
                    </a:lnTo>
                    <a:lnTo>
                      <a:pt x="11410" y="3627"/>
                    </a:lnTo>
                    <a:lnTo>
                      <a:pt x="11634" y="1311"/>
                    </a:lnTo>
                    <a:lnTo>
                      <a:pt x="9360" y="0"/>
                    </a:lnTo>
                    <a:close/>
                  </a:path>
                </a:pathLst>
              </a:custGeom>
              <a:solidFill>
                <a:srgbClr val="B6C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8" name="Google Shape;3218;p44"/>
              <p:cNvSpPr/>
              <p:nvPr/>
            </p:nvSpPr>
            <p:spPr>
              <a:xfrm>
                <a:off x="1368821" y="2158824"/>
                <a:ext cx="1999478" cy="1053715"/>
              </a:xfrm>
              <a:custGeom>
                <a:avLst/>
                <a:gdLst/>
                <a:ahLst/>
                <a:cxnLst/>
                <a:rect l="l" t="t" r="r" b="b"/>
                <a:pathLst>
                  <a:path w="23560" h="12416" extrusionOk="0">
                    <a:moveTo>
                      <a:pt x="22346" y="1"/>
                    </a:moveTo>
                    <a:lnTo>
                      <a:pt x="0" y="1703"/>
                    </a:lnTo>
                    <a:lnTo>
                      <a:pt x="182" y="4646"/>
                    </a:lnTo>
                    <a:lnTo>
                      <a:pt x="9360" y="12415"/>
                    </a:lnTo>
                    <a:lnTo>
                      <a:pt x="22486" y="2275"/>
                    </a:lnTo>
                    <a:cubicBezTo>
                      <a:pt x="23560" y="1270"/>
                      <a:pt x="22346" y="1"/>
                      <a:pt x="22346" y="1"/>
                    </a:cubicBezTo>
                    <a:close/>
                  </a:path>
                </a:pathLst>
              </a:custGeom>
              <a:solidFill>
                <a:srgbClr val="026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9" name="Google Shape;3219;p44"/>
              <p:cNvSpPr/>
              <p:nvPr/>
            </p:nvSpPr>
            <p:spPr>
              <a:xfrm>
                <a:off x="1368821" y="2303269"/>
                <a:ext cx="810994" cy="909270"/>
              </a:xfrm>
              <a:custGeom>
                <a:avLst/>
                <a:gdLst/>
                <a:ahLst/>
                <a:cxnLst/>
                <a:rect l="l" t="t" r="r" b="b"/>
                <a:pathLst>
                  <a:path w="9556" h="10714" extrusionOk="0">
                    <a:moveTo>
                      <a:pt x="0" y="1"/>
                    </a:moveTo>
                    <a:lnTo>
                      <a:pt x="0" y="126"/>
                    </a:lnTo>
                    <a:lnTo>
                      <a:pt x="14" y="335"/>
                    </a:lnTo>
                    <a:lnTo>
                      <a:pt x="28" y="600"/>
                    </a:lnTo>
                    <a:lnTo>
                      <a:pt x="42" y="810"/>
                    </a:lnTo>
                    <a:lnTo>
                      <a:pt x="56" y="1089"/>
                    </a:lnTo>
                    <a:lnTo>
                      <a:pt x="70" y="1298"/>
                    </a:lnTo>
                    <a:lnTo>
                      <a:pt x="84" y="1563"/>
                    </a:lnTo>
                    <a:lnTo>
                      <a:pt x="98" y="1772"/>
                    </a:lnTo>
                    <a:lnTo>
                      <a:pt x="112" y="2051"/>
                    </a:lnTo>
                    <a:lnTo>
                      <a:pt x="126" y="2246"/>
                    </a:lnTo>
                    <a:lnTo>
                      <a:pt x="154" y="2525"/>
                    </a:lnTo>
                    <a:lnTo>
                      <a:pt x="154" y="2735"/>
                    </a:lnTo>
                    <a:lnTo>
                      <a:pt x="154" y="2818"/>
                    </a:lnTo>
                    <a:lnTo>
                      <a:pt x="9346" y="10713"/>
                    </a:lnTo>
                    <a:cubicBezTo>
                      <a:pt x="9374" y="10699"/>
                      <a:pt x="9388" y="10671"/>
                      <a:pt x="9402" y="10643"/>
                    </a:cubicBezTo>
                    <a:cubicBezTo>
                      <a:pt x="9430" y="10602"/>
                      <a:pt x="9444" y="10560"/>
                      <a:pt x="9458" y="10504"/>
                    </a:cubicBezTo>
                    <a:cubicBezTo>
                      <a:pt x="9485" y="10434"/>
                      <a:pt x="9499" y="10365"/>
                      <a:pt x="9513" y="10295"/>
                    </a:cubicBezTo>
                    <a:cubicBezTo>
                      <a:pt x="9513" y="10239"/>
                      <a:pt x="9527" y="10183"/>
                      <a:pt x="9541" y="10113"/>
                    </a:cubicBezTo>
                    <a:cubicBezTo>
                      <a:pt x="9541" y="10058"/>
                      <a:pt x="9555" y="9960"/>
                      <a:pt x="9555" y="9876"/>
                    </a:cubicBezTo>
                    <a:lnTo>
                      <a:pt x="9555" y="9681"/>
                    </a:lnTo>
                    <a:cubicBezTo>
                      <a:pt x="9555" y="9611"/>
                      <a:pt x="9555" y="9500"/>
                      <a:pt x="9541" y="9402"/>
                    </a:cubicBezTo>
                    <a:cubicBezTo>
                      <a:pt x="9541" y="9332"/>
                      <a:pt x="9527" y="9263"/>
                      <a:pt x="9527" y="9193"/>
                    </a:cubicBezTo>
                    <a:cubicBezTo>
                      <a:pt x="9513" y="9123"/>
                      <a:pt x="9499" y="9012"/>
                      <a:pt x="9485" y="8900"/>
                    </a:cubicBezTo>
                    <a:cubicBezTo>
                      <a:pt x="9485" y="8830"/>
                      <a:pt x="9472" y="8760"/>
                      <a:pt x="9458" y="8691"/>
                    </a:cubicBezTo>
                    <a:cubicBezTo>
                      <a:pt x="9444" y="8607"/>
                      <a:pt x="9430" y="8481"/>
                      <a:pt x="9416" y="8384"/>
                    </a:cubicBezTo>
                    <a:cubicBezTo>
                      <a:pt x="9402" y="8300"/>
                      <a:pt x="9388" y="8230"/>
                      <a:pt x="9374" y="8147"/>
                    </a:cubicBezTo>
                    <a:cubicBezTo>
                      <a:pt x="9374" y="8105"/>
                      <a:pt x="9346" y="8063"/>
                      <a:pt x="9346" y="8035"/>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0" name="Google Shape;3220;p44"/>
              <p:cNvSpPr/>
              <p:nvPr/>
            </p:nvSpPr>
            <p:spPr>
              <a:xfrm>
                <a:off x="1370009" y="2313963"/>
                <a:ext cx="799112" cy="700836"/>
              </a:xfrm>
              <a:custGeom>
                <a:avLst/>
                <a:gdLst/>
                <a:ahLst/>
                <a:cxnLst/>
                <a:rect l="l" t="t" r="r" b="b"/>
                <a:pathLst>
                  <a:path w="9416" h="8258" extrusionOk="0">
                    <a:moveTo>
                      <a:pt x="0" y="0"/>
                    </a:moveTo>
                    <a:lnTo>
                      <a:pt x="0" y="209"/>
                    </a:lnTo>
                    <a:lnTo>
                      <a:pt x="9416" y="8258"/>
                    </a:lnTo>
                    <a:cubicBezTo>
                      <a:pt x="9402" y="8174"/>
                      <a:pt x="9388" y="8104"/>
                      <a:pt x="9374" y="8021"/>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1" name="Google Shape;3221;p44"/>
              <p:cNvSpPr/>
              <p:nvPr/>
            </p:nvSpPr>
            <p:spPr>
              <a:xfrm>
                <a:off x="1372385" y="2354190"/>
                <a:ext cx="802677" cy="704400"/>
              </a:xfrm>
              <a:custGeom>
                <a:avLst/>
                <a:gdLst/>
                <a:ahLst/>
                <a:cxnLst/>
                <a:rect l="l" t="t" r="r" b="b"/>
                <a:pathLst>
                  <a:path w="9458" h="8300" extrusionOk="0">
                    <a:moveTo>
                      <a:pt x="0" y="0"/>
                    </a:moveTo>
                    <a:lnTo>
                      <a:pt x="14" y="210"/>
                    </a:lnTo>
                    <a:lnTo>
                      <a:pt x="9457" y="8300"/>
                    </a:lnTo>
                    <a:cubicBezTo>
                      <a:pt x="9457" y="8230"/>
                      <a:pt x="9443" y="8160"/>
                      <a:pt x="9430" y="8077"/>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2" name="Google Shape;3222;p44"/>
              <p:cNvSpPr/>
              <p:nvPr/>
            </p:nvSpPr>
            <p:spPr>
              <a:xfrm>
                <a:off x="1374761" y="2395605"/>
                <a:ext cx="805053" cy="705673"/>
              </a:xfrm>
              <a:custGeom>
                <a:avLst/>
                <a:gdLst/>
                <a:ahLst/>
                <a:cxnLst/>
                <a:rect l="l" t="t" r="r" b="b"/>
                <a:pathLst>
                  <a:path w="9486" h="8315" extrusionOk="0">
                    <a:moveTo>
                      <a:pt x="0" y="1"/>
                    </a:moveTo>
                    <a:lnTo>
                      <a:pt x="14" y="210"/>
                    </a:lnTo>
                    <a:lnTo>
                      <a:pt x="9485" y="8314"/>
                    </a:lnTo>
                    <a:cubicBezTo>
                      <a:pt x="9485" y="8244"/>
                      <a:pt x="9471" y="8175"/>
                      <a:pt x="9471" y="8105"/>
                    </a:cubicBezTo>
                    <a:lnTo>
                      <a:pt x="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3" name="Google Shape;3223;p44"/>
              <p:cNvSpPr/>
              <p:nvPr/>
            </p:nvSpPr>
            <p:spPr>
              <a:xfrm>
                <a:off x="1377138" y="2435833"/>
                <a:ext cx="803865" cy="705673"/>
              </a:xfrm>
              <a:custGeom>
                <a:avLst/>
                <a:gdLst/>
                <a:ahLst/>
                <a:cxnLst/>
                <a:rect l="l" t="t" r="r" b="b"/>
                <a:pathLst>
                  <a:path w="9472" h="8315" extrusionOk="0">
                    <a:moveTo>
                      <a:pt x="0" y="1"/>
                    </a:moveTo>
                    <a:lnTo>
                      <a:pt x="14" y="210"/>
                    </a:lnTo>
                    <a:lnTo>
                      <a:pt x="9471" y="8314"/>
                    </a:lnTo>
                    <a:lnTo>
                      <a:pt x="9471" y="8119"/>
                    </a:lnTo>
                    <a:lnTo>
                      <a:pt x="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4" name="Google Shape;3224;p44"/>
              <p:cNvSpPr/>
              <p:nvPr/>
            </p:nvSpPr>
            <p:spPr>
              <a:xfrm>
                <a:off x="1379429" y="2477333"/>
                <a:ext cx="800385" cy="699648"/>
              </a:xfrm>
              <a:custGeom>
                <a:avLst/>
                <a:gdLst/>
                <a:ahLst/>
                <a:cxnLst/>
                <a:rect l="l" t="t" r="r" b="b"/>
                <a:pathLst>
                  <a:path w="9431" h="8244" extrusionOk="0">
                    <a:moveTo>
                      <a:pt x="1" y="0"/>
                    </a:moveTo>
                    <a:lnTo>
                      <a:pt x="15" y="195"/>
                    </a:lnTo>
                    <a:lnTo>
                      <a:pt x="9402" y="8244"/>
                    </a:lnTo>
                    <a:cubicBezTo>
                      <a:pt x="9402" y="8188"/>
                      <a:pt x="9416" y="8132"/>
                      <a:pt x="9430" y="8062"/>
                    </a:cubicBez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5" name="Google Shape;3225;p44"/>
              <p:cNvSpPr/>
              <p:nvPr/>
            </p:nvSpPr>
            <p:spPr>
              <a:xfrm>
                <a:off x="1381805" y="2517560"/>
                <a:ext cx="790880" cy="689039"/>
              </a:xfrm>
              <a:custGeom>
                <a:avLst/>
                <a:gdLst/>
                <a:ahLst/>
                <a:cxnLst/>
                <a:rect l="l" t="t" r="r" b="b"/>
                <a:pathLst>
                  <a:path w="9319" h="8119" extrusionOk="0">
                    <a:moveTo>
                      <a:pt x="1" y="0"/>
                    </a:moveTo>
                    <a:lnTo>
                      <a:pt x="15" y="210"/>
                    </a:lnTo>
                    <a:lnTo>
                      <a:pt x="9263" y="8118"/>
                    </a:lnTo>
                    <a:cubicBezTo>
                      <a:pt x="9277" y="8077"/>
                      <a:pt x="9305" y="8035"/>
                      <a:pt x="9319" y="7979"/>
                    </a:cubicBez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6" name="Google Shape;3226;p44"/>
              <p:cNvSpPr/>
              <p:nvPr/>
            </p:nvSpPr>
            <p:spPr>
              <a:xfrm>
                <a:off x="1368821" y="1730328"/>
                <a:ext cx="1896534" cy="1253748"/>
              </a:xfrm>
              <a:custGeom>
                <a:avLst/>
                <a:gdLst/>
                <a:ahLst/>
                <a:cxnLst/>
                <a:rect l="l" t="t" r="r" b="b"/>
                <a:pathLst>
                  <a:path w="22347" h="14773" extrusionOk="0">
                    <a:moveTo>
                      <a:pt x="13879" y="1"/>
                    </a:moveTo>
                    <a:lnTo>
                      <a:pt x="0" y="6752"/>
                    </a:lnTo>
                    <a:lnTo>
                      <a:pt x="9360" y="14772"/>
                    </a:lnTo>
                    <a:lnTo>
                      <a:pt x="22346" y="5050"/>
                    </a:lnTo>
                    <a:lnTo>
                      <a:pt x="13879" y="1"/>
                    </a:lnTo>
                    <a:close/>
                  </a:path>
                </a:pathLst>
              </a:custGeom>
              <a:gradFill>
                <a:gsLst>
                  <a:gs pos="0">
                    <a:srgbClr val="11E7FF"/>
                  </a:gs>
                  <a:gs pos="100000">
                    <a:srgbClr val="067B8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7" name="Google Shape;3227;p44"/>
              <p:cNvSpPr/>
              <p:nvPr/>
            </p:nvSpPr>
            <p:spPr>
              <a:xfrm>
                <a:off x="1368821" y="1730328"/>
                <a:ext cx="1896534" cy="1253748"/>
              </a:xfrm>
              <a:custGeom>
                <a:avLst/>
                <a:gdLst/>
                <a:ahLst/>
                <a:cxnLst/>
                <a:rect l="l" t="t" r="r" b="b"/>
                <a:pathLst>
                  <a:path w="22347" h="14773" extrusionOk="0">
                    <a:moveTo>
                      <a:pt x="13879" y="1"/>
                    </a:moveTo>
                    <a:lnTo>
                      <a:pt x="22234" y="5050"/>
                    </a:lnTo>
                    <a:lnTo>
                      <a:pt x="9402" y="14633"/>
                    </a:lnTo>
                    <a:lnTo>
                      <a:pt x="0" y="6752"/>
                    </a:lnTo>
                    <a:lnTo>
                      <a:pt x="0" y="6752"/>
                    </a:lnTo>
                    <a:lnTo>
                      <a:pt x="9360" y="14772"/>
                    </a:lnTo>
                    <a:lnTo>
                      <a:pt x="22346" y="5050"/>
                    </a:lnTo>
                    <a:lnTo>
                      <a:pt x="13879" y="1"/>
                    </a:lnTo>
                    <a:close/>
                  </a:path>
                </a:pathLst>
              </a:custGeom>
              <a:solidFill>
                <a:srgbClr val="05F3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8" name="Google Shape;3228;p44"/>
              <p:cNvSpPr/>
              <p:nvPr/>
            </p:nvSpPr>
            <p:spPr>
              <a:xfrm>
                <a:off x="2163097" y="2976864"/>
                <a:ext cx="43961" cy="235677"/>
              </a:xfrm>
              <a:custGeom>
                <a:avLst/>
                <a:gdLst/>
                <a:ahLst/>
                <a:cxnLst/>
                <a:rect l="l" t="t" r="r" b="b"/>
                <a:pathLst>
                  <a:path w="518" h="2777" extrusionOk="0">
                    <a:moveTo>
                      <a:pt x="113" y="0"/>
                    </a:moveTo>
                    <a:lnTo>
                      <a:pt x="1" y="84"/>
                    </a:lnTo>
                    <a:cubicBezTo>
                      <a:pt x="461" y="2246"/>
                      <a:pt x="1" y="2776"/>
                      <a:pt x="1" y="2776"/>
                    </a:cubicBezTo>
                    <a:cubicBezTo>
                      <a:pt x="517" y="2204"/>
                      <a:pt x="113" y="1"/>
                      <a:pt x="113" y="0"/>
                    </a:cubicBezTo>
                    <a:close/>
                  </a:path>
                </a:pathLst>
              </a:custGeom>
              <a:solidFill>
                <a:srgbClr val="05F3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9" name="Google Shape;3229;p44"/>
              <p:cNvSpPr/>
              <p:nvPr/>
            </p:nvSpPr>
            <p:spPr>
              <a:xfrm>
                <a:off x="1819807" y="1903203"/>
                <a:ext cx="918691" cy="606124"/>
              </a:xfrm>
              <a:custGeom>
                <a:avLst/>
                <a:gdLst/>
                <a:ahLst/>
                <a:cxnLst/>
                <a:rect l="l" t="t" r="r" b="b"/>
                <a:pathLst>
                  <a:path w="10825" h="7142" extrusionOk="0">
                    <a:moveTo>
                      <a:pt x="8858" y="0"/>
                    </a:moveTo>
                    <a:lnTo>
                      <a:pt x="6710" y="865"/>
                    </a:lnTo>
                    <a:lnTo>
                      <a:pt x="6529" y="2846"/>
                    </a:lnTo>
                    <a:lnTo>
                      <a:pt x="8482" y="3975"/>
                    </a:lnTo>
                    <a:lnTo>
                      <a:pt x="10630" y="3111"/>
                    </a:lnTo>
                    <a:lnTo>
                      <a:pt x="10825" y="1130"/>
                    </a:lnTo>
                    <a:lnTo>
                      <a:pt x="8858" y="0"/>
                    </a:lnTo>
                    <a:close/>
                    <a:moveTo>
                      <a:pt x="1898" y="4868"/>
                    </a:moveTo>
                    <a:lnTo>
                      <a:pt x="1" y="5733"/>
                    </a:lnTo>
                    <a:lnTo>
                      <a:pt x="1605" y="6891"/>
                    </a:lnTo>
                    <a:lnTo>
                      <a:pt x="3837" y="5998"/>
                    </a:lnTo>
                    <a:lnTo>
                      <a:pt x="1898" y="4868"/>
                    </a:lnTo>
                    <a:close/>
                    <a:moveTo>
                      <a:pt x="6334" y="3083"/>
                    </a:moveTo>
                    <a:lnTo>
                      <a:pt x="6152" y="5063"/>
                    </a:lnTo>
                    <a:lnTo>
                      <a:pt x="3837" y="5998"/>
                    </a:lnTo>
                    <a:lnTo>
                      <a:pt x="5817" y="7142"/>
                    </a:lnTo>
                    <a:lnTo>
                      <a:pt x="8007" y="6305"/>
                    </a:lnTo>
                    <a:lnTo>
                      <a:pt x="8356" y="4240"/>
                    </a:lnTo>
                    <a:lnTo>
                      <a:pt x="6334" y="3083"/>
                    </a:lnTo>
                    <a:close/>
                  </a:path>
                </a:pathLst>
              </a:custGeom>
              <a:solidFill>
                <a:srgbClr val="B6C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0" name="Google Shape;3230;p44"/>
              <p:cNvSpPr/>
              <p:nvPr/>
            </p:nvSpPr>
            <p:spPr>
              <a:xfrm>
                <a:off x="1501384" y="2239364"/>
                <a:ext cx="1720094" cy="1093857"/>
              </a:xfrm>
              <a:custGeom>
                <a:avLst/>
                <a:gdLst/>
                <a:ahLst/>
                <a:cxnLst/>
                <a:rect l="l" t="t" r="r" b="b"/>
                <a:pathLst>
                  <a:path w="20268" h="12889" extrusionOk="0">
                    <a:moveTo>
                      <a:pt x="1" y="0"/>
                    </a:moveTo>
                    <a:lnTo>
                      <a:pt x="9318" y="7854"/>
                    </a:lnTo>
                    <a:lnTo>
                      <a:pt x="9904" y="12889"/>
                    </a:lnTo>
                    <a:lnTo>
                      <a:pt x="20268" y="4882"/>
                    </a:lnTo>
                    <a:lnTo>
                      <a:pt x="20268" y="2999"/>
                    </a:ln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1" name="Google Shape;3231;p44"/>
              <p:cNvSpPr/>
              <p:nvPr/>
            </p:nvSpPr>
            <p:spPr>
              <a:xfrm>
                <a:off x="1358127" y="2006148"/>
                <a:ext cx="1999563" cy="1052442"/>
              </a:xfrm>
              <a:custGeom>
                <a:avLst/>
                <a:gdLst/>
                <a:ahLst/>
                <a:cxnLst/>
                <a:rect l="l" t="t" r="r" b="b"/>
                <a:pathLst>
                  <a:path w="23561" h="12401" extrusionOk="0">
                    <a:moveTo>
                      <a:pt x="1214" y="1"/>
                    </a:moveTo>
                    <a:cubicBezTo>
                      <a:pt x="1214" y="1"/>
                      <a:pt x="1" y="1256"/>
                      <a:pt x="1075" y="2260"/>
                    </a:cubicBezTo>
                    <a:lnTo>
                      <a:pt x="12206" y="10853"/>
                    </a:lnTo>
                    <a:lnTo>
                      <a:pt x="14215" y="12401"/>
                    </a:lnTo>
                    <a:lnTo>
                      <a:pt x="14284" y="12345"/>
                    </a:lnTo>
                    <a:lnTo>
                      <a:pt x="23393" y="4645"/>
                    </a:lnTo>
                    <a:lnTo>
                      <a:pt x="23393" y="4520"/>
                    </a:lnTo>
                    <a:lnTo>
                      <a:pt x="23393" y="4422"/>
                    </a:lnTo>
                    <a:lnTo>
                      <a:pt x="23393" y="4213"/>
                    </a:lnTo>
                    <a:lnTo>
                      <a:pt x="23421" y="3948"/>
                    </a:lnTo>
                    <a:lnTo>
                      <a:pt x="23448" y="3725"/>
                    </a:lnTo>
                    <a:lnTo>
                      <a:pt x="23462" y="3460"/>
                    </a:lnTo>
                    <a:lnTo>
                      <a:pt x="23476" y="3251"/>
                    </a:lnTo>
                    <a:lnTo>
                      <a:pt x="23490" y="2972"/>
                    </a:lnTo>
                    <a:lnTo>
                      <a:pt x="23504" y="2776"/>
                    </a:lnTo>
                    <a:lnTo>
                      <a:pt x="23518" y="2553"/>
                    </a:lnTo>
                    <a:lnTo>
                      <a:pt x="23518" y="2497"/>
                    </a:lnTo>
                    <a:lnTo>
                      <a:pt x="23518" y="2414"/>
                    </a:lnTo>
                    <a:lnTo>
                      <a:pt x="23518" y="2288"/>
                    </a:lnTo>
                    <a:lnTo>
                      <a:pt x="23546" y="2009"/>
                    </a:lnTo>
                    <a:lnTo>
                      <a:pt x="23546" y="1814"/>
                    </a:lnTo>
                    <a:lnTo>
                      <a:pt x="23560" y="1688"/>
                    </a:lnTo>
                    <a:lnTo>
                      <a:pt x="16474" y="1172"/>
                    </a:lnTo>
                    <a:lnTo>
                      <a:pt x="11969" y="824"/>
                    </a:lnTo>
                    <a:lnTo>
                      <a:pt x="10755" y="726"/>
                    </a:lnTo>
                    <a:lnTo>
                      <a:pt x="10225" y="684"/>
                    </a:lnTo>
                    <a:lnTo>
                      <a:pt x="8802" y="572"/>
                    </a:lnTo>
                    <a:lnTo>
                      <a:pt x="7840" y="503"/>
                    </a:lnTo>
                    <a:lnTo>
                      <a:pt x="1340" y="15"/>
                    </a:lnTo>
                    <a:lnTo>
                      <a:pt x="1214" y="1"/>
                    </a:ln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2" name="Google Shape;3232;p44"/>
              <p:cNvSpPr/>
              <p:nvPr/>
            </p:nvSpPr>
            <p:spPr>
              <a:xfrm>
                <a:off x="2545511" y="2149404"/>
                <a:ext cx="812182" cy="909186"/>
              </a:xfrm>
              <a:custGeom>
                <a:avLst/>
                <a:gdLst/>
                <a:ahLst/>
                <a:cxnLst/>
                <a:rect l="l" t="t" r="r" b="b"/>
                <a:pathLst>
                  <a:path w="9570" h="10713" extrusionOk="0">
                    <a:moveTo>
                      <a:pt x="9569" y="0"/>
                    </a:moveTo>
                    <a:lnTo>
                      <a:pt x="210" y="8035"/>
                    </a:lnTo>
                    <a:cubicBezTo>
                      <a:pt x="210" y="8077"/>
                      <a:pt x="196" y="8118"/>
                      <a:pt x="196" y="8160"/>
                    </a:cubicBezTo>
                    <a:cubicBezTo>
                      <a:pt x="182" y="8230"/>
                      <a:pt x="168" y="8314"/>
                      <a:pt x="154" y="8383"/>
                    </a:cubicBezTo>
                    <a:cubicBezTo>
                      <a:pt x="126" y="8495"/>
                      <a:pt x="112" y="8607"/>
                      <a:pt x="98" y="8690"/>
                    </a:cubicBezTo>
                    <a:cubicBezTo>
                      <a:pt x="84" y="8760"/>
                      <a:pt x="84" y="8844"/>
                      <a:pt x="70" y="8914"/>
                    </a:cubicBezTo>
                    <a:cubicBezTo>
                      <a:pt x="56" y="9011"/>
                      <a:pt x="42" y="9123"/>
                      <a:pt x="42" y="9193"/>
                    </a:cubicBezTo>
                    <a:cubicBezTo>
                      <a:pt x="28" y="9276"/>
                      <a:pt x="14" y="9346"/>
                      <a:pt x="14" y="9402"/>
                    </a:cubicBezTo>
                    <a:cubicBezTo>
                      <a:pt x="0" y="9499"/>
                      <a:pt x="0" y="9611"/>
                      <a:pt x="0" y="9681"/>
                    </a:cubicBezTo>
                    <a:lnTo>
                      <a:pt x="0" y="9876"/>
                    </a:lnTo>
                    <a:cubicBezTo>
                      <a:pt x="14" y="9974"/>
                      <a:pt x="14" y="10057"/>
                      <a:pt x="14" y="10127"/>
                    </a:cubicBezTo>
                    <a:cubicBezTo>
                      <a:pt x="28" y="10183"/>
                      <a:pt x="42" y="10239"/>
                      <a:pt x="42" y="10294"/>
                    </a:cubicBezTo>
                    <a:cubicBezTo>
                      <a:pt x="56" y="10364"/>
                      <a:pt x="70" y="10448"/>
                      <a:pt x="98" y="10518"/>
                    </a:cubicBezTo>
                    <a:cubicBezTo>
                      <a:pt x="112" y="10559"/>
                      <a:pt x="140" y="10601"/>
                      <a:pt x="154" y="10657"/>
                    </a:cubicBezTo>
                    <a:cubicBezTo>
                      <a:pt x="168" y="10671"/>
                      <a:pt x="196" y="10699"/>
                      <a:pt x="210" y="10713"/>
                    </a:cubicBezTo>
                    <a:lnTo>
                      <a:pt x="9402" y="2818"/>
                    </a:lnTo>
                    <a:lnTo>
                      <a:pt x="9402" y="2734"/>
                    </a:lnTo>
                    <a:lnTo>
                      <a:pt x="9416" y="2525"/>
                    </a:lnTo>
                    <a:lnTo>
                      <a:pt x="9430" y="2260"/>
                    </a:lnTo>
                    <a:lnTo>
                      <a:pt x="9444" y="2051"/>
                    </a:lnTo>
                    <a:lnTo>
                      <a:pt x="9457" y="1772"/>
                    </a:lnTo>
                    <a:lnTo>
                      <a:pt x="9471" y="1563"/>
                    </a:lnTo>
                    <a:lnTo>
                      <a:pt x="9485" y="1298"/>
                    </a:lnTo>
                    <a:lnTo>
                      <a:pt x="9499" y="1088"/>
                    </a:lnTo>
                    <a:lnTo>
                      <a:pt x="9513" y="809"/>
                    </a:lnTo>
                    <a:lnTo>
                      <a:pt x="9527" y="600"/>
                    </a:lnTo>
                    <a:lnTo>
                      <a:pt x="9555" y="335"/>
                    </a:lnTo>
                    <a:lnTo>
                      <a:pt x="9555" y="126"/>
                    </a:lnTo>
                    <a:lnTo>
                      <a:pt x="9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3" name="Google Shape;3233;p44"/>
              <p:cNvSpPr/>
              <p:nvPr/>
            </p:nvSpPr>
            <p:spPr>
              <a:xfrm>
                <a:off x="2558496" y="2160013"/>
                <a:ext cx="798009" cy="700921"/>
              </a:xfrm>
              <a:custGeom>
                <a:avLst/>
                <a:gdLst/>
                <a:ahLst/>
                <a:cxnLst/>
                <a:rect l="l" t="t" r="r" b="b"/>
                <a:pathLst>
                  <a:path w="9403" h="8259" extrusionOk="0">
                    <a:moveTo>
                      <a:pt x="9402" y="1"/>
                    </a:moveTo>
                    <a:lnTo>
                      <a:pt x="29" y="8035"/>
                    </a:lnTo>
                    <a:cubicBezTo>
                      <a:pt x="15" y="8119"/>
                      <a:pt x="1" y="8189"/>
                      <a:pt x="1" y="8258"/>
                    </a:cubicBezTo>
                    <a:lnTo>
                      <a:pt x="9402" y="210"/>
                    </a:lnTo>
                    <a:lnTo>
                      <a:pt x="9402"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4" name="Google Shape;3234;p44"/>
              <p:cNvSpPr/>
              <p:nvPr/>
            </p:nvSpPr>
            <p:spPr>
              <a:xfrm>
                <a:off x="2551452" y="2201513"/>
                <a:ext cx="802677" cy="704400"/>
              </a:xfrm>
              <a:custGeom>
                <a:avLst/>
                <a:gdLst/>
                <a:ahLst/>
                <a:cxnLst/>
                <a:rect l="l" t="t" r="r" b="b"/>
                <a:pathLst>
                  <a:path w="9458" h="8300" extrusionOk="0">
                    <a:moveTo>
                      <a:pt x="9457" y="0"/>
                    </a:moveTo>
                    <a:lnTo>
                      <a:pt x="28" y="8076"/>
                    </a:lnTo>
                    <a:cubicBezTo>
                      <a:pt x="14" y="8146"/>
                      <a:pt x="0" y="8230"/>
                      <a:pt x="0" y="8300"/>
                    </a:cubicBezTo>
                    <a:lnTo>
                      <a:pt x="9443" y="195"/>
                    </a:lnTo>
                    <a:lnTo>
                      <a:pt x="9457"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5" name="Google Shape;3235;p44"/>
              <p:cNvSpPr/>
              <p:nvPr/>
            </p:nvSpPr>
            <p:spPr>
              <a:xfrm>
                <a:off x="2546699" y="2241740"/>
                <a:ext cx="805053" cy="705588"/>
              </a:xfrm>
              <a:custGeom>
                <a:avLst/>
                <a:gdLst/>
                <a:ahLst/>
                <a:cxnLst/>
                <a:rect l="l" t="t" r="r" b="b"/>
                <a:pathLst>
                  <a:path w="9486" h="8314" extrusionOk="0">
                    <a:moveTo>
                      <a:pt x="9485" y="0"/>
                    </a:moveTo>
                    <a:lnTo>
                      <a:pt x="14" y="8105"/>
                    </a:lnTo>
                    <a:cubicBezTo>
                      <a:pt x="0" y="8174"/>
                      <a:pt x="0" y="8258"/>
                      <a:pt x="0" y="8314"/>
                    </a:cubicBezTo>
                    <a:lnTo>
                      <a:pt x="9471" y="210"/>
                    </a:lnTo>
                    <a:lnTo>
                      <a:pt x="9485"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6" name="Google Shape;3236;p44"/>
              <p:cNvSpPr/>
              <p:nvPr/>
            </p:nvSpPr>
            <p:spPr>
              <a:xfrm>
                <a:off x="2546699" y="2283156"/>
                <a:ext cx="802677" cy="704400"/>
              </a:xfrm>
              <a:custGeom>
                <a:avLst/>
                <a:gdLst/>
                <a:ahLst/>
                <a:cxnLst/>
                <a:rect l="l" t="t" r="r" b="b"/>
                <a:pathLst>
                  <a:path w="9458" h="8300" extrusionOk="0">
                    <a:moveTo>
                      <a:pt x="9457" y="1"/>
                    </a:moveTo>
                    <a:lnTo>
                      <a:pt x="0" y="8105"/>
                    </a:lnTo>
                    <a:lnTo>
                      <a:pt x="0" y="8300"/>
                    </a:lnTo>
                    <a:lnTo>
                      <a:pt x="9443" y="196"/>
                    </a:lnTo>
                    <a:lnTo>
                      <a:pt x="9457"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7" name="Google Shape;3237;p44"/>
              <p:cNvSpPr/>
              <p:nvPr/>
            </p:nvSpPr>
            <p:spPr>
              <a:xfrm>
                <a:off x="2546699" y="2323383"/>
                <a:ext cx="800301" cy="699733"/>
              </a:xfrm>
              <a:custGeom>
                <a:avLst/>
                <a:gdLst/>
                <a:ahLst/>
                <a:cxnLst/>
                <a:rect l="l" t="t" r="r" b="b"/>
                <a:pathLst>
                  <a:path w="9430" h="8245" extrusionOk="0">
                    <a:moveTo>
                      <a:pt x="9430" y="1"/>
                    </a:moveTo>
                    <a:lnTo>
                      <a:pt x="0" y="8077"/>
                    </a:lnTo>
                    <a:cubicBezTo>
                      <a:pt x="14" y="8133"/>
                      <a:pt x="28" y="8189"/>
                      <a:pt x="28" y="8244"/>
                    </a:cubicBezTo>
                    <a:lnTo>
                      <a:pt x="9416" y="210"/>
                    </a:lnTo>
                    <a:lnTo>
                      <a:pt x="943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8" name="Google Shape;3238;p44"/>
              <p:cNvSpPr/>
              <p:nvPr/>
            </p:nvSpPr>
            <p:spPr>
              <a:xfrm>
                <a:off x="2553743" y="2363695"/>
                <a:ext cx="790880" cy="690227"/>
              </a:xfrm>
              <a:custGeom>
                <a:avLst/>
                <a:gdLst/>
                <a:ahLst/>
                <a:cxnLst/>
                <a:rect l="l" t="t" r="r" b="b"/>
                <a:pathLst>
                  <a:path w="9319" h="8133" extrusionOk="0">
                    <a:moveTo>
                      <a:pt x="9319" y="0"/>
                    </a:moveTo>
                    <a:lnTo>
                      <a:pt x="1" y="7993"/>
                    </a:lnTo>
                    <a:cubicBezTo>
                      <a:pt x="15" y="8034"/>
                      <a:pt x="43" y="8076"/>
                      <a:pt x="57" y="8132"/>
                    </a:cubicBezTo>
                    <a:lnTo>
                      <a:pt x="9305" y="209"/>
                    </a:lnTo>
                    <a:lnTo>
                      <a:pt x="9319"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9" name="Google Shape;3239;p44"/>
              <p:cNvSpPr/>
              <p:nvPr/>
            </p:nvSpPr>
            <p:spPr>
              <a:xfrm>
                <a:off x="1461157" y="1576463"/>
                <a:ext cx="1896534" cy="1254851"/>
              </a:xfrm>
              <a:custGeom>
                <a:avLst/>
                <a:gdLst/>
                <a:ahLst/>
                <a:cxnLst/>
                <a:rect l="l" t="t" r="r" b="b"/>
                <a:pathLst>
                  <a:path w="22347" h="14786" extrusionOk="0">
                    <a:moveTo>
                      <a:pt x="8467" y="0"/>
                    </a:moveTo>
                    <a:lnTo>
                      <a:pt x="0" y="5050"/>
                    </a:lnTo>
                    <a:lnTo>
                      <a:pt x="12987" y="14786"/>
                    </a:lnTo>
                    <a:lnTo>
                      <a:pt x="22346" y="6751"/>
                    </a:lnTo>
                    <a:lnTo>
                      <a:pt x="8467" y="0"/>
                    </a:ln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0" name="Google Shape;3240;p44"/>
              <p:cNvSpPr/>
              <p:nvPr/>
            </p:nvSpPr>
            <p:spPr>
              <a:xfrm>
                <a:off x="1461157" y="1576463"/>
                <a:ext cx="1896534" cy="1254851"/>
              </a:xfrm>
              <a:custGeom>
                <a:avLst/>
                <a:gdLst/>
                <a:ahLst/>
                <a:cxnLst/>
                <a:rect l="l" t="t" r="r" b="b"/>
                <a:pathLst>
                  <a:path w="22347" h="14786" extrusionOk="0">
                    <a:moveTo>
                      <a:pt x="8467" y="0"/>
                    </a:moveTo>
                    <a:lnTo>
                      <a:pt x="0" y="5050"/>
                    </a:lnTo>
                    <a:lnTo>
                      <a:pt x="12987" y="14786"/>
                    </a:lnTo>
                    <a:lnTo>
                      <a:pt x="22346" y="6751"/>
                    </a:lnTo>
                    <a:lnTo>
                      <a:pt x="22346" y="6751"/>
                    </a:lnTo>
                    <a:lnTo>
                      <a:pt x="12945" y="14646"/>
                    </a:lnTo>
                    <a:lnTo>
                      <a:pt x="112" y="5050"/>
                    </a:lnTo>
                    <a:lnTo>
                      <a:pt x="8467" y="0"/>
                    </a:lnTo>
                    <a:close/>
                  </a:path>
                </a:pathLst>
              </a:custGeom>
              <a:solidFill>
                <a:srgbClr val="D94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1" name="Google Shape;3241;p44"/>
              <p:cNvSpPr/>
              <p:nvPr/>
            </p:nvSpPr>
            <p:spPr>
              <a:xfrm>
                <a:off x="2519457" y="2824187"/>
                <a:ext cx="43876" cy="234404"/>
              </a:xfrm>
              <a:custGeom>
                <a:avLst/>
                <a:gdLst/>
                <a:ahLst/>
                <a:cxnLst/>
                <a:rect l="l" t="t" r="r" b="b"/>
                <a:pathLst>
                  <a:path w="517" h="2762" extrusionOk="0">
                    <a:moveTo>
                      <a:pt x="405" y="0"/>
                    </a:moveTo>
                    <a:cubicBezTo>
                      <a:pt x="405" y="0"/>
                      <a:pt x="0" y="2204"/>
                      <a:pt x="517" y="2762"/>
                    </a:cubicBezTo>
                    <a:cubicBezTo>
                      <a:pt x="517" y="2762"/>
                      <a:pt x="56" y="2246"/>
                      <a:pt x="517" y="84"/>
                    </a:cubicBezTo>
                    <a:lnTo>
                      <a:pt x="405" y="0"/>
                    </a:lnTo>
                    <a:close/>
                  </a:path>
                </a:pathLst>
              </a:custGeom>
              <a:solidFill>
                <a:srgbClr val="D94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2" name="Google Shape;3242;p44"/>
              <p:cNvSpPr/>
              <p:nvPr/>
            </p:nvSpPr>
            <p:spPr>
              <a:xfrm>
                <a:off x="1958312" y="1723199"/>
                <a:ext cx="987348" cy="900953"/>
              </a:xfrm>
              <a:custGeom>
                <a:avLst/>
                <a:gdLst/>
                <a:ahLst/>
                <a:cxnLst/>
                <a:rect l="l" t="t" r="r" b="b"/>
                <a:pathLst>
                  <a:path w="11634" h="10616" extrusionOk="0">
                    <a:moveTo>
                      <a:pt x="2316" y="308"/>
                    </a:moveTo>
                    <a:lnTo>
                      <a:pt x="4464" y="1173"/>
                    </a:lnTo>
                    <a:lnTo>
                      <a:pt x="4646" y="3153"/>
                    </a:lnTo>
                    <a:lnTo>
                      <a:pt x="2679" y="4283"/>
                    </a:lnTo>
                    <a:lnTo>
                      <a:pt x="545" y="3418"/>
                    </a:lnTo>
                    <a:lnTo>
                      <a:pt x="350" y="1438"/>
                    </a:lnTo>
                    <a:lnTo>
                      <a:pt x="2316" y="308"/>
                    </a:lnTo>
                    <a:close/>
                    <a:moveTo>
                      <a:pt x="4841" y="3390"/>
                    </a:moveTo>
                    <a:lnTo>
                      <a:pt x="5022" y="5371"/>
                    </a:lnTo>
                    <a:lnTo>
                      <a:pt x="7338" y="6306"/>
                    </a:lnTo>
                    <a:lnTo>
                      <a:pt x="9291" y="5190"/>
                    </a:lnTo>
                    <a:lnTo>
                      <a:pt x="11188" y="6041"/>
                    </a:lnTo>
                    <a:lnTo>
                      <a:pt x="9570" y="7198"/>
                    </a:lnTo>
                    <a:lnTo>
                      <a:pt x="7338" y="6306"/>
                    </a:lnTo>
                    <a:lnTo>
                      <a:pt x="5357" y="7449"/>
                    </a:lnTo>
                    <a:lnTo>
                      <a:pt x="3181" y="6613"/>
                    </a:lnTo>
                    <a:lnTo>
                      <a:pt x="2832" y="4548"/>
                    </a:lnTo>
                    <a:lnTo>
                      <a:pt x="4841" y="3390"/>
                    </a:lnTo>
                    <a:close/>
                    <a:moveTo>
                      <a:pt x="2288" y="1"/>
                    </a:moveTo>
                    <a:lnTo>
                      <a:pt x="1" y="1312"/>
                    </a:lnTo>
                    <a:lnTo>
                      <a:pt x="224" y="3614"/>
                    </a:lnTo>
                    <a:lnTo>
                      <a:pt x="2526" y="4548"/>
                    </a:lnTo>
                    <a:lnTo>
                      <a:pt x="3000" y="6808"/>
                    </a:lnTo>
                    <a:lnTo>
                      <a:pt x="5232" y="7617"/>
                    </a:lnTo>
                    <a:lnTo>
                      <a:pt x="5427" y="9681"/>
                    </a:lnTo>
                    <a:lnTo>
                      <a:pt x="7742" y="10616"/>
                    </a:lnTo>
                    <a:lnTo>
                      <a:pt x="9862" y="9402"/>
                    </a:lnTo>
                    <a:lnTo>
                      <a:pt x="9667" y="7366"/>
                    </a:lnTo>
                    <a:lnTo>
                      <a:pt x="11634" y="6013"/>
                    </a:lnTo>
                    <a:lnTo>
                      <a:pt x="9444" y="4981"/>
                    </a:lnTo>
                    <a:lnTo>
                      <a:pt x="9263" y="2944"/>
                    </a:lnTo>
                    <a:lnTo>
                      <a:pt x="6947" y="2009"/>
                    </a:lnTo>
                    <a:lnTo>
                      <a:pt x="4980" y="3139"/>
                    </a:lnTo>
                    <a:lnTo>
                      <a:pt x="4785" y="991"/>
                    </a:lnTo>
                    <a:lnTo>
                      <a:pt x="2288"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3" name="Google Shape;3243;p44"/>
              <p:cNvSpPr/>
              <p:nvPr/>
            </p:nvSpPr>
            <p:spPr>
              <a:xfrm>
                <a:off x="1358127" y="2006148"/>
                <a:ext cx="1034705" cy="921067"/>
              </a:xfrm>
              <a:custGeom>
                <a:avLst/>
                <a:gdLst/>
                <a:ahLst/>
                <a:cxnLst/>
                <a:rect l="l" t="t" r="r" b="b"/>
                <a:pathLst>
                  <a:path w="12192" h="10853" extrusionOk="0">
                    <a:moveTo>
                      <a:pt x="1214" y="1"/>
                    </a:moveTo>
                    <a:cubicBezTo>
                      <a:pt x="1214" y="1"/>
                      <a:pt x="1" y="1256"/>
                      <a:pt x="1075" y="2260"/>
                    </a:cubicBezTo>
                    <a:lnTo>
                      <a:pt x="12192" y="10853"/>
                    </a:lnTo>
                    <a:cubicBezTo>
                      <a:pt x="8021" y="7184"/>
                      <a:pt x="1340" y="126"/>
                      <a:pt x="1214"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4" name="Google Shape;3244;p44"/>
              <p:cNvSpPr/>
              <p:nvPr/>
            </p:nvSpPr>
            <p:spPr>
              <a:xfrm>
                <a:off x="2647267" y="2380244"/>
                <a:ext cx="521002" cy="466517"/>
              </a:xfrm>
              <a:custGeom>
                <a:avLst/>
                <a:gdLst/>
                <a:ahLst/>
                <a:cxnLst/>
                <a:rect l="l" t="t" r="r" b="b"/>
                <a:pathLst>
                  <a:path w="6139" h="5497" extrusionOk="0">
                    <a:moveTo>
                      <a:pt x="210" y="0"/>
                    </a:moveTo>
                    <a:lnTo>
                      <a:pt x="1" y="237"/>
                    </a:lnTo>
                    <a:lnTo>
                      <a:pt x="5929" y="5496"/>
                    </a:lnTo>
                    <a:lnTo>
                      <a:pt x="6138" y="5245"/>
                    </a:lnTo>
                    <a:lnTo>
                      <a:pt x="2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5" name="Google Shape;3245;p44"/>
              <p:cNvSpPr/>
              <p:nvPr/>
            </p:nvSpPr>
            <p:spPr>
              <a:xfrm>
                <a:off x="2433061" y="2181060"/>
                <a:ext cx="428581" cy="397519"/>
              </a:xfrm>
              <a:custGeom>
                <a:avLst/>
                <a:gdLst/>
                <a:ahLst/>
                <a:cxnLst/>
                <a:rect l="l" t="t" r="r" b="b"/>
                <a:pathLst>
                  <a:path w="5050" h="4684" extrusionOk="0">
                    <a:moveTo>
                      <a:pt x="2531" y="0"/>
                    </a:moveTo>
                    <a:cubicBezTo>
                      <a:pt x="1412" y="0"/>
                      <a:pt x="424" y="803"/>
                      <a:pt x="223" y="1943"/>
                    </a:cubicBezTo>
                    <a:cubicBezTo>
                      <a:pt x="0" y="3212"/>
                      <a:pt x="851" y="4426"/>
                      <a:pt x="2120" y="4649"/>
                    </a:cubicBezTo>
                    <a:cubicBezTo>
                      <a:pt x="2257" y="4673"/>
                      <a:pt x="2392" y="4684"/>
                      <a:pt x="2525" y="4684"/>
                    </a:cubicBezTo>
                    <a:cubicBezTo>
                      <a:pt x="3647" y="4684"/>
                      <a:pt x="4627" y="3873"/>
                      <a:pt x="4826" y="2738"/>
                    </a:cubicBezTo>
                    <a:cubicBezTo>
                      <a:pt x="5050" y="1469"/>
                      <a:pt x="4199" y="255"/>
                      <a:pt x="2915" y="32"/>
                    </a:cubicBezTo>
                    <a:cubicBezTo>
                      <a:pt x="2786" y="11"/>
                      <a:pt x="2658" y="0"/>
                      <a:pt x="2531" y="0"/>
                    </a:cubicBezTo>
                    <a:close/>
                  </a:path>
                </a:pathLst>
              </a:custGeom>
              <a:gradFill>
                <a:gsLst>
                  <a:gs pos="0">
                    <a:srgbClr val="7BFB19"/>
                  </a:gs>
                  <a:gs pos="100000">
                    <a:srgbClr val="40880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6" name="Google Shape;3246;p44"/>
              <p:cNvSpPr/>
              <p:nvPr/>
            </p:nvSpPr>
            <p:spPr>
              <a:xfrm>
                <a:off x="2418294" y="2179532"/>
                <a:ext cx="398368" cy="398877"/>
              </a:xfrm>
              <a:custGeom>
                <a:avLst/>
                <a:gdLst/>
                <a:ahLst/>
                <a:cxnLst/>
                <a:rect l="l" t="t" r="r" b="b"/>
                <a:pathLst>
                  <a:path w="4694" h="4700" extrusionOk="0">
                    <a:moveTo>
                      <a:pt x="2702" y="1"/>
                    </a:moveTo>
                    <a:cubicBezTo>
                      <a:pt x="1250" y="1"/>
                      <a:pt x="0" y="1404"/>
                      <a:pt x="439" y="2979"/>
                    </a:cubicBezTo>
                    <a:cubicBezTo>
                      <a:pt x="748" y="4095"/>
                      <a:pt x="1726" y="4699"/>
                      <a:pt x="2713" y="4699"/>
                    </a:cubicBezTo>
                    <a:cubicBezTo>
                      <a:pt x="3466" y="4699"/>
                      <a:pt x="4223" y="4349"/>
                      <a:pt x="4694" y="3607"/>
                    </a:cubicBezTo>
                    <a:lnTo>
                      <a:pt x="4694" y="3607"/>
                    </a:lnTo>
                    <a:cubicBezTo>
                      <a:pt x="4682" y="3618"/>
                      <a:pt x="4581" y="3717"/>
                      <a:pt x="4387" y="3717"/>
                    </a:cubicBezTo>
                    <a:cubicBezTo>
                      <a:pt x="4104" y="3717"/>
                      <a:pt x="3623" y="3506"/>
                      <a:pt x="2936" y="2505"/>
                    </a:cubicBezTo>
                    <a:cubicBezTo>
                      <a:pt x="1750" y="775"/>
                      <a:pt x="3759" y="259"/>
                      <a:pt x="3759" y="259"/>
                    </a:cubicBezTo>
                    <a:cubicBezTo>
                      <a:pt x="3409" y="81"/>
                      <a:pt x="3049" y="1"/>
                      <a:pt x="2702" y="1"/>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7" name="Google Shape;3247;p44"/>
              <p:cNvSpPr/>
              <p:nvPr/>
            </p:nvSpPr>
            <p:spPr>
              <a:xfrm>
                <a:off x="2412948" y="2180211"/>
                <a:ext cx="364676" cy="398198"/>
              </a:xfrm>
              <a:custGeom>
                <a:avLst/>
                <a:gdLst/>
                <a:ahLst/>
                <a:cxnLst/>
                <a:rect l="l" t="t" r="r" b="b"/>
                <a:pathLst>
                  <a:path w="4297" h="4692" extrusionOk="0">
                    <a:moveTo>
                      <a:pt x="2762" y="0"/>
                    </a:moveTo>
                    <a:cubicBezTo>
                      <a:pt x="1130" y="0"/>
                      <a:pt x="0" y="1632"/>
                      <a:pt x="558" y="3152"/>
                    </a:cubicBezTo>
                    <a:cubicBezTo>
                      <a:pt x="923" y="4132"/>
                      <a:pt x="1840" y="4691"/>
                      <a:pt x="2778" y="4691"/>
                    </a:cubicBezTo>
                    <a:cubicBezTo>
                      <a:pt x="3310" y="4691"/>
                      <a:pt x="3848" y="4512"/>
                      <a:pt x="4296" y="4129"/>
                    </a:cubicBezTo>
                    <a:lnTo>
                      <a:pt x="4296" y="4129"/>
                    </a:lnTo>
                    <a:cubicBezTo>
                      <a:pt x="4288" y="4134"/>
                      <a:pt x="4267" y="4144"/>
                      <a:pt x="4229" y="4144"/>
                    </a:cubicBezTo>
                    <a:cubicBezTo>
                      <a:pt x="4072" y="4144"/>
                      <a:pt x="3620" y="3981"/>
                      <a:pt x="2511" y="2692"/>
                    </a:cubicBezTo>
                    <a:cubicBezTo>
                      <a:pt x="1046" y="990"/>
                      <a:pt x="3125" y="28"/>
                      <a:pt x="3125" y="28"/>
                    </a:cubicBezTo>
                    <a:cubicBezTo>
                      <a:pt x="3013" y="14"/>
                      <a:pt x="2887" y="0"/>
                      <a:pt x="2762" y="0"/>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8" name="Google Shape;3248;p44"/>
              <p:cNvSpPr/>
              <p:nvPr/>
            </p:nvSpPr>
            <p:spPr>
              <a:xfrm>
                <a:off x="2418803" y="2186067"/>
                <a:ext cx="324448" cy="392852"/>
              </a:xfrm>
              <a:custGeom>
                <a:avLst/>
                <a:gdLst/>
                <a:ahLst/>
                <a:cxnLst/>
                <a:rect l="l" t="t" r="r" b="b"/>
                <a:pathLst>
                  <a:path w="3823" h="4629" extrusionOk="0">
                    <a:moveTo>
                      <a:pt x="2149" y="1"/>
                    </a:moveTo>
                    <a:cubicBezTo>
                      <a:pt x="768" y="322"/>
                      <a:pt x="1" y="1800"/>
                      <a:pt x="503" y="3125"/>
                    </a:cubicBezTo>
                    <a:cubicBezTo>
                      <a:pt x="860" y="4068"/>
                      <a:pt x="1753" y="4629"/>
                      <a:pt x="2691" y="4629"/>
                    </a:cubicBezTo>
                    <a:cubicBezTo>
                      <a:pt x="3072" y="4629"/>
                      <a:pt x="3460" y="4536"/>
                      <a:pt x="3823" y="4339"/>
                    </a:cubicBezTo>
                    <a:cubicBezTo>
                      <a:pt x="3823" y="4339"/>
                      <a:pt x="3502" y="4227"/>
                      <a:pt x="2470" y="3404"/>
                    </a:cubicBezTo>
                    <a:cubicBezTo>
                      <a:pt x="377" y="1744"/>
                      <a:pt x="2149" y="1"/>
                      <a:pt x="2149"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9" name="Google Shape;3249;p44"/>
              <p:cNvSpPr/>
              <p:nvPr/>
            </p:nvSpPr>
            <p:spPr>
              <a:xfrm>
                <a:off x="2749108" y="2289860"/>
                <a:ext cx="71289" cy="57880"/>
              </a:xfrm>
              <a:custGeom>
                <a:avLst/>
                <a:gdLst/>
                <a:ahLst/>
                <a:cxnLst/>
                <a:rect l="l" t="t" r="r" b="b"/>
                <a:pathLst>
                  <a:path w="840" h="682" extrusionOk="0">
                    <a:moveTo>
                      <a:pt x="410" y="1"/>
                    </a:moveTo>
                    <a:cubicBezTo>
                      <a:pt x="357" y="1"/>
                      <a:pt x="303" y="11"/>
                      <a:pt x="252" y="33"/>
                    </a:cubicBezTo>
                    <a:cubicBezTo>
                      <a:pt x="0" y="173"/>
                      <a:pt x="42" y="549"/>
                      <a:pt x="307" y="661"/>
                    </a:cubicBezTo>
                    <a:cubicBezTo>
                      <a:pt x="348" y="675"/>
                      <a:pt x="388" y="682"/>
                      <a:pt x="427" y="682"/>
                    </a:cubicBezTo>
                    <a:cubicBezTo>
                      <a:pt x="656" y="682"/>
                      <a:pt x="839" y="453"/>
                      <a:pt x="768" y="214"/>
                    </a:cubicBezTo>
                    <a:cubicBezTo>
                      <a:pt x="696" y="81"/>
                      <a:pt x="556" y="1"/>
                      <a:pt x="410"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0" name="Google Shape;3250;p44"/>
              <p:cNvSpPr/>
              <p:nvPr/>
            </p:nvSpPr>
            <p:spPr>
              <a:xfrm>
                <a:off x="2488650" y="2872646"/>
                <a:ext cx="672490" cy="62887"/>
              </a:xfrm>
              <a:custGeom>
                <a:avLst/>
                <a:gdLst/>
                <a:ahLst/>
                <a:cxnLst/>
                <a:rect l="l" t="t" r="r" b="b"/>
                <a:pathLst>
                  <a:path w="7924" h="741" extrusionOk="0">
                    <a:moveTo>
                      <a:pt x="15" y="1"/>
                    </a:moveTo>
                    <a:lnTo>
                      <a:pt x="1" y="322"/>
                    </a:lnTo>
                    <a:lnTo>
                      <a:pt x="7910" y="740"/>
                    </a:lnTo>
                    <a:lnTo>
                      <a:pt x="7924" y="419"/>
                    </a:lnTo>
                    <a:lnTo>
                      <a:pt x="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1" name="Google Shape;3251;p44"/>
              <p:cNvSpPr/>
              <p:nvPr/>
            </p:nvSpPr>
            <p:spPr>
              <a:xfrm>
                <a:off x="2299310" y="2717593"/>
                <a:ext cx="348042" cy="348126"/>
              </a:xfrm>
              <a:custGeom>
                <a:avLst/>
                <a:gdLst/>
                <a:ahLst/>
                <a:cxnLst/>
                <a:rect l="l" t="t" r="r" b="b"/>
                <a:pathLst>
                  <a:path w="4101" h="4102" extrusionOk="0">
                    <a:moveTo>
                      <a:pt x="2050" y="1"/>
                    </a:moveTo>
                    <a:cubicBezTo>
                      <a:pt x="921" y="1"/>
                      <a:pt x="0" y="921"/>
                      <a:pt x="0" y="2051"/>
                    </a:cubicBezTo>
                    <a:cubicBezTo>
                      <a:pt x="0" y="3181"/>
                      <a:pt x="921" y="4102"/>
                      <a:pt x="2050" y="4102"/>
                    </a:cubicBezTo>
                    <a:cubicBezTo>
                      <a:pt x="3180" y="4102"/>
                      <a:pt x="4101" y="3181"/>
                      <a:pt x="4101" y="2051"/>
                    </a:cubicBezTo>
                    <a:cubicBezTo>
                      <a:pt x="4101" y="921"/>
                      <a:pt x="3180" y="1"/>
                      <a:pt x="2050" y="1"/>
                    </a:cubicBezTo>
                    <a:close/>
                  </a:path>
                </a:pathLst>
              </a:custGeom>
              <a:gradFill>
                <a:gsLst>
                  <a:gs pos="0">
                    <a:srgbClr val="FFBA42"/>
                  </a:gs>
                  <a:gs pos="100000">
                    <a:srgbClr val="B877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2" name="Google Shape;3252;p44"/>
              <p:cNvSpPr/>
              <p:nvPr/>
            </p:nvSpPr>
            <p:spPr>
              <a:xfrm>
                <a:off x="2229718" y="2751965"/>
                <a:ext cx="282694" cy="315198"/>
              </a:xfrm>
              <a:custGeom>
                <a:avLst/>
                <a:gdLst/>
                <a:ahLst/>
                <a:cxnLst/>
                <a:rect l="l" t="t" r="r" b="b"/>
                <a:pathLst>
                  <a:path w="3331" h="3714" extrusionOk="0">
                    <a:moveTo>
                      <a:pt x="1643" y="0"/>
                    </a:moveTo>
                    <a:cubicBezTo>
                      <a:pt x="1" y="1232"/>
                      <a:pt x="978" y="3714"/>
                      <a:pt x="2828" y="3714"/>
                    </a:cubicBezTo>
                    <a:cubicBezTo>
                      <a:pt x="2989" y="3714"/>
                      <a:pt x="3157" y="3695"/>
                      <a:pt x="3331" y="3655"/>
                    </a:cubicBezTo>
                    <a:lnTo>
                      <a:pt x="3331" y="3641"/>
                    </a:lnTo>
                    <a:cubicBezTo>
                      <a:pt x="3331" y="3641"/>
                      <a:pt x="3330" y="3641"/>
                      <a:pt x="3329" y="3641"/>
                    </a:cubicBezTo>
                    <a:cubicBezTo>
                      <a:pt x="3303" y="3641"/>
                      <a:pt x="3014" y="3616"/>
                      <a:pt x="1992" y="2567"/>
                    </a:cubicBezTo>
                    <a:cubicBezTo>
                      <a:pt x="904" y="1465"/>
                      <a:pt x="1615" y="56"/>
                      <a:pt x="1643"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3" name="Google Shape;3253;p44"/>
              <p:cNvSpPr/>
              <p:nvPr/>
            </p:nvSpPr>
            <p:spPr>
              <a:xfrm>
                <a:off x="2556119" y="2822574"/>
                <a:ext cx="71119" cy="57880"/>
              </a:xfrm>
              <a:custGeom>
                <a:avLst/>
                <a:gdLst/>
                <a:ahLst/>
                <a:cxnLst/>
                <a:rect l="l" t="t" r="r" b="b"/>
                <a:pathLst>
                  <a:path w="838" h="682" extrusionOk="0">
                    <a:moveTo>
                      <a:pt x="398" y="0"/>
                    </a:moveTo>
                    <a:cubicBezTo>
                      <a:pt x="344" y="0"/>
                      <a:pt x="290" y="11"/>
                      <a:pt x="238" y="33"/>
                    </a:cubicBezTo>
                    <a:cubicBezTo>
                      <a:pt x="1" y="186"/>
                      <a:pt x="29" y="549"/>
                      <a:pt x="308" y="661"/>
                    </a:cubicBezTo>
                    <a:cubicBezTo>
                      <a:pt x="346" y="675"/>
                      <a:pt x="385" y="681"/>
                      <a:pt x="422" y="681"/>
                    </a:cubicBezTo>
                    <a:cubicBezTo>
                      <a:pt x="646" y="681"/>
                      <a:pt x="838" y="453"/>
                      <a:pt x="754" y="214"/>
                    </a:cubicBezTo>
                    <a:cubicBezTo>
                      <a:pt x="693" y="81"/>
                      <a:pt x="548" y="0"/>
                      <a:pt x="398"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4" name="Google Shape;3254;p44"/>
              <p:cNvSpPr/>
              <p:nvPr/>
            </p:nvSpPr>
            <p:spPr>
              <a:xfrm>
                <a:off x="3193051" y="3065636"/>
                <a:ext cx="79351" cy="351691"/>
              </a:xfrm>
              <a:custGeom>
                <a:avLst/>
                <a:gdLst/>
                <a:ahLst/>
                <a:cxnLst/>
                <a:rect l="l" t="t" r="r" b="b"/>
                <a:pathLst>
                  <a:path w="935" h="4144" extrusionOk="0">
                    <a:moveTo>
                      <a:pt x="321" y="1"/>
                    </a:moveTo>
                    <a:lnTo>
                      <a:pt x="0" y="42"/>
                    </a:lnTo>
                    <a:lnTo>
                      <a:pt x="614" y="4143"/>
                    </a:lnTo>
                    <a:lnTo>
                      <a:pt x="935" y="4088"/>
                    </a:lnTo>
                    <a:lnTo>
                      <a:pt x="3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5" name="Google Shape;3255;p44"/>
              <p:cNvSpPr/>
              <p:nvPr/>
            </p:nvSpPr>
            <p:spPr>
              <a:xfrm>
                <a:off x="3131437" y="3350876"/>
                <a:ext cx="279469" cy="254348"/>
              </a:xfrm>
              <a:custGeom>
                <a:avLst/>
                <a:gdLst/>
                <a:ahLst/>
                <a:cxnLst/>
                <a:rect l="l" t="t" r="r" b="b"/>
                <a:pathLst>
                  <a:path w="3293" h="2997" extrusionOk="0">
                    <a:moveTo>
                      <a:pt x="1643" y="1"/>
                    </a:moveTo>
                    <a:cubicBezTo>
                      <a:pt x="963" y="1"/>
                      <a:pt x="349" y="468"/>
                      <a:pt x="182" y="1159"/>
                    </a:cubicBezTo>
                    <a:cubicBezTo>
                      <a:pt x="1" y="1954"/>
                      <a:pt x="503" y="2763"/>
                      <a:pt x="1298" y="2958"/>
                    </a:cubicBezTo>
                    <a:cubicBezTo>
                      <a:pt x="1412" y="2984"/>
                      <a:pt x="1526" y="2996"/>
                      <a:pt x="1638" y="2996"/>
                    </a:cubicBezTo>
                    <a:cubicBezTo>
                      <a:pt x="2322" y="2996"/>
                      <a:pt x="2942" y="2538"/>
                      <a:pt x="3097" y="1842"/>
                    </a:cubicBezTo>
                    <a:cubicBezTo>
                      <a:pt x="3293" y="1033"/>
                      <a:pt x="2791" y="224"/>
                      <a:pt x="1996" y="43"/>
                    </a:cubicBezTo>
                    <a:cubicBezTo>
                      <a:pt x="1877" y="15"/>
                      <a:pt x="1759" y="1"/>
                      <a:pt x="1643" y="1"/>
                    </a:cubicBezTo>
                    <a:close/>
                  </a:path>
                </a:pathLst>
              </a:custGeom>
              <a:gradFill>
                <a:gsLst>
                  <a:gs pos="0">
                    <a:srgbClr val="11E7FF"/>
                  </a:gs>
                  <a:gs pos="100000">
                    <a:srgbClr val="067B8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6" name="Google Shape;3256;p44"/>
              <p:cNvSpPr/>
              <p:nvPr/>
            </p:nvSpPr>
            <p:spPr>
              <a:xfrm>
                <a:off x="3133814" y="3426663"/>
                <a:ext cx="114911" cy="176524"/>
              </a:xfrm>
              <a:custGeom>
                <a:avLst/>
                <a:gdLst/>
                <a:ahLst/>
                <a:cxnLst/>
                <a:rect l="l" t="t" r="r" b="b"/>
                <a:pathLst>
                  <a:path w="1354" h="2080" extrusionOk="0">
                    <a:moveTo>
                      <a:pt x="252" y="1"/>
                    </a:moveTo>
                    <a:lnTo>
                      <a:pt x="252" y="1"/>
                    </a:lnTo>
                    <a:cubicBezTo>
                      <a:pt x="168" y="196"/>
                      <a:pt x="126" y="405"/>
                      <a:pt x="126" y="615"/>
                    </a:cubicBezTo>
                    <a:cubicBezTo>
                      <a:pt x="126" y="1340"/>
                      <a:pt x="642" y="1954"/>
                      <a:pt x="1354" y="2079"/>
                    </a:cubicBezTo>
                    <a:cubicBezTo>
                      <a:pt x="1" y="1479"/>
                      <a:pt x="252" y="43"/>
                      <a:pt x="252"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7" name="Google Shape;3257;p44"/>
              <p:cNvSpPr/>
              <p:nvPr/>
            </p:nvSpPr>
            <p:spPr>
              <a:xfrm>
                <a:off x="3331555" y="3418430"/>
                <a:ext cx="56013" cy="45065"/>
              </a:xfrm>
              <a:custGeom>
                <a:avLst/>
                <a:gdLst/>
                <a:ahLst/>
                <a:cxnLst/>
                <a:rect l="l" t="t" r="r" b="b"/>
                <a:pathLst>
                  <a:path w="660" h="531" extrusionOk="0">
                    <a:moveTo>
                      <a:pt x="322" y="1"/>
                    </a:moveTo>
                    <a:cubicBezTo>
                      <a:pt x="280" y="1"/>
                      <a:pt x="237" y="10"/>
                      <a:pt x="195" y="28"/>
                    </a:cubicBezTo>
                    <a:cubicBezTo>
                      <a:pt x="0" y="140"/>
                      <a:pt x="28" y="433"/>
                      <a:pt x="251" y="516"/>
                    </a:cubicBezTo>
                    <a:cubicBezTo>
                      <a:pt x="281" y="526"/>
                      <a:pt x="310" y="531"/>
                      <a:pt x="339" y="531"/>
                    </a:cubicBezTo>
                    <a:cubicBezTo>
                      <a:pt x="514" y="531"/>
                      <a:pt x="660" y="360"/>
                      <a:pt x="600" y="168"/>
                    </a:cubicBezTo>
                    <a:cubicBezTo>
                      <a:pt x="549" y="66"/>
                      <a:pt x="438" y="1"/>
                      <a:pt x="322"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8" name="Google Shape;3258;p44"/>
              <p:cNvSpPr/>
              <p:nvPr/>
            </p:nvSpPr>
            <p:spPr>
              <a:xfrm>
                <a:off x="3274694" y="2920003"/>
                <a:ext cx="300770" cy="227445"/>
              </a:xfrm>
              <a:custGeom>
                <a:avLst/>
                <a:gdLst/>
                <a:ahLst/>
                <a:cxnLst/>
                <a:rect l="l" t="t" r="r" b="b"/>
                <a:pathLst>
                  <a:path w="3544" h="2680" extrusionOk="0">
                    <a:moveTo>
                      <a:pt x="182" y="1"/>
                    </a:moveTo>
                    <a:lnTo>
                      <a:pt x="1" y="266"/>
                    </a:lnTo>
                    <a:lnTo>
                      <a:pt x="3362" y="2679"/>
                    </a:lnTo>
                    <a:lnTo>
                      <a:pt x="3544" y="2428"/>
                    </a:lnTo>
                    <a:lnTo>
                      <a:pt x="1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9" name="Google Shape;3259;p44"/>
              <p:cNvSpPr/>
              <p:nvPr/>
            </p:nvSpPr>
            <p:spPr>
              <a:xfrm>
                <a:off x="3465307" y="3024220"/>
                <a:ext cx="164643" cy="164643"/>
              </a:xfrm>
              <a:custGeom>
                <a:avLst/>
                <a:gdLst/>
                <a:ahLst/>
                <a:cxnLst/>
                <a:rect l="l" t="t" r="r" b="b"/>
                <a:pathLst>
                  <a:path w="1940" h="1940" extrusionOk="0">
                    <a:moveTo>
                      <a:pt x="963" y="0"/>
                    </a:moveTo>
                    <a:cubicBezTo>
                      <a:pt x="433" y="0"/>
                      <a:pt x="0" y="433"/>
                      <a:pt x="0" y="977"/>
                    </a:cubicBezTo>
                    <a:cubicBezTo>
                      <a:pt x="0" y="1507"/>
                      <a:pt x="433" y="1939"/>
                      <a:pt x="963" y="1939"/>
                    </a:cubicBezTo>
                    <a:cubicBezTo>
                      <a:pt x="1507" y="1939"/>
                      <a:pt x="1939" y="1507"/>
                      <a:pt x="1939" y="977"/>
                    </a:cubicBezTo>
                    <a:cubicBezTo>
                      <a:pt x="1939" y="433"/>
                      <a:pt x="1507" y="0"/>
                      <a:pt x="963" y="0"/>
                    </a:cubicBezTo>
                    <a:close/>
                  </a:path>
                </a:pathLst>
              </a:custGeom>
              <a:gradFill>
                <a:gsLst>
                  <a:gs pos="0">
                    <a:srgbClr val="7BFB19"/>
                  </a:gs>
                  <a:gs pos="100000">
                    <a:srgbClr val="40880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0" name="Google Shape;3260;p44"/>
              <p:cNvSpPr/>
              <p:nvPr/>
            </p:nvSpPr>
            <p:spPr>
              <a:xfrm>
                <a:off x="3449946" y="3024220"/>
                <a:ext cx="151573" cy="164728"/>
              </a:xfrm>
              <a:custGeom>
                <a:avLst/>
                <a:gdLst/>
                <a:ahLst/>
                <a:cxnLst/>
                <a:rect l="l" t="t" r="r" b="b"/>
                <a:pathLst>
                  <a:path w="1786" h="1941" extrusionOk="0">
                    <a:moveTo>
                      <a:pt x="1144" y="0"/>
                    </a:moveTo>
                    <a:cubicBezTo>
                      <a:pt x="474" y="0"/>
                      <a:pt x="0" y="670"/>
                      <a:pt x="237" y="1312"/>
                    </a:cubicBezTo>
                    <a:cubicBezTo>
                      <a:pt x="388" y="1711"/>
                      <a:pt x="764" y="1940"/>
                      <a:pt x="1151" y="1940"/>
                    </a:cubicBezTo>
                    <a:cubicBezTo>
                      <a:pt x="1372" y="1940"/>
                      <a:pt x="1597" y="1865"/>
                      <a:pt x="1785" y="1702"/>
                    </a:cubicBezTo>
                    <a:lnTo>
                      <a:pt x="1785" y="1702"/>
                    </a:lnTo>
                    <a:cubicBezTo>
                      <a:pt x="1779" y="1705"/>
                      <a:pt x="1768" y="1711"/>
                      <a:pt x="1747" y="1711"/>
                    </a:cubicBezTo>
                    <a:cubicBezTo>
                      <a:pt x="1675" y="1711"/>
                      <a:pt x="1492" y="1638"/>
                      <a:pt x="1046" y="1116"/>
                    </a:cubicBezTo>
                    <a:cubicBezTo>
                      <a:pt x="432" y="405"/>
                      <a:pt x="1297" y="14"/>
                      <a:pt x="1297" y="14"/>
                    </a:cubicBezTo>
                    <a:cubicBezTo>
                      <a:pt x="1241" y="0"/>
                      <a:pt x="1200" y="0"/>
                      <a:pt x="1144"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1" name="Google Shape;3261;p44"/>
              <p:cNvSpPr/>
              <p:nvPr/>
            </p:nvSpPr>
            <p:spPr>
              <a:xfrm>
                <a:off x="3584885" y="3069030"/>
                <a:ext cx="38615" cy="32080"/>
              </a:xfrm>
              <a:custGeom>
                <a:avLst/>
                <a:gdLst/>
                <a:ahLst/>
                <a:cxnLst/>
                <a:rect l="l" t="t" r="r" b="b"/>
                <a:pathLst>
                  <a:path w="455" h="378" extrusionOk="0">
                    <a:moveTo>
                      <a:pt x="218" y="0"/>
                    </a:moveTo>
                    <a:cubicBezTo>
                      <a:pt x="191" y="0"/>
                      <a:pt x="165" y="6"/>
                      <a:pt x="140" y="16"/>
                    </a:cubicBezTo>
                    <a:cubicBezTo>
                      <a:pt x="0" y="100"/>
                      <a:pt x="14" y="309"/>
                      <a:pt x="168" y="365"/>
                    </a:cubicBezTo>
                    <a:cubicBezTo>
                      <a:pt x="191" y="374"/>
                      <a:pt x="214" y="378"/>
                      <a:pt x="237" y="378"/>
                    </a:cubicBezTo>
                    <a:cubicBezTo>
                      <a:pt x="360" y="378"/>
                      <a:pt x="454" y="258"/>
                      <a:pt x="419" y="128"/>
                    </a:cubicBezTo>
                    <a:cubicBezTo>
                      <a:pt x="377" y="45"/>
                      <a:pt x="297" y="0"/>
                      <a:pt x="218"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2" name="Google Shape;3262;p44"/>
              <p:cNvSpPr/>
              <p:nvPr/>
            </p:nvSpPr>
            <p:spPr>
              <a:xfrm>
                <a:off x="2672133" y="2936637"/>
                <a:ext cx="521002" cy="466432"/>
              </a:xfrm>
              <a:custGeom>
                <a:avLst/>
                <a:gdLst/>
                <a:ahLst/>
                <a:cxnLst/>
                <a:rect l="l" t="t" r="r" b="b"/>
                <a:pathLst>
                  <a:path w="6139" h="5496" extrusionOk="0">
                    <a:moveTo>
                      <a:pt x="5929" y="0"/>
                    </a:moveTo>
                    <a:lnTo>
                      <a:pt x="1" y="5259"/>
                    </a:lnTo>
                    <a:lnTo>
                      <a:pt x="210" y="5496"/>
                    </a:lnTo>
                    <a:lnTo>
                      <a:pt x="6138" y="237"/>
                    </a:lnTo>
                    <a:lnTo>
                      <a:pt x="59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3" name="Google Shape;3263;p44"/>
              <p:cNvSpPr/>
              <p:nvPr/>
            </p:nvSpPr>
            <p:spPr>
              <a:xfrm>
                <a:off x="2509951" y="3240887"/>
                <a:ext cx="323260" cy="324364"/>
              </a:xfrm>
              <a:custGeom>
                <a:avLst/>
                <a:gdLst/>
                <a:ahLst/>
                <a:cxnLst/>
                <a:rect l="l" t="t" r="r" b="b"/>
                <a:pathLst>
                  <a:path w="3809" h="3822" extrusionOk="0">
                    <a:moveTo>
                      <a:pt x="1898" y="0"/>
                    </a:moveTo>
                    <a:cubicBezTo>
                      <a:pt x="852" y="0"/>
                      <a:pt x="1" y="851"/>
                      <a:pt x="1" y="1911"/>
                    </a:cubicBezTo>
                    <a:cubicBezTo>
                      <a:pt x="1" y="2957"/>
                      <a:pt x="852" y="3822"/>
                      <a:pt x="1898" y="3822"/>
                    </a:cubicBezTo>
                    <a:cubicBezTo>
                      <a:pt x="2958" y="3822"/>
                      <a:pt x="3809" y="2957"/>
                      <a:pt x="3809" y="1911"/>
                    </a:cubicBezTo>
                    <a:cubicBezTo>
                      <a:pt x="3809" y="851"/>
                      <a:pt x="2958" y="0"/>
                      <a:pt x="1898" y="0"/>
                    </a:cubicBezTo>
                    <a:close/>
                  </a:path>
                </a:pathLst>
              </a:custGeom>
              <a:gradFill>
                <a:gsLst>
                  <a:gs pos="0">
                    <a:schemeClr val="lt2"/>
                  </a:gs>
                  <a:gs pos="100000">
                    <a:schemeClr val="dk2"/>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4" name="Google Shape;3264;p44"/>
              <p:cNvSpPr/>
              <p:nvPr/>
            </p:nvSpPr>
            <p:spPr>
              <a:xfrm>
                <a:off x="2446640" y="3273986"/>
                <a:ext cx="259949" cy="291605"/>
              </a:xfrm>
              <a:custGeom>
                <a:avLst/>
                <a:gdLst/>
                <a:ahLst/>
                <a:cxnLst/>
                <a:rect l="l" t="t" r="r" b="b"/>
                <a:pathLst>
                  <a:path w="3063" h="3436" extrusionOk="0">
                    <a:moveTo>
                      <a:pt x="1486" y="1"/>
                    </a:moveTo>
                    <a:lnTo>
                      <a:pt x="1486" y="1"/>
                    </a:lnTo>
                    <a:cubicBezTo>
                      <a:pt x="1" y="1150"/>
                      <a:pt x="907" y="3436"/>
                      <a:pt x="2633" y="3436"/>
                    </a:cubicBezTo>
                    <a:cubicBezTo>
                      <a:pt x="2771" y="3436"/>
                      <a:pt x="2915" y="3421"/>
                      <a:pt x="3062" y="3390"/>
                    </a:cubicBezTo>
                    <a:lnTo>
                      <a:pt x="3062" y="3376"/>
                    </a:lnTo>
                    <a:cubicBezTo>
                      <a:pt x="3062" y="3376"/>
                      <a:pt x="3062" y="3376"/>
                      <a:pt x="3060" y="3376"/>
                    </a:cubicBezTo>
                    <a:cubicBezTo>
                      <a:pt x="3036" y="3376"/>
                      <a:pt x="2774" y="3351"/>
                      <a:pt x="1821" y="2372"/>
                    </a:cubicBezTo>
                    <a:cubicBezTo>
                      <a:pt x="803" y="1354"/>
                      <a:pt x="1458" y="42"/>
                      <a:pt x="1486"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5" name="Google Shape;3265;p44"/>
              <p:cNvSpPr/>
              <p:nvPr/>
            </p:nvSpPr>
            <p:spPr>
              <a:xfrm>
                <a:off x="2480417" y="3336703"/>
                <a:ext cx="162267" cy="226257"/>
              </a:xfrm>
              <a:custGeom>
                <a:avLst/>
                <a:gdLst/>
                <a:ahLst/>
                <a:cxnLst/>
                <a:rect l="l" t="t" r="r" b="b"/>
                <a:pathLst>
                  <a:path w="1912" h="2666" extrusionOk="0">
                    <a:moveTo>
                      <a:pt x="502" y="1"/>
                    </a:moveTo>
                    <a:cubicBezTo>
                      <a:pt x="0" y="1131"/>
                      <a:pt x="698" y="2442"/>
                      <a:pt x="1911" y="2665"/>
                    </a:cubicBezTo>
                    <a:cubicBezTo>
                      <a:pt x="181" y="1898"/>
                      <a:pt x="488" y="57"/>
                      <a:pt x="502"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6" name="Google Shape;3266;p44"/>
              <p:cNvSpPr/>
              <p:nvPr/>
            </p:nvSpPr>
            <p:spPr>
              <a:xfrm>
                <a:off x="2738415" y="3326858"/>
                <a:ext cx="71289" cy="57965"/>
              </a:xfrm>
              <a:custGeom>
                <a:avLst/>
                <a:gdLst/>
                <a:ahLst/>
                <a:cxnLst/>
                <a:rect l="l" t="t" r="r" b="b"/>
                <a:pathLst>
                  <a:path w="840" h="683" extrusionOk="0">
                    <a:moveTo>
                      <a:pt x="408" y="1"/>
                    </a:moveTo>
                    <a:cubicBezTo>
                      <a:pt x="356" y="1"/>
                      <a:pt x="303" y="11"/>
                      <a:pt x="252" y="33"/>
                    </a:cubicBezTo>
                    <a:cubicBezTo>
                      <a:pt x="1" y="187"/>
                      <a:pt x="43" y="563"/>
                      <a:pt x="308" y="661"/>
                    </a:cubicBezTo>
                    <a:cubicBezTo>
                      <a:pt x="350" y="676"/>
                      <a:pt x="391" y="682"/>
                      <a:pt x="432" y="682"/>
                    </a:cubicBezTo>
                    <a:cubicBezTo>
                      <a:pt x="659" y="682"/>
                      <a:pt x="839" y="465"/>
                      <a:pt x="768" y="228"/>
                    </a:cubicBezTo>
                    <a:cubicBezTo>
                      <a:pt x="696" y="84"/>
                      <a:pt x="555" y="1"/>
                      <a:pt x="408"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7" name="Google Shape;3267;p44"/>
              <p:cNvSpPr/>
              <p:nvPr/>
            </p:nvSpPr>
            <p:spPr>
              <a:xfrm>
                <a:off x="2934969" y="2695103"/>
                <a:ext cx="454635" cy="416615"/>
              </a:xfrm>
              <a:custGeom>
                <a:avLst/>
                <a:gdLst/>
                <a:ahLst/>
                <a:cxnLst/>
                <a:rect l="l" t="t" r="r" b="b"/>
                <a:pathLst>
                  <a:path w="5357" h="4909" extrusionOk="0">
                    <a:moveTo>
                      <a:pt x="2902" y="1"/>
                    </a:moveTo>
                    <a:cubicBezTo>
                      <a:pt x="2706" y="1"/>
                      <a:pt x="2511" y="29"/>
                      <a:pt x="2330" y="70"/>
                    </a:cubicBezTo>
                    <a:cubicBezTo>
                      <a:pt x="1995" y="140"/>
                      <a:pt x="1688" y="294"/>
                      <a:pt x="1409" y="503"/>
                    </a:cubicBezTo>
                    <a:cubicBezTo>
                      <a:pt x="1074" y="754"/>
                      <a:pt x="823" y="1075"/>
                      <a:pt x="656" y="1451"/>
                    </a:cubicBezTo>
                    <a:cubicBezTo>
                      <a:pt x="0" y="2916"/>
                      <a:pt x="907" y="4590"/>
                      <a:pt x="2469" y="4869"/>
                    </a:cubicBezTo>
                    <a:cubicBezTo>
                      <a:pt x="2620" y="4895"/>
                      <a:pt x="2770" y="4908"/>
                      <a:pt x="2919" y="4908"/>
                    </a:cubicBezTo>
                    <a:cubicBezTo>
                      <a:pt x="3323" y="4908"/>
                      <a:pt x="3717" y="4811"/>
                      <a:pt x="4073" y="4618"/>
                    </a:cubicBezTo>
                    <a:cubicBezTo>
                      <a:pt x="4227" y="4534"/>
                      <a:pt x="4366" y="4436"/>
                      <a:pt x="4506" y="4325"/>
                    </a:cubicBezTo>
                    <a:cubicBezTo>
                      <a:pt x="4687" y="4157"/>
                      <a:pt x="4855" y="3962"/>
                      <a:pt x="4980" y="3753"/>
                    </a:cubicBezTo>
                    <a:cubicBezTo>
                      <a:pt x="5092" y="3585"/>
                      <a:pt x="5175" y="3404"/>
                      <a:pt x="5245" y="3209"/>
                    </a:cubicBezTo>
                    <a:cubicBezTo>
                      <a:pt x="5301" y="3028"/>
                      <a:pt x="5329" y="2846"/>
                      <a:pt x="5343" y="2651"/>
                    </a:cubicBezTo>
                    <a:lnTo>
                      <a:pt x="5343" y="2456"/>
                    </a:lnTo>
                    <a:lnTo>
                      <a:pt x="5357" y="2456"/>
                    </a:lnTo>
                    <a:cubicBezTo>
                      <a:pt x="5343" y="1675"/>
                      <a:pt x="4980" y="949"/>
                      <a:pt x="4352" y="489"/>
                    </a:cubicBezTo>
                    <a:cubicBezTo>
                      <a:pt x="4241" y="405"/>
                      <a:pt x="4129" y="335"/>
                      <a:pt x="4004" y="266"/>
                    </a:cubicBezTo>
                    <a:cubicBezTo>
                      <a:pt x="3780" y="154"/>
                      <a:pt x="3529" y="70"/>
                      <a:pt x="3278" y="29"/>
                    </a:cubicBezTo>
                    <a:cubicBezTo>
                      <a:pt x="3153" y="15"/>
                      <a:pt x="3027" y="1"/>
                      <a:pt x="2902" y="1"/>
                    </a:cubicBezTo>
                    <a:close/>
                  </a:path>
                </a:pathLst>
              </a:custGeom>
              <a:gradFill>
                <a:gsLst>
                  <a:gs pos="0">
                    <a:srgbClr val="EB667A"/>
                  </a:gs>
                  <a:gs pos="100000">
                    <a:srgbClr val="B01F35"/>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8" name="Google Shape;3268;p44"/>
              <p:cNvSpPr/>
              <p:nvPr/>
            </p:nvSpPr>
            <p:spPr>
              <a:xfrm>
                <a:off x="2939721" y="2701044"/>
                <a:ext cx="339809" cy="411523"/>
              </a:xfrm>
              <a:custGeom>
                <a:avLst/>
                <a:gdLst/>
                <a:ahLst/>
                <a:cxnLst/>
                <a:rect l="l" t="t" r="r" b="b"/>
                <a:pathLst>
                  <a:path w="4004" h="4849" extrusionOk="0">
                    <a:moveTo>
                      <a:pt x="2260" y="0"/>
                    </a:moveTo>
                    <a:lnTo>
                      <a:pt x="2260" y="0"/>
                    </a:lnTo>
                    <a:cubicBezTo>
                      <a:pt x="823" y="335"/>
                      <a:pt x="0" y="1883"/>
                      <a:pt x="530" y="3264"/>
                    </a:cubicBezTo>
                    <a:cubicBezTo>
                      <a:pt x="918" y="4258"/>
                      <a:pt x="1858" y="4848"/>
                      <a:pt x="2835" y="4848"/>
                    </a:cubicBezTo>
                    <a:cubicBezTo>
                      <a:pt x="3230" y="4848"/>
                      <a:pt x="3630" y="4752"/>
                      <a:pt x="4003" y="4548"/>
                    </a:cubicBezTo>
                    <a:cubicBezTo>
                      <a:pt x="4003" y="4548"/>
                      <a:pt x="3683" y="4422"/>
                      <a:pt x="2609" y="3571"/>
                    </a:cubicBezTo>
                    <a:cubicBezTo>
                      <a:pt x="405" y="1828"/>
                      <a:pt x="2260" y="1"/>
                      <a:pt x="22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9" name="Google Shape;3269;p44"/>
              <p:cNvSpPr/>
              <p:nvPr/>
            </p:nvSpPr>
            <p:spPr>
              <a:xfrm>
                <a:off x="3284199" y="2805601"/>
                <a:ext cx="91233" cy="90469"/>
              </a:xfrm>
              <a:custGeom>
                <a:avLst/>
                <a:gdLst/>
                <a:ahLst/>
                <a:cxnLst/>
                <a:rect l="l" t="t" r="r" b="b"/>
                <a:pathLst>
                  <a:path w="1075" h="1066" extrusionOk="0">
                    <a:moveTo>
                      <a:pt x="427" y="0"/>
                    </a:moveTo>
                    <a:cubicBezTo>
                      <a:pt x="360" y="0"/>
                      <a:pt x="296" y="17"/>
                      <a:pt x="237" y="52"/>
                    </a:cubicBezTo>
                    <a:cubicBezTo>
                      <a:pt x="28" y="177"/>
                      <a:pt x="0" y="498"/>
                      <a:pt x="154" y="763"/>
                    </a:cubicBezTo>
                    <a:cubicBezTo>
                      <a:pt x="274" y="954"/>
                      <a:pt x="468" y="1066"/>
                      <a:pt x="640" y="1066"/>
                    </a:cubicBezTo>
                    <a:cubicBezTo>
                      <a:pt x="706" y="1066"/>
                      <a:pt x="769" y="1049"/>
                      <a:pt x="823" y="1014"/>
                    </a:cubicBezTo>
                    <a:cubicBezTo>
                      <a:pt x="1032" y="889"/>
                      <a:pt x="1074" y="568"/>
                      <a:pt x="907" y="303"/>
                    </a:cubicBezTo>
                    <a:cubicBezTo>
                      <a:pt x="786" y="112"/>
                      <a:pt x="600" y="0"/>
                      <a:pt x="42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0" name="Google Shape;3270;p44"/>
              <p:cNvSpPr/>
              <p:nvPr/>
            </p:nvSpPr>
            <p:spPr>
              <a:xfrm>
                <a:off x="1368821" y="2197948"/>
                <a:ext cx="414408" cy="684287"/>
              </a:xfrm>
              <a:custGeom>
                <a:avLst/>
                <a:gdLst/>
                <a:ahLst/>
                <a:cxnLst/>
                <a:rect l="l" t="t" r="r" b="b"/>
                <a:pathLst>
                  <a:path w="4883" h="8063" extrusionOk="0">
                    <a:moveTo>
                      <a:pt x="949" y="0"/>
                    </a:moveTo>
                    <a:lnTo>
                      <a:pt x="1563" y="488"/>
                    </a:lnTo>
                    <a:lnTo>
                      <a:pt x="0" y="1242"/>
                    </a:lnTo>
                    <a:lnTo>
                      <a:pt x="154" y="6821"/>
                    </a:lnTo>
                    <a:lnTo>
                      <a:pt x="1284" y="8063"/>
                    </a:lnTo>
                    <a:lnTo>
                      <a:pt x="4882" y="907"/>
                    </a:lnTo>
                    <a:lnTo>
                      <a:pt x="949"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1" name="Google Shape;3271;p44"/>
              <p:cNvSpPr/>
              <p:nvPr/>
            </p:nvSpPr>
            <p:spPr>
              <a:xfrm>
                <a:off x="1211391" y="1658105"/>
                <a:ext cx="925820" cy="616817"/>
              </a:xfrm>
              <a:custGeom>
                <a:avLst/>
                <a:gdLst/>
                <a:ahLst/>
                <a:cxnLst/>
                <a:rect l="l" t="t" r="r" b="b"/>
                <a:pathLst>
                  <a:path w="10909" h="7268" extrusionOk="0">
                    <a:moveTo>
                      <a:pt x="10908" y="1"/>
                    </a:moveTo>
                    <a:lnTo>
                      <a:pt x="0" y="5692"/>
                    </a:lnTo>
                    <a:lnTo>
                      <a:pt x="84" y="5817"/>
                    </a:lnTo>
                    <a:lnTo>
                      <a:pt x="6737" y="7268"/>
                    </a:lnTo>
                    <a:lnTo>
                      <a:pt x="10252" y="2219"/>
                    </a:lnTo>
                    <a:lnTo>
                      <a:pt x="109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2" name="Google Shape;3272;p44"/>
              <p:cNvSpPr/>
              <p:nvPr/>
            </p:nvSpPr>
            <p:spPr>
              <a:xfrm>
                <a:off x="1211391" y="1603705"/>
                <a:ext cx="925820" cy="635742"/>
              </a:xfrm>
              <a:custGeom>
                <a:avLst/>
                <a:gdLst/>
                <a:ahLst/>
                <a:cxnLst/>
                <a:rect l="l" t="t" r="r" b="b"/>
                <a:pathLst>
                  <a:path w="10909" h="7491" extrusionOk="0">
                    <a:moveTo>
                      <a:pt x="4715" y="0"/>
                    </a:moveTo>
                    <a:lnTo>
                      <a:pt x="3892" y="1702"/>
                    </a:lnTo>
                    <a:lnTo>
                      <a:pt x="0" y="6333"/>
                    </a:lnTo>
                    <a:lnTo>
                      <a:pt x="6668" y="7490"/>
                    </a:lnTo>
                    <a:lnTo>
                      <a:pt x="10113" y="2762"/>
                    </a:lnTo>
                    <a:lnTo>
                      <a:pt x="10908" y="642"/>
                    </a:lnTo>
                    <a:lnTo>
                      <a:pt x="4715" y="0"/>
                    </a:lnTo>
                    <a:close/>
                  </a:path>
                </a:pathLst>
              </a:custGeom>
              <a:gradFill>
                <a:gsLst>
                  <a:gs pos="0">
                    <a:srgbClr val="454860"/>
                  </a:gs>
                  <a:gs pos="100000">
                    <a:srgbClr val="0F101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3" name="Google Shape;3273;p44"/>
              <p:cNvSpPr/>
              <p:nvPr/>
            </p:nvSpPr>
            <p:spPr>
              <a:xfrm>
                <a:off x="1541611" y="1603705"/>
                <a:ext cx="595600" cy="234404"/>
              </a:xfrm>
              <a:custGeom>
                <a:avLst/>
                <a:gdLst/>
                <a:ahLst/>
                <a:cxnLst/>
                <a:rect l="l" t="t" r="r" b="b"/>
                <a:pathLst>
                  <a:path w="7018" h="2762" extrusionOk="0">
                    <a:moveTo>
                      <a:pt x="824" y="0"/>
                    </a:moveTo>
                    <a:lnTo>
                      <a:pt x="1" y="1702"/>
                    </a:lnTo>
                    <a:lnTo>
                      <a:pt x="6222" y="2762"/>
                    </a:lnTo>
                    <a:lnTo>
                      <a:pt x="7017" y="642"/>
                    </a:lnTo>
                    <a:lnTo>
                      <a:pt x="8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4" name="Google Shape;3274;p44"/>
              <p:cNvSpPr/>
              <p:nvPr/>
            </p:nvSpPr>
            <p:spPr>
              <a:xfrm>
                <a:off x="1919272" y="1848718"/>
                <a:ext cx="75872" cy="42688"/>
              </a:xfrm>
              <a:custGeom>
                <a:avLst/>
                <a:gdLst/>
                <a:ahLst/>
                <a:cxnLst/>
                <a:rect l="l" t="t" r="r" b="b"/>
                <a:pathLst>
                  <a:path w="894" h="503" extrusionOk="0">
                    <a:moveTo>
                      <a:pt x="321" y="0"/>
                    </a:moveTo>
                    <a:lnTo>
                      <a:pt x="14" y="293"/>
                    </a:lnTo>
                    <a:lnTo>
                      <a:pt x="1" y="405"/>
                    </a:lnTo>
                    <a:lnTo>
                      <a:pt x="600" y="503"/>
                    </a:lnTo>
                    <a:lnTo>
                      <a:pt x="893" y="182"/>
                    </a:lnTo>
                    <a:lnTo>
                      <a:pt x="879" y="112"/>
                    </a:lnTo>
                    <a:lnTo>
                      <a:pt x="3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5" name="Google Shape;3275;p44"/>
              <p:cNvSpPr/>
              <p:nvPr/>
            </p:nvSpPr>
            <p:spPr>
              <a:xfrm>
                <a:off x="1919272" y="1858223"/>
                <a:ext cx="75872" cy="33183"/>
              </a:xfrm>
              <a:custGeom>
                <a:avLst/>
                <a:gdLst/>
                <a:ahLst/>
                <a:cxnLst/>
                <a:rect l="l" t="t" r="r" b="b"/>
                <a:pathLst>
                  <a:path w="894" h="391" extrusionOk="0">
                    <a:moveTo>
                      <a:pt x="879" y="0"/>
                    </a:moveTo>
                    <a:lnTo>
                      <a:pt x="572" y="293"/>
                    </a:lnTo>
                    <a:lnTo>
                      <a:pt x="14" y="181"/>
                    </a:lnTo>
                    <a:lnTo>
                      <a:pt x="1" y="293"/>
                    </a:lnTo>
                    <a:lnTo>
                      <a:pt x="600" y="391"/>
                    </a:lnTo>
                    <a:lnTo>
                      <a:pt x="893" y="70"/>
                    </a:lnTo>
                    <a:lnTo>
                      <a:pt x="879" y="0"/>
                    </a:lnTo>
                    <a:close/>
                  </a:path>
                </a:pathLst>
              </a:custGeom>
              <a:solidFill>
                <a:srgbClr val="6E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6" name="Google Shape;3276;p44"/>
              <p:cNvSpPr/>
              <p:nvPr/>
            </p:nvSpPr>
            <p:spPr>
              <a:xfrm>
                <a:off x="1824560" y="1833357"/>
                <a:ext cx="75872" cy="42688"/>
              </a:xfrm>
              <a:custGeom>
                <a:avLst/>
                <a:gdLst/>
                <a:ahLst/>
                <a:cxnLst/>
                <a:rect l="l" t="t" r="r" b="b"/>
                <a:pathLst>
                  <a:path w="894" h="503" extrusionOk="0">
                    <a:moveTo>
                      <a:pt x="308" y="0"/>
                    </a:moveTo>
                    <a:lnTo>
                      <a:pt x="15" y="293"/>
                    </a:lnTo>
                    <a:lnTo>
                      <a:pt x="1" y="391"/>
                    </a:lnTo>
                    <a:lnTo>
                      <a:pt x="600" y="502"/>
                    </a:lnTo>
                    <a:lnTo>
                      <a:pt x="893" y="167"/>
                    </a:lnTo>
                    <a:lnTo>
                      <a:pt x="879" y="98"/>
                    </a:lnTo>
                    <a:lnTo>
                      <a:pt x="308"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7" name="Google Shape;3277;p44"/>
              <p:cNvSpPr/>
              <p:nvPr/>
            </p:nvSpPr>
            <p:spPr>
              <a:xfrm>
                <a:off x="1824560" y="1841589"/>
                <a:ext cx="75872" cy="34456"/>
              </a:xfrm>
              <a:custGeom>
                <a:avLst/>
                <a:gdLst/>
                <a:ahLst/>
                <a:cxnLst/>
                <a:rect l="l" t="t" r="r" b="b"/>
                <a:pathLst>
                  <a:path w="894" h="406" extrusionOk="0">
                    <a:moveTo>
                      <a:pt x="879" y="1"/>
                    </a:moveTo>
                    <a:lnTo>
                      <a:pt x="573" y="294"/>
                    </a:lnTo>
                    <a:lnTo>
                      <a:pt x="15" y="196"/>
                    </a:lnTo>
                    <a:lnTo>
                      <a:pt x="1" y="294"/>
                    </a:lnTo>
                    <a:lnTo>
                      <a:pt x="600" y="405"/>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8" name="Google Shape;3278;p44"/>
              <p:cNvSpPr/>
              <p:nvPr/>
            </p:nvSpPr>
            <p:spPr>
              <a:xfrm>
                <a:off x="1729848" y="1817911"/>
                <a:ext cx="75872" cy="41500"/>
              </a:xfrm>
              <a:custGeom>
                <a:avLst/>
                <a:gdLst/>
                <a:ahLst/>
                <a:cxnLst/>
                <a:rect l="l" t="t" r="r" b="b"/>
                <a:pathLst>
                  <a:path w="894" h="489" extrusionOk="0">
                    <a:moveTo>
                      <a:pt x="308" y="1"/>
                    </a:moveTo>
                    <a:lnTo>
                      <a:pt x="15" y="280"/>
                    </a:lnTo>
                    <a:lnTo>
                      <a:pt x="1" y="391"/>
                    </a:lnTo>
                    <a:lnTo>
                      <a:pt x="587" y="489"/>
                    </a:lnTo>
                    <a:lnTo>
                      <a:pt x="893" y="168"/>
                    </a:lnTo>
                    <a:lnTo>
                      <a:pt x="880" y="98"/>
                    </a:lnTo>
                    <a:lnTo>
                      <a:pt x="308"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9" name="Google Shape;3279;p44"/>
              <p:cNvSpPr/>
              <p:nvPr/>
            </p:nvSpPr>
            <p:spPr>
              <a:xfrm>
                <a:off x="1729848" y="1826228"/>
                <a:ext cx="75872" cy="33183"/>
              </a:xfrm>
              <a:custGeom>
                <a:avLst/>
                <a:gdLst/>
                <a:ahLst/>
                <a:cxnLst/>
                <a:rect l="l" t="t" r="r" b="b"/>
                <a:pathLst>
                  <a:path w="894" h="391" extrusionOk="0">
                    <a:moveTo>
                      <a:pt x="880" y="0"/>
                    </a:moveTo>
                    <a:lnTo>
                      <a:pt x="573" y="293"/>
                    </a:lnTo>
                    <a:lnTo>
                      <a:pt x="15" y="182"/>
                    </a:lnTo>
                    <a:lnTo>
                      <a:pt x="1" y="293"/>
                    </a:lnTo>
                    <a:lnTo>
                      <a:pt x="587" y="391"/>
                    </a:lnTo>
                    <a:lnTo>
                      <a:pt x="893" y="70"/>
                    </a:lnTo>
                    <a:lnTo>
                      <a:pt x="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0" name="Google Shape;3280;p44"/>
              <p:cNvSpPr/>
              <p:nvPr/>
            </p:nvSpPr>
            <p:spPr>
              <a:xfrm>
                <a:off x="1633947" y="1801362"/>
                <a:ext cx="77060" cy="42688"/>
              </a:xfrm>
              <a:custGeom>
                <a:avLst/>
                <a:gdLst/>
                <a:ahLst/>
                <a:cxnLst/>
                <a:rect l="l" t="t" r="r" b="b"/>
                <a:pathLst>
                  <a:path w="908" h="503" extrusionOk="0">
                    <a:moveTo>
                      <a:pt x="322" y="0"/>
                    </a:moveTo>
                    <a:lnTo>
                      <a:pt x="29" y="293"/>
                    </a:lnTo>
                    <a:lnTo>
                      <a:pt x="1" y="391"/>
                    </a:lnTo>
                    <a:lnTo>
                      <a:pt x="601" y="503"/>
                    </a:lnTo>
                    <a:lnTo>
                      <a:pt x="908" y="168"/>
                    </a:lnTo>
                    <a:lnTo>
                      <a:pt x="894" y="98"/>
                    </a:lnTo>
                    <a:lnTo>
                      <a:pt x="322"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1" name="Google Shape;3281;p44"/>
              <p:cNvSpPr/>
              <p:nvPr/>
            </p:nvSpPr>
            <p:spPr>
              <a:xfrm>
                <a:off x="1633947" y="1809679"/>
                <a:ext cx="77060" cy="34371"/>
              </a:xfrm>
              <a:custGeom>
                <a:avLst/>
                <a:gdLst/>
                <a:ahLst/>
                <a:cxnLst/>
                <a:rect l="l" t="t" r="r" b="b"/>
                <a:pathLst>
                  <a:path w="908" h="405" extrusionOk="0">
                    <a:moveTo>
                      <a:pt x="894" y="0"/>
                    </a:moveTo>
                    <a:lnTo>
                      <a:pt x="587" y="293"/>
                    </a:lnTo>
                    <a:lnTo>
                      <a:pt x="29" y="195"/>
                    </a:lnTo>
                    <a:lnTo>
                      <a:pt x="1" y="293"/>
                    </a:lnTo>
                    <a:lnTo>
                      <a:pt x="601" y="405"/>
                    </a:lnTo>
                    <a:lnTo>
                      <a:pt x="908" y="70"/>
                    </a:lnTo>
                    <a:lnTo>
                      <a:pt x="8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2" name="Google Shape;3282;p44"/>
              <p:cNvSpPr/>
              <p:nvPr/>
            </p:nvSpPr>
            <p:spPr>
              <a:xfrm>
                <a:off x="1539320" y="1786001"/>
                <a:ext cx="75787" cy="42688"/>
              </a:xfrm>
              <a:custGeom>
                <a:avLst/>
                <a:gdLst/>
                <a:ahLst/>
                <a:cxnLst/>
                <a:rect l="l" t="t" r="r" b="b"/>
                <a:pathLst>
                  <a:path w="893" h="503" extrusionOk="0">
                    <a:moveTo>
                      <a:pt x="321" y="0"/>
                    </a:moveTo>
                    <a:lnTo>
                      <a:pt x="28" y="279"/>
                    </a:lnTo>
                    <a:lnTo>
                      <a:pt x="0" y="391"/>
                    </a:lnTo>
                    <a:lnTo>
                      <a:pt x="600" y="502"/>
                    </a:lnTo>
                    <a:lnTo>
                      <a:pt x="893" y="168"/>
                    </a:lnTo>
                    <a:lnTo>
                      <a:pt x="893"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3" name="Google Shape;3283;p44"/>
              <p:cNvSpPr/>
              <p:nvPr/>
            </p:nvSpPr>
            <p:spPr>
              <a:xfrm>
                <a:off x="1539320" y="1794233"/>
                <a:ext cx="75787" cy="34456"/>
              </a:xfrm>
              <a:custGeom>
                <a:avLst/>
                <a:gdLst/>
                <a:ahLst/>
                <a:cxnLst/>
                <a:rect l="l" t="t" r="r" b="b"/>
                <a:pathLst>
                  <a:path w="893" h="406" extrusionOk="0">
                    <a:moveTo>
                      <a:pt x="893" y="1"/>
                    </a:moveTo>
                    <a:lnTo>
                      <a:pt x="572" y="294"/>
                    </a:lnTo>
                    <a:lnTo>
                      <a:pt x="28" y="182"/>
                    </a:lnTo>
                    <a:lnTo>
                      <a:pt x="0" y="294"/>
                    </a:lnTo>
                    <a:lnTo>
                      <a:pt x="600" y="405"/>
                    </a:lnTo>
                    <a:lnTo>
                      <a:pt x="893" y="71"/>
                    </a:lnTo>
                    <a:lnTo>
                      <a:pt x="8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4" name="Google Shape;3284;p44"/>
              <p:cNvSpPr/>
              <p:nvPr/>
            </p:nvSpPr>
            <p:spPr>
              <a:xfrm>
                <a:off x="1864787" y="1918564"/>
                <a:ext cx="75872" cy="42688"/>
              </a:xfrm>
              <a:custGeom>
                <a:avLst/>
                <a:gdLst/>
                <a:ahLst/>
                <a:cxnLst/>
                <a:rect l="l" t="t" r="r" b="b"/>
                <a:pathLst>
                  <a:path w="894" h="503" extrusionOk="0">
                    <a:moveTo>
                      <a:pt x="322" y="0"/>
                    </a:moveTo>
                    <a:lnTo>
                      <a:pt x="15" y="293"/>
                    </a:lnTo>
                    <a:lnTo>
                      <a:pt x="1" y="391"/>
                    </a:lnTo>
                    <a:lnTo>
                      <a:pt x="601" y="503"/>
                    </a:lnTo>
                    <a:lnTo>
                      <a:pt x="894" y="168"/>
                    </a:lnTo>
                    <a:lnTo>
                      <a:pt x="880" y="98"/>
                    </a:lnTo>
                    <a:lnTo>
                      <a:pt x="322"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5" name="Google Shape;3285;p44"/>
              <p:cNvSpPr/>
              <p:nvPr/>
            </p:nvSpPr>
            <p:spPr>
              <a:xfrm>
                <a:off x="1864787" y="1926881"/>
                <a:ext cx="75872" cy="34371"/>
              </a:xfrm>
              <a:custGeom>
                <a:avLst/>
                <a:gdLst/>
                <a:ahLst/>
                <a:cxnLst/>
                <a:rect l="l" t="t" r="r" b="b"/>
                <a:pathLst>
                  <a:path w="894" h="405" extrusionOk="0">
                    <a:moveTo>
                      <a:pt x="880" y="0"/>
                    </a:moveTo>
                    <a:lnTo>
                      <a:pt x="573" y="293"/>
                    </a:lnTo>
                    <a:lnTo>
                      <a:pt x="15" y="195"/>
                    </a:lnTo>
                    <a:lnTo>
                      <a:pt x="1" y="293"/>
                    </a:lnTo>
                    <a:lnTo>
                      <a:pt x="601" y="405"/>
                    </a:lnTo>
                    <a:lnTo>
                      <a:pt x="894" y="70"/>
                    </a:lnTo>
                    <a:lnTo>
                      <a:pt x="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6" name="Google Shape;3286;p44"/>
              <p:cNvSpPr/>
              <p:nvPr/>
            </p:nvSpPr>
            <p:spPr>
              <a:xfrm>
                <a:off x="1770075" y="1902015"/>
                <a:ext cx="75872" cy="42688"/>
              </a:xfrm>
              <a:custGeom>
                <a:avLst/>
                <a:gdLst/>
                <a:ahLst/>
                <a:cxnLst/>
                <a:rect l="l" t="t" r="r" b="b"/>
                <a:pathLst>
                  <a:path w="894" h="503" extrusionOk="0">
                    <a:moveTo>
                      <a:pt x="308" y="0"/>
                    </a:moveTo>
                    <a:lnTo>
                      <a:pt x="15" y="293"/>
                    </a:lnTo>
                    <a:lnTo>
                      <a:pt x="1" y="405"/>
                    </a:lnTo>
                    <a:lnTo>
                      <a:pt x="601" y="502"/>
                    </a:lnTo>
                    <a:lnTo>
                      <a:pt x="894" y="181"/>
                    </a:lnTo>
                    <a:lnTo>
                      <a:pt x="880" y="112"/>
                    </a:lnTo>
                    <a:lnTo>
                      <a:pt x="308"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7" name="Google Shape;3287;p44"/>
              <p:cNvSpPr/>
              <p:nvPr/>
            </p:nvSpPr>
            <p:spPr>
              <a:xfrm>
                <a:off x="1770075" y="1911435"/>
                <a:ext cx="75872" cy="33268"/>
              </a:xfrm>
              <a:custGeom>
                <a:avLst/>
                <a:gdLst/>
                <a:ahLst/>
                <a:cxnLst/>
                <a:rect l="l" t="t" r="r" b="b"/>
                <a:pathLst>
                  <a:path w="894" h="392" extrusionOk="0">
                    <a:moveTo>
                      <a:pt x="880" y="1"/>
                    </a:moveTo>
                    <a:lnTo>
                      <a:pt x="573" y="294"/>
                    </a:lnTo>
                    <a:lnTo>
                      <a:pt x="15" y="182"/>
                    </a:lnTo>
                    <a:lnTo>
                      <a:pt x="1" y="294"/>
                    </a:lnTo>
                    <a:lnTo>
                      <a:pt x="601" y="391"/>
                    </a:lnTo>
                    <a:lnTo>
                      <a:pt x="894" y="70"/>
                    </a:lnTo>
                    <a:lnTo>
                      <a:pt x="8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8" name="Google Shape;3288;p44"/>
              <p:cNvSpPr/>
              <p:nvPr/>
            </p:nvSpPr>
            <p:spPr>
              <a:xfrm>
                <a:off x="1675448" y="1886569"/>
                <a:ext cx="75787" cy="42688"/>
              </a:xfrm>
              <a:custGeom>
                <a:avLst/>
                <a:gdLst/>
                <a:ahLst/>
                <a:cxnLst/>
                <a:rect l="l" t="t" r="r" b="b"/>
                <a:pathLst>
                  <a:path w="893" h="503" extrusionOk="0">
                    <a:moveTo>
                      <a:pt x="307" y="1"/>
                    </a:moveTo>
                    <a:lnTo>
                      <a:pt x="14" y="294"/>
                    </a:lnTo>
                    <a:lnTo>
                      <a:pt x="0" y="391"/>
                    </a:lnTo>
                    <a:lnTo>
                      <a:pt x="586" y="503"/>
                    </a:lnTo>
                    <a:lnTo>
                      <a:pt x="893" y="168"/>
                    </a:lnTo>
                    <a:lnTo>
                      <a:pt x="879" y="98"/>
                    </a:lnTo>
                    <a:lnTo>
                      <a:pt x="307"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9" name="Google Shape;3289;p44"/>
              <p:cNvSpPr/>
              <p:nvPr/>
            </p:nvSpPr>
            <p:spPr>
              <a:xfrm>
                <a:off x="1675448" y="1894886"/>
                <a:ext cx="75787" cy="34371"/>
              </a:xfrm>
              <a:custGeom>
                <a:avLst/>
                <a:gdLst/>
                <a:ahLst/>
                <a:cxnLst/>
                <a:rect l="l" t="t" r="r" b="b"/>
                <a:pathLst>
                  <a:path w="893" h="405" extrusionOk="0">
                    <a:moveTo>
                      <a:pt x="879" y="0"/>
                    </a:moveTo>
                    <a:lnTo>
                      <a:pt x="572" y="293"/>
                    </a:lnTo>
                    <a:lnTo>
                      <a:pt x="14" y="196"/>
                    </a:lnTo>
                    <a:lnTo>
                      <a:pt x="0" y="293"/>
                    </a:lnTo>
                    <a:lnTo>
                      <a:pt x="586" y="405"/>
                    </a:lnTo>
                    <a:lnTo>
                      <a:pt x="893" y="70"/>
                    </a:lnTo>
                    <a:lnTo>
                      <a:pt x="8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0" name="Google Shape;3290;p44"/>
              <p:cNvSpPr/>
              <p:nvPr/>
            </p:nvSpPr>
            <p:spPr>
              <a:xfrm>
                <a:off x="1579547" y="1870020"/>
                <a:ext cx="75787" cy="42688"/>
              </a:xfrm>
              <a:custGeom>
                <a:avLst/>
                <a:gdLst/>
                <a:ahLst/>
                <a:cxnLst/>
                <a:rect l="l" t="t" r="r" b="b"/>
                <a:pathLst>
                  <a:path w="893" h="503" extrusionOk="0">
                    <a:moveTo>
                      <a:pt x="321" y="1"/>
                    </a:moveTo>
                    <a:lnTo>
                      <a:pt x="28" y="293"/>
                    </a:lnTo>
                    <a:lnTo>
                      <a:pt x="0" y="405"/>
                    </a:lnTo>
                    <a:lnTo>
                      <a:pt x="600" y="503"/>
                    </a:lnTo>
                    <a:lnTo>
                      <a:pt x="893" y="182"/>
                    </a:lnTo>
                    <a:lnTo>
                      <a:pt x="893" y="112"/>
                    </a:lnTo>
                    <a:lnTo>
                      <a:pt x="321"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1" name="Google Shape;3291;p44"/>
              <p:cNvSpPr/>
              <p:nvPr/>
            </p:nvSpPr>
            <p:spPr>
              <a:xfrm>
                <a:off x="1579547" y="1879525"/>
                <a:ext cx="75787" cy="33183"/>
              </a:xfrm>
              <a:custGeom>
                <a:avLst/>
                <a:gdLst/>
                <a:ahLst/>
                <a:cxnLst/>
                <a:rect l="l" t="t" r="r" b="b"/>
                <a:pathLst>
                  <a:path w="893" h="391" extrusionOk="0">
                    <a:moveTo>
                      <a:pt x="893" y="0"/>
                    </a:moveTo>
                    <a:lnTo>
                      <a:pt x="586" y="293"/>
                    </a:lnTo>
                    <a:lnTo>
                      <a:pt x="28" y="181"/>
                    </a:lnTo>
                    <a:lnTo>
                      <a:pt x="0" y="293"/>
                    </a:lnTo>
                    <a:lnTo>
                      <a:pt x="600" y="391"/>
                    </a:lnTo>
                    <a:lnTo>
                      <a:pt x="893" y="70"/>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2" name="Google Shape;3292;p44"/>
              <p:cNvSpPr/>
              <p:nvPr/>
            </p:nvSpPr>
            <p:spPr>
              <a:xfrm>
                <a:off x="1484835" y="1854659"/>
                <a:ext cx="75872" cy="42688"/>
              </a:xfrm>
              <a:custGeom>
                <a:avLst/>
                <a:gdLst/>
                <a:ahLst/>
                <a:cxnLst/>
                <a:rect l="l" t="t" r="r" b="b"/>
                <a:pathLst>
                  <a:path w="894" h="503" extrusionOk="0">
                    <a:moveTo>
                      <a:pt x="321" y="0"/>
                    </a:moveTo>
                    <a:lnTo>
                      <a:pt x="28" y="293"/>
                    </a:lnTo>
                    <a:lnTo>
                      <a:pt x="0" y="391"/>
                    </a:lnTo>
                    <a:lnTo>
                      <a:pt x="600" y="502"/>
                    </a:lnTo>
                    <a:lnTo>
                      <a:pt x="893" y="168"/>
                    </a:lnTo>
                    <a:lnTo>
                      <a:pt x="879"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3" name="Google Shape;3293;p44"/>
              <p:cNvSpPr/>
              <p:nvPr/>
            </p:nvSpPr>
            <p:spPr>
              <a:xfrm>
                <a:off x="1484835" y="1862891"/>
                <a:ext cx="75872" cy="34456"/>
              </a:xfrm>
              <a:custGeom>
                <a:avLst/>
                <a:gdLst/>
                <a:ahLst/>
                <a:cxnLst/>
                <a:rect l="l" t="t" r="r" b="b"/>
                <a:pathLst>
                  <a:path w="894" h="406" extrusionOk="0">
                    <a:moveTo>
                      <a:pt x="879" y="1"/>
                    </a:moveTo>
                    <a:lnTo>
                      <a:pt x="572" y="294"/>
                    </a:lnTo>
                    <a:lnTo>
                      <a:pt x="28" y="196"/>
                    </a:lnTo>
                    <a:lnTo>
                      <a:pt x="0" y="294"/>
                    </a:lnTo>
                    <a:lnTo>
                      <a:pt x="600" y="405"/>
                    </a:lnTo>
                    <a:lnTo>
                      <a:pt x="893" y="71"/>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4" name="Google Shape;3294;p44"/>
              <p:cNvSpPr/>
              <p:nvPr/>
            </p:nvSpPr>
            <p:spPr>
              <a:xfrm>
                <a:off x="1715675" y="1971861"/>
                <a:ext cx="75872" cy="42688"/>
              </a:xfrm>
              <a:custGeom>
                <a:avLst/>
                <a:gdLst/>
                <a:ahLst/>
                <a:cxnLst/>
                <a:rect l="l" t="t" r="r" b="b"/>
                <a:pathLst>
                  <a:path w="894" h="503" extrusionOk="0">
                    <a:moveTo>
                      <a:pt x="307" y="0"/>
                    </a:moveTo>
                    <a:lnTo>
                      <a:pt x="14" y="293"/>
                    </a:lnTo>
                    <a:lnTo>
                      <a:pt x="0" y="391"/>
                    </a:lnTo>
                    <a:lnTo>
                      <a:pt x="600" y="502"/>
                    </a:lnTo>
                    <a:lnTo>
                      <a:pt x="893" y="167"/>
                    </a:lnTo>
                    <a:lnTo>
                      <a:pt x="879" y="98"/>
                    </a:lnTo>
                    <a:lnTo>
                      <a:pt x="307"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5" name="Google Shape;3295;p44"/>
              <p:cNvSpPr/>
              <p:nvPr/>
            </p:nvSpPr>
            <p:spPr>
              <a:xfrm>
                <a:off x="1715675" y="1980093"/>
                <a:ext cx="75872" cy="34456"/>
              </a:xfrm>
              <a:custGeom>
                <a:avLst/>
                <a:gdLst/>
                <a:ahLst/>
                <a:cxnLst/>
                <a:rect l="l" t="t" r="r" b="b"/>
                <a:pathLst>
                  <a:path w="894" h="406" extrusionOk="0">
                    <a:moveTo>
                      <a:pt x="879" y="1"/>
                    </a:moveTo>
                    <a:lnTo>
                      <a:pt x="572" y="294"/>
                    </a:lnTo>
                    <a:lnTo>
                      <a:pt x="14" y="196"/>
                    </a:lnTo>
                    <a:lnTo>
                      <a:pt x="0" y="294"/>
                    </a:lnTo>
                    <a:lnTo>
                      <a:pt x="600" y="405"/>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6" name="Google Shape;3296;p44"/>
              <p:cNvSpPr/>
              <p:nvPr/>
            </p:nvSpPr>
            <p:spPr>
              <a:xfrm>
                <a:off x="1619774" y="1955227"/>
                <a:ext cx="77060" cy="42688"/>
              </a:xfrm>
              <a:custGeom>
                <a:avLst/>
                <a:gdLst/>
                <a:ahLst/>
                <a:cxnLst/>
                <a:rect l="l" t="t" r="r" b="b"/>
                <a:pathLst>
                  <a:path w="908" h="503" extrusionOk="0">
                    <a:moveTo>
                      <a:pt x="321" y="1"/>
                    </a:moveTo>
                    <a:lnTo>
                      <a:pt x="28" y="294"/>
                    </a:lnTo>
                    <a:lnTo>
                      <a:pt x="1" y="405"/>
                    </a:lnTo>
                    <a:lnTo>
                      <a:pt x="600" y="503"/>
                    </a:lnTo>
                    <a:lnTo>
                      <a:pt x="907" y="168"/>
                    </a:lnTo>
                    <a:lnTo>
                      <a:pt x="893" y="112"/>
                    </a:lnTo>
                    <a:lnTo>
                      <a:pt x="321"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7" name="Google Shape;3297;p44"/>
              <p:cNvSpPr/>
              <p:nvPr/>
            </p:nvSpPr>
            <p:spPr>
              <a:xfrm>
                <a:off x="1619774" y="1964732"/>
                <a:ext cx="77060" cy="33183"/>
              </a:xfrm>
              <a:custGeom>
                <a:avLst/>
                <a:gdLst/>
                <a:ahLst/>
                <a:cxnLst/>
                <a:rect l="l" t="t" r="r" b="b"/>
                <a:pathLst>
                  <a:path w="908" h="391" extrusionOk="0">
                    <a:moveTo>
                      <a:pt x="893" y="0"/>
                    </a:moveTo>
                    <a:lnTo>
                      <a:pt x="586" y="293"/>
                    </a:lnTo>
                    <a:lnTo>
                      <a:pt x="28" y="182"/>
                    </a:lnTo>
                    <a:lnTo>
                      <a:pt x="1" y="293"/>
                    </a:lnTo>
                    <a:lnTo>
                      <a:pt x="600" y="391"/>
                    </a:lnTo>
                    <a:lnTo>
                      <a:pt x="907" y="56"/>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8" name="Google Shape;3298;p44"/>
              <p:cNvSpPr/>
              <p:nvPr/>
            </p:nvSpPr>
            <p:spPr>
              <a:xfrm>
                <a:off x="1525062" y="1939866"/>
                <a:ext cx="75872" cy="42688"/>
              </a:xfrm>
              <a:custGeom>
                <a:avLst/>
                <a:gdLst/>
                <a:ahLst/>
                <a:cxnLst/>
                <a:rect l="l" t="t" r="r" b="b"/>
                <a:pathLst>
                  <a:path w="894" h="503" extrusionOk="0">
                    <a:moveTo>
                      <a:pt x="321" y="0"/>
                    </a:moveTo>
                    <a:lnTo>
                      <a:pt x="29" y="293"/>
                    </a:lnTo>
                    <a:lnTo>
                      <a:pt x="1" y="391"/>
                    </a:lnTo>
                    <a:lnTo>
                      <a:pt x="600" y="503"/>
                    </a:lnTo>
                    <a:lnTo>
                      <a:pt x="893" y="168"/>
                    </a:lnTo>
                    <a:lnTo>
                      <a:pt x="893"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9" name="Google Shape;3299;p44"/>
              <p:cNvSpPr/>
              <p:nvPr/>
            </p:nvSpPr>
            <p:spPr>
              <a:xfrm>
                <a:off x="1525062" y="1948183"/>
                <a:ext cx="75872" cy="34371"/>
              </a:xfrm>
              <a:custGeom>
                <a:avLst/>
                <a:gdLst/>
                <a:ahLst/>
                <a:cxnLst/>
                <a:rect l="l" t="t" r="r" b="b"/>
                <a:pathLst>
                  <a:path w="894" h="405" extrusionOk="0">
                    <a:moveTo>
                      <a:pt x="893" y="0"/>
                    </a:moveTo>
                    <a:lnTo>
                      <a:pt x="586" y="293"/>
                    </a:lnTo>
                    <a:lnTo>
                      <a:pt x="29" y="195"/>
                    </a:lnTo>
                    <a:lnTo>
                      <a:pt x="1" y="293"/>
                    </a:lnTo>
                    <a:lnTo>
                      <a:pt x="600" y="405"/>
                    </a:lnTo>
                    <a:lnTo>
                      <a:pt x="893" y="70"/>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0" name="Google Shape;3300;p44"/>
              <p:cNvSpPr/>
              <p:nvPr/>
            </p:nvSpPr>
            <p:spPr>
              <a:xfrm>
                <a:off x="1430350" y="1923317"/>
                <a:ext cx="75872" cy="42688"/>
              </a:xfrm>
              <a:custGeom>
                <a:avLst/>
                <a:gdLst/>
                <a:ahLst/>
                <a:cxnLst/>
                <a:rect l="l" t="t" r="r" b="b"/>
                <a:pathLst>
                  <a:path w="894" h="503" extrusionOk="0">
                    <a:moveTo>
                      <a:pt x="322" y="0"/>
                    </a:moveTo>
                    <a:lnTo>
                      <a:pt x="29" y="293"/>
                    </a:lnTo>
                    <a:lnTo>
                      <a:pt x="1" y="405"/>
                    </a:lnTo>
                    <a:lnTo>
                      <a:pt x="601" y="502"/>
                    </a:lnTo>
                    <a:lnTo>
                      <a:pt x="893" y="182"/>
                    </a:lnTo>
                    <a:lnTo>
                      <a:pt x="880" y="112"/>
                    </a:lnTo>
                    <a:lnTo>
                      <a:pt x="322"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1" name="Google Shape;3301;p44"/>
              <p:cNvSpPr/>
              <p:nvPr/>
            </p:nvSpPr>
            <p:spPr>
              <a:xfrm>
                <a:off x="1430350" y="1932737"/>
                <a:ext cx="75872" cy="33268"/>
              </a:xfrm>
              <a:custGeom>
                <a:avLst/>
                <a:gdLst/>
                <a:ahLst/>
                <a:cxnLst/>
                <a:rect l="l" t="t" r="r" b="b"/>
                <a:pathLst>
                  <a:path w="894" h="392" extrusionOk="0">
                    <a:moveTo>
                      <a:pt x="880" y="1"/>
                    </a:moveTo>
                    <a:lnTo>
                      <a:pt x="573" y="294"/>
                    </a:lnTo>
                    <a:lnTo>
                      <a:pt x="29" y="182"/>
                    </a:lnTo>
                    <a:lnTo>
                      <a:pt x="1" y="294"/>
                    </a:lnTo>
                    <a:lnTo>
                      <a:pt x="601" y="391"/>
                    </a:lnTo>
                    <a:lnTo>
                      <a:pt x="893" y="71"/>
                    </a:lnTo>
                    <a:lnTo>
                      <a:pt x="8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2" name="Google Shape;3302;p44"/>
              <p:cNvSpPr/>
              <p:nvPr/>
            </p:nvSpPr>
            <p:spPr>
              <a:xfrm>
                <a:off x="1661190" y="2040519"/>
                <a:ext cx="75872" cy="42688"/>
              </a:xfrm>
              <a:custGeom>
                <a:avLst/>
                <a:gdLst/>
                <a:ahLst/>
                <a:cxnLst/>
                <a:rect l="l" t="t" r="r" b="b"/>
                <a:pathLst>
                  <a:path w="894" h="503" extrusionOk="0">
                    <a:moveTo>
                      <a:pt x="308" y="0"/>
                    </a:moveTo>
                    <a:lnTo>
                      <a:pt x="15" y="293"/>
                    </a:lnTo>
                    <a:lnTo>
                      <a:pt x="1" y="405"/>
                    </a:lnTo>
                    <a:lnTo>
                      <a:pt x="601" y="502"/>
                    </a:lnTo>
                    <a:lnTo>
                      <a:pt x="893" y="167"/>
                    </a:lnTo>
                    <a:lnTo>
                      <a:pt x="879" y="98"/>
                    </a:lnTo>
                    <a:lnTo>
                      <a:pt x="308"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3" name="Google Shape;3303;p44"/>
              <p:cNvSpPr/>
              <p:nvPr/>
            </p:nvSpPr>
            <p:spPr>
              <a:xfrm>
                <a:off x="1661190" y="2048751"/>
                <a:ext cx="75872" cy="34456"/>
              </a:xfrm>
              <a:custGeom>
                <a:avLst/>
                <a:gdLst/>
                <a:ahLst/>
                <a:cxnLst/>
                <a:rect l="l" t="t" r="r" b="b"/>
                <a:pathLst>
                  <a:path w="894" h="406" extrusionOk="0">
                    <a:moveTo>
                      <a:pt x="879" y="1"/>
                    </a:moveTo>
                    <a:lnTo>
                      <a:pt x="573" y="308"/>
                    </a:lnTo>
                    <a:lnTo>
                      <a:pt x="15" y="196"/>
                    </a:lnTo>
                    <a:lnTo>
                      <a:pt x="1" y="308"/>
                    </a:lnTo>
                    <a:lnTo>
                      <a:pt x="601" y="405"/>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4" name="Google Shape;3304;p44"/>
              <p:cNvSpPr/>
              <p:nvPr/>
            </p:nvSpPr>
            <p:spPr>
              <a:xfrm>
                <a:off x="1566477" y="2025073"/>
                <a:ext cx="75872" cy="42688"/>
              </a:xfrm>
              <a:custGeom>
                <a:avLst/>
                <a:gdLst/>
                <a:ahLst/>
                <a:cxnLst/>
                <a:rect l="l" t="t" r="r" b="b"/>
                <a:pathLst>
                  <a:path w="894" h="503" extrusionOk="0">
                    <a:moveTo>
                      <a:pt x="308" y="1"/>
                    </a:moveTo>
                    <a:lnTo>
                      <a:pt x="15" y="280"/>
                    </a:lnTo>
                    <a:lnTo>
                      <a:pt x="1" y="391"/>
                    </a:lnTo>
                    <a:lnTo>
                      <a:pt x="587" y="503"/>
                    </a:lnTo>
                    <a:lnTo>
                      <a:pt x="894" y="168"/>
                    </a:lnTo>
                    <a:lnTo>
                      <a:pt x="880" y="98"/>
                    </a:lnTo>
                    <a:lnTo>
                      <a:pt x="308"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5" name="Google Shape;3305;p44"/>
              <p:cNvSpPr/>
              <p:nvPr/>
            </p:nvSpPr>
            <p:spPr>
              <a:xfrm>
                <a:off x="1566477" y="2033390"/>
                <a:ext cx="75872" cy="34371"/>
              </a:xfrm>
              <a:custGeom>
                <a:avLst/>
                <a:gdLst/>
                <a:ahLst/>
                <a:cxnLst/>
                <a:rect l="l" t="t" r="r" b="b"/>
                <a:pathLst>
                  <a:path w="894" h="405" extrusionOk="0">
                    <a:moveTo>
                      <a:pt x="880" y="0"/>
                    </a:moveTo>
                    <a:lnTo>
                      <a:pt x="573" y="293"/>
                    </a:lnTo>
                    <a:lnTo>
                      <a:pt x="15" y="182"/>
                    </a:lnTo>
                    <a:lnTo>
                      <a:pt x="1" y="293"/>
                    </a:lnTo>
                    <a:lnTo>
                      <a:pt x="587" y="405"/>
                    </a:lnTo>
                    <a:lnTo>
                      <a:pt x="894" y="70"/>
                    </a:lnTo>
                    <a:lnTo>
                      <a:pt x="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6" name="Google Shape;3306;p44"/>
              <p:cNvSpPr/>
              <p:nvPr/>
            </p:nvSpPr>
            <p:spPr>
              <a:xfrm>
                <a:off x="1470662" y="2008524"/>
                <a:ext cx="75787" cy="42688"/>
              </a:xfrm>
              <a:custGeom>
                <a:avLst/>
                <a:gdLst/>
                <a:ahLst/>
                <a:cxnLst/>
                <a:rect l="l" t="t" r="r" b="b"/>
                <a:pathLst>
                  <a:path w="893" h="503" extrusionOk="0">
                    <a:moveTo>
                      <a:pt x="321" y="0"/>
                    </a:moveTo>
                    <a:lnTo>
                      <a:pt x="28" y="293"/>
                    </a:lnTo>
                    <a:lnTo>
                      <a:pt x="0" y="391"/>
                    </a:lnTo>
                    <a:lnTo>
                      <a:pt x="600" y="503"/>
                    </a:lnTo>
                    <a:lnTo>
                      <a:pt x="893" y="168"/>
                    </a:lnTo>
                    <a:lnTo>
                      <a:pt x="893" y="112"/>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7" name="Google Shape;3307;p44"/>
              <p:cNvSpPr/>
              <p:nvPr/>
            </p:nvSpPr>
            <p:spPr>
              <a:xfrm>
                <a:off x="1470662" y="2018029"/>
                <a:ext cx="75787" cy="33183"/>
              </a:xfrm>
              <a:custGeom>
                <a:avLst/>
                <a:gdLst/>
                <a:ahLst/>
                <a:cxnLst/>
                <a:rect l="l" t="t" r="r" b="b"/>
                <a:pathLst>
                  <a:path w="893" h="391" extrusionOk="0">
                    <a:moveTo>
                      <a:pt x="893" y="0"/>
                    </a:moveTo>
                    <a:lnTo>
                      <a:pt x="572" y="279"/>
                    </a:lnTo>
                    <a:lnTo>
                      <a:pt x="28" y="181"/>
                    </a:lnTo>
                    <a:lnTo>
                      <a:pt x="0" y="279"/>
                    </a:lnTo>
                    <a:lnTo>
                      <a:pt x="600" y="391"/>
                    </a:lnTo>
                    <a:lnTo>
                      <a:pt x="893" y="56"/>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8" name="Google Shape;3308;p44"/>
              <p:cNvSpPr/>
              <p:nvPr/>
            </p:nvSpPr>
            <p:spPr>
              <a:xfrm>
                <a:off x="1375950" y="1993163"/>
                <a:ext cx="75787" cy="42688"/>
              </a:xfrm>
              <a:custGeom>
                <a:avLst/>
                <a:gdLst/>
                <a:ahLst/>
                <a:cxnLst/>
                <a:rect l="l" t="t" r="r" b="b"/>
                <a:pathLst>
                  <a:path w="893" h="503" extrusionOk="0">
                    <a:moveTo>
                      <a:pt x="321" y="0"/>
                    </a:moveTo>
                    <a:lnTo>
                      <a:pt x="14" y="293"/>
                    </a:lnTo>
                    <a:lnTo>
                      <a:pt x="0" y="391"/>
                    </a:lnTo>
                    <a:lnTo>
                      <a:pt x="600" y="502"/>
                    </a:lnTo>
                    <a:lnTo>
                      <a:pt x="893" y="168"/>
                    </a:lnTo>
                    <a:lnTo>
                      <a:pt x="879"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9" name="Google Shape;3309;p44"/>
              <p:cNvSpPr/>
              <p:nvPr/>
            </p:nvSpPr>
            <p:spPr>
              <a:xfrm>
                <a:off x="1375950" y="2001395"/>
                <a:ext cx="75787" cy="34456"/>
              </a:xfrm>
              <a:custGeom>
                <a:avLst/>
                <a:gdLst/>
                <a:ahLst/>
                <a:cxnLst/>
                <a:rect l="l" t="t" r="r" b="b"/>
                <a:pathLst>
                  <a:path w="893" h="406" extrusionOk="0">
                    <a:moveTo>
                      <a:pt x="879" y="1"/>
                    </a:moveTo>
                    <a:lnTo>
                      <a:pt x="572" y="294"/>
                    </a:lnTo>
                    <a:lnTo>
                      <a:pt x="14" y="196"/>
                    </a:lnTo>
                    <a:lnTo>
                      <a:pt x="0" y="294"/>
                    </a:lnTo>
                    <a:lnTo>
                      <a:pt x="600" y="405"/>
                    </a:lnTo>
                    <a:lnTo>
                      <a:pt x="893" y="71"/>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0" name="Google Shape;3310;p44"/>
              <p:cNvSpPr/>
              <p:nvPr/>
            </p:nvSpPr>
            <p:spPr>
              <a:xfrm>
                <a:off x="1701417" y="1987222"/>
                <a:ext cx="181277" cy="181192"/>
              </a:xfrm>
              <a:custGeom>
                <a:avLst/>
                <a:gdLst/>
                <a:ahLst/>
                <a:cxnLst/>
                <a:rect l="l" t="t" r="r" b="b"/>
                <a:pathLst>
                  <a:path w="2136" h="2135" extrusionOk="0">
                    <a:moveTo>
                      <a:pt x="1591" y="0"/>
                    </a:moveTo>
                    <a:lnTo>
                      <a:pt x="15" y="1925"/>
                    </a:lnTo>
                    <a:lnTo>
                      <a:pt x="1" y="2023"/>
                    </a:lnTo>
                    <a:lnTo>
                      <a:pt x="601" y="2135"/>
                    </a:lnTo>
                    <a:lnTo>
                      <a:pt x="880" y="1800"/>
                    </a:lnTo>
                    <a:lnTo>
                      <a:pt x="2135" y="112"/>
                    </a:lnTo>
                    <a:lnTo>
                      <a:pt x="159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1" name="Google Shape;3311;p44"/>
              <p:cNvSpPr/>
              <p:nvPr/>
            </p:nvSpPr>
            <p:spPr>
              <a:xfrm>
                <a:off x="1701417" y="1996727"/>
                <a:ext cx="182465" cy="172875"/>
              </a:xfrm>
              <a:custGeom>
                <a:avLst/>
                <a:gdLst/>
                <a:ahLst/>
                <a:cxnLst/>
                <a:rect l="l" t="t" r="r" b="b"/>
                <a:pathLst>
                  <a:path w="2150" h="2037" extrusionOk="0">
                    <a:moveTo>
                      <a:pt x="2135" y="0"/>
                    </a:moveTo>
                    <a:lnTo>
                      <a:pt x="573" y="1925"/>
                    </a:lnTo>
                    <a:lnTo>
                      <a:pt x="15" y="1827"/>
                    </a:lnTo>
                    <a:lnTo>
                      <a:pt x="1" y="1925"/>
                    </a:lnTo>
                    <a:lnTo>
                      <a:pt x="601" y="2037"/>
                    </a:lnTo>
                    <a:lnTo>
                      <a:pt x="2149" y="70"/>
                    </a:lnTo>
                    <a:lnTo>
                      <a:pt x="21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2" name="Google Shape;3312;p44"/>
              <p:cNvSpPr/>
              <p:nvPr/>
            </p:nvSpPr>
            <p:spPr>
              <a:xfrm>
                <a:off x="1606790" y="2109177"/>
                <a:ext cx="75787" cy="42688"/>
              </a:xfrm>
              <a:custGeom>
                <a:avLst/>
                <a:gdLst/>
                <a:ahLst/>
                <a:cxnLst/>
                <a:rect l="l" t="t" r="r" b="b"/>
                <a:pathLst>
                  <a:path w="893" h="503" extrusionOk="0">
                    <a:moveTo>
                      <a:pt x="307" y="0"/>
                    </a:moveTo>
                    <a:lnTo>
                      <a:pt x="14" y="293"/>
                    </a:lnTo>
                    <a:lnTo>
                      <a:pt x="0" y="405"/>
                    </a:lnTo>
                    <a:lnTo>
                      <a:pt x="586" y="502"/>
                    </a:lnTo>
                    <a:lnTo>
                      <a:pt x="893" y="181"/>
                    </a:lnTo>
                    <a:lnTo>
                      <a:pt x="879" y="112"/>
                    </a:lnTo>
                    <a:lnTo>
                      <a:pt x="307"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3" name="Google Shape;3313;p44"/>
              <p:cNvSpPr/>
              <p:nvPr/>
            </p:nvSpPr>
            <p:spPr>
              <a:xfrm>
                <a:off x="1606790" y="2118597"/>
                <a:ext cx="75787" cy="33268"/>
              </a:xfrm>
              <a:custGeom>
                <a:avLst/>
                <a:gdLst/>
                <a:ahLst/>
                <a:cxnLst/>
                <a:rect l="l" t="t" r="r" b="b"/>
                <a:pathLst>
                  <a:path w="893" h="392" extrusionOk="0">
                    <a:moveTo>
                      <a:pt x="879" y="1"/>
                    </a:moveTo>
                    <a:lnTo>
                      <a:pt x="572" y="294"/>
                    </a:lnTo>
                    <a:lnTo>
                      <a:pt x="14" y="182"/>
                    </a:lnTo>
                    <a:lnTo>
                      <a:pt x="0" y="294"/>
                    </a:lnTo>
                    <a:lnTo>
                      <a:pt x="586" y="391"/>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4" name="Google Shape;3314;p44"/>
              <p:cNvSpPr/>
              <p:nvPr/>
            </p:nvSpPr>
            <p:spPr>
              <a:xfrm>
                <a:off x="1512077" y="2093731"/>
                <a:ext cx="75787" cy="42688"/>
              </a:xfrm>
              <a:custGeom>
                <a:avLst/>
                <a:gdLst/>
                <a:ahLst/>
                <a:cxnLst/>
                <a:rect l="l" t="t" r="r" b="b"/>
                <a:pathLst>
                  <a:path w="893" h="503" extrusionOk="0">
                    <a:moveTo>
                      <a:pt x="307" y="1"/>
                    </a:moveTo>
                    <a:lnTo>
                      <a:pt x="14" y="294"/>
                    </a:lnTo>
                    <a:lnTo>
                      <a:pt x="0" y="391"/>
                    </a:lnTo>
                    <a:lnTo>
                      <a:pt x="586" y="503"/>
                    </a:lnTo>
                    <a:lnTo>
                      <a:pt x="893" y="168"/>
                    </a:lnTo>
                    <a:lnTo>
                      <a:pt x="879" y="98"/>
                    </a:lnTo>
                    <a:lnTo>
                      <a:pt x="307"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5" name="Google Shape;3315;p44"/>
              <p:cNvSpPr/>
              <p:nvPr/>
            </p:nvSpPr>
            <p:spPr>
              <a:xfrm>
                <a:off x="1512077" y="2102048"/>
                <a:ext cx="75787" cy="34371"/>
              </a:xfrm>
              <a:custGeom>
                <a:avLst/>
                <a:gdLst/>
                <a:ahLst/>
                <a:cxnLst/>
                <a:rect l="l" t="t" r="r" b="b"/>
                <a:pathLst>
                  <a:path w="893" h="405" extrusionOk="0">
                    <a:moveTo>
                      <a:pt x="879" y="0"/>
                    </a:moveTo>
                    <a:lnTo>
                      <a:pt x="572" y="293"/>
                    </a:lnTo>
                    <a:lnTo>
                      <a:pt x="14" y="196"/>
                    </a:lnTo>
                    <a:lnTo>
                      <a:pt x="0" y="293"/>
                    </a:lnTo>
                    <a:lnTo>
                      <a:pt x="586" y="405"/>
                    </a:lnTo>
                    <a:lnTo>
                      <a:pt x="893" y="70"/>
                    </a:lnTo>
                    <a:lnTo>
                      <a:pt x="8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6" name="Google Shape;3316;p44"/>
              <p:cNvSpPr/>
              <p:nvPr/>
            </p:nvSpPr>
            <p:spPr>
              <a:xfrm>
                <a:off x="1416177" y="2078370"/>
                <a:ext cx="75872" cy="42688"/>
              </a:xfrm>
              <a:custGeom>
                <a:avLst/>
                <a:gdLst/>
                <a:ahLst/>
                <a:cxnLst/>
                <a:rect l="l" t="t" r="r" b="b"/>
                <a:pathLst>
                  <a:path w="894" h="503" extrusionOk="0">
                    <a:moveTo>
                      <a:pt x="321" y="0"/>
                    </a:moveTo>
                    <a:lnTo>
                      <a:pt x="28" y="279"/>
                    </a:lnTo>
                    <a:lnTo>
                      <a:pt x="0" y="391"/>
                    </a:lnTo>
                    <a:lnTo>
                      <a:pt x="600" y="503"/>
                    </a:lnTo>
                    <a:lnTo>
                      <a:pt x="893" y="168"/>
                    </a:lnTo>
                    <a:lnTo>
                      <a:pt x="893"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7" name="Google Shape;3317;p44"/>
              <p:cNvSpPr/>
              <p:nvPr/>
            </p:nvSpPr>
            <p:spPr>
              <a:xfrm>
                <a:off x="1416177" y="2086687"/>
                <a:ext cx="75872" cy="34371"/>
              </a:xfrm>
              <a:custGeom>
                <a:avLst/>
                <a:gdLst/>
                <a:ahLst/>
                <a:cxnLst/>
                <a:rect l="l" t="t" r="r" b="b"/>
                <a:pathLst>
                  <a:path w="894" h="405" extrusionOk="0">
                    <a:moveTo>
                      <a:pt x="893" y="0"/>
                    </a:moveTo>
                    <a:lnTo>
                      <a:pt x="572" y="293"/>
                    </a:lnTo>
                    <a:lnTo>
                      <a:pt x="28" y="181"/>
                    </a:lnTo>
                    <a:lnTo>
                      <a:pt x="0" y="293"/>
                    </a:lnTo>
                    <a:lnTo>
                      <a:pt x="600" y="405"/>
                    </a:lnTo>
                    <a:lnTo>
                      <a:pt x="893" y="70"/>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8" name="Google Shape;3318;p44"/>
              <p:cNvSpPr/>
              <p:nvPr/>
            </p:nvSpPr>
            <p:spPr>
              <a:xfrm>
                <a:off x="1321465" y="2061821"/>
                <a:ext cx="75872" cy="42688"/>
              </a:xfrm>
              <a:custGeom>
                <a:avLst/>
                <a:gdLst/>
                <a:ahLst/>
                <a:cxnLst/>
                <a:rect l="l" t="t" r="r" b="b"/>
                <a:pathLst>
                  <a:path w="894" h="503" extrusionOk="0">
                    <a:moveTo>
                      <a:pt x="321" y="0"/>
                    </a:moveTo>
                    <a:lnTo>
                      <a:pt x="14" y="293"/>
                    </a:lnTo>
                    <a:lnTo>
                      <a:pt x="0" y="391"/>
                    </a:lnTo>
                    <a:lnTo>
                      <a:pt x="600" y="502"/>
                    </a:lnTo>
                    <a:lnTo>
                      <a:pt x="893" y="168"/>
                    </a:lnTo>
                    <a:lnTo>
                      <a:pt x="879"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9" name="Google Shape;3319;p44"/>
              <p:cNvSpPr/>
              <p:nvPr/>
            </p:nvSpPr>
            <p:spPr>
              <a:xfrm>
                <a:off x="1321465" y="2070053"/>
                <a:ext cx="75872" cy="34456"/>
              </a:xfrm>
              <a:custGeom>
                <a:avLst/>
                <a:gdLst/>
                <a:ahLst/>
                <a:cxnLst/>
                <a:rect l="l" t="t" r="r" b="b"/>
                <a:pathLst>
                  <a:path w="894" h="406" extrusionOk="0">
                    <a:moveTo>
                      <a:pt x="879" y="1"/>
                    </a:moveTo>
                    <a:lnTo>
                      <a:pt x="572" y="294"/>
                    </a:lnTo>
                    <a:lnTo>
                      <a:pt x="14" y="196"/>
                    </a:lnTo>
                    <a:lnTo>
                      <a:pt x="0" y="294"/>
                    </a:lnTo>
                    <a:lnTo>
                      <a:pt x="600" y="405"/>
                    </a:lnTo>
                    <a:lnTo>
                      <a:pt x="893" y="71"/>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0" name="Google Shape;3320;p44"/>
              <p:cNvSpPr/>
              <p:nvPr/>
            </p:nvSpPr>
            <p:spPr>
              <a:xfrm>
                <a:off x="1321465" y="2075994"/>
                <a:ext cx="75872" cy="29704"/>
              </a:xfrm>
              <a:custGeom>
                <a:avLst/>
                <a:gdLst/>
                <a:ahLst/>
                <a:cxnLst/>
                <a:rect l="l" t="t" r="r" b="b"/>
                <a:pathLst>
                  <a:path w="894" h="350" extrusionOk="0">
                    <a:moveTo>
                      <a:pt x="0" y="224"/>
                    </a:moveTo>
                    <a:lnTo>
                      <a:pt x="586" y="307"/>
                    </a:lnTo>
                    <a:lnTo>
                      <a:pt x="893" y="1"/>
                    </a:lnTo>
                    <a:lnTo>
                      <a:pt x="600" y="34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1" name="Google Shape;3321;p44"/>
              <p:cNvSpPr/>
              <p:nvPr/>
            </p:nvSpPr>
            <p:spPr>
              <a:xfrm>
                <a:off x="1211391" y="1838025"/>
                <a:ext cx="858265" cy="413220"/>
              </a:xfrm>
              <a:custGeom>
                <a:avLst/>
                <a:gdLst/>
                <a:ahLst/>
                <a:cxnLst/>
                <a:rect l="l" t="t" r="r" b="b"/>
                <a:pathLst>
                  <a:path w="10113" h="4869" extrusionOk="0">
                    <a:moveTo>
                      <a:pt x="0" y="3572"/>
                    </a:moveTo>
                    <a:cubicBezTo>
                      <a:pt x="0" y="3572"/>
                      <a:pt x="6263" y="4632"/>
                      <a:pt x="6626" y="4534"/>
                    </a:cubicBezTo>
                    <a:cubicBezTo>
                      <a:pt x="7002" y="4450"/>
                      <a:pt x="10113" y="1"/>
                      <a:pt x="10113" y="1"/>
                    </a:cubicBezTo>
                    <a:lnTo>
                      <a:pt x="6696" y="4869"/>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2" name="Google Shape;3322;p44"/>
              <p:cNvSpPr/>
              <p:nvPr/>
            </p:nvSpPr>
            <p:spPr>
              <a:xfrm>
                <a:off x="2069573" y="1658105"/>
                <a:ext cx="67639" cy="188321"/>
              </a:xfrm>
              <a:custGeom>
                <a:avLst/>
                <a:gdLst/>
                <a:ahLst/>
                <a:cxnLst/>
                <a:rect l="l" t="t" r="r" b="b"/>
                <a:pathLst>
                  <a:path w="797" h="2219" extrusionOk="0">
                    <a:moveTo>
                      <a:pt x="796" y="1"/>
                    </a:moveTo>
                    <a:lnTo>
                      <a:pt x="1" y="2121"/>
                    </a:lnTo>
                    <a:lnTo>
                      <a:pt x="140" y="2219"/>
                    </a:lnTo>
                    <a:lnTo>
                      <a:pt x="7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3" name="Google Shape;3323;p44"/>
              <p:cNvSpPr/>
              <p:nvPr/>
            </p:nvSpPr>
            <p:spPr>
              <a:xfrm>
                <a:off x="3174126" y="3356816"/>
                <a:ext cx="153950" cy="203767"/>
              </a:xfrm>
              <a:custGeom>
                <a:avLst/>
                <a:gdLst/>
                <a:ahLst/>
                <a:cxnLst/>
                <a:rect l="l" t="t" r="r" b="b"/>
                <a:pathLst>
                  <a:path w="1814" h="2401" extrusionOk="0">
                    <a:moveTo>
                      <a:pt x="1186" y="1"/>
                    </a:moveTo>
                    <a:cubicBezTo>
                      <a:pt x="1067" y="11"/>
                      <a:pt x="949" y="21"/>
                      <a:pt x="831" y="21"/>
                    </a:cubicBezTo>
                    <a:cubicBezTo>
                      <a:pt x="782" y="21"/>
                      <a:pt x="733" y="19"/>
                      <a:pt x="684" y="15"/>
                    </a:cubicBezTo>
                    <a:cubicBezTo>
                      <a:pt x="488" y="684"/>
                      <a:pt x="265" y="1396"/>
                      <a:pt x="0" y="2121"/>
                    </a:cubicBezTo>
                    <a:lnTo>
                      <a:pt x="223" y="2107"/>
                    </a:lnTo>
                    <a:lnTo>
                      <a:pt x="474" y="2065"/>
                    </a:lnTo>
                    <a:lnTo>
                      <a:pt x="628" y="1563"/>
                    </a:lnTo>
                    <a:lnTo>
                      <a:pt x="893" y="1535"/>
                    </a:lnTo>
                    <a:lnTo>
                      <a:pt x="893" y="1535"/>
                    </a:lnTo>
                    <a:cubicBezTo>
                      <a:pt x="781" y="1814"/>
                      <a:pt x="697" y="2107"/>
                      <a:pt x="614" y="2400"/>
                    </a:cubicBezTo>
                    <a:cubicBezTo>
                      <a:pt x="684" y="2386"/>
                      <a:pt x="753" y="2358"/>
                      <a:pt x="823" y="2344"/>
                    </a:cubicBezTo>
                    <a:cubicBezTo>
                      <a:pt x="893" y="2316"/>
                      <a:pt x="962" y="2302"/>
                      <a:pt x="1032" y="2289"/>
                    </a:cubicBezTo>
                    <a:lnTo>
                      <a:pt x="1074" y="2289"/>
                    </a:lnTo>
                    <a:cubicBezTo>
                      <a:pt x="1200" y="1870"/>
                      <a:pt x="1437" y="1187"/>
                      <a:pt x="1813" y="252"/>
                    </a:cubicBezTo>
                    <a:lnTo>
                      <a:pt x="1813" y="252"/>
                    </a:lnTo>
                    <a:cubicBezTo>
                      <a:pt x="1646" y="280"/>
                      <a:pt x="1479" y="308"/>
                      <a:pt x="1297" y="308"/>
                    </a:cubicBezTo>
                    <a:cubicBezTo>
                      <a:pt x="1200" y="629"/>
                      <a:pt x="1130" y="894"/>
                      <a:pt x="1060" y="1061"/>
                    </a:cubicBezTo>
                    <a:cubicBezTo>
                      <a:pt x="1018" y="1075"/>
                      <a:pt x="962" y="1103"/>
                      <a:pt x="921" y="1103"/>
                    </a:cubicBezTo>
                    <a:cubicBezTo>
                      <a:pt x="921" y="1103"/>
                      <a:pt x="879" y="1103"/>
                      <a:pt x="809" y="1117"/>
                    </a:cubicBezTo>
                    <a:cubicBezTo>
                      <a:pt x="921" y="740"/>
                      <a:pt x="1046" y="364"/>
                      <a:pt x="1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4" name="Google Shape;3324;p44"/>
              <p:cNvSpPr/>
              <p:nvPr/>
            </p:nvSpPr>
            <p:spPr>
              <a:xfrm>
                <a:off x="3290140" y="3492350"/>
                <a:ext cx="60426" cy="75277"/>
              </a:xfrm>
              <a:custGeom>
                <a:avLst/>
                <a:gdLst/>
                <a:ahLst/>
                <a:cxnLst/>
                <a:rect l="l" t="t" r="r" b="b"/>
                <a:pathLst>
                  <a:path w="712" h="887" extrusionOk="0">
                    <a:moveTo>
                      <a:pt x="389" y="1"/>
                    </a:moveTo>
                    <a:cubicBezTo>
                      <a:pt x="275" y="1"/>
                      <a:pt x="167" y="55"/>
                      <a:pt x="98" y="148"/>
                    </a:cubicBezTo>
                    <a:cubicBezTo>
                      <a:pt x="56" y="203"/>
                      <a:pt x="42" y="287"/>
                      <a:pt x="56" y="357"/>
                    </a:cubicBezTo>
                    <a:cubicBezTo>
                      <a:pt x="80" y="353"/>
                      <a:pt x="105" y="351"/>
                      <a:pt x="129" y="351"/>
                    </a:cubicBezTo>
                    <a:cubicBezTo>
                      <a:pt x="187" y="351"/>
                      <a:pt x="244" y="361"/>
                      <a:pt x="293" y="371"/>
                    </a:cubicBezTo>
                    <a:cubicBezTo>
                      <a:pt x="307" y="357"/>
                      <a:pt x="307" y="329"/>
                      <a:pt x="293" y="315"/>
                    </a:cubicBezTo>
                    <a:cubicBezTo>
                      <a:pt x="307" y="273"/>
                      <a:pt x="321" y="245"/>
                      <a:pt x="363" y="231"/>
                    </a:cubicBezTo>
                    <a:cubicBezTo>
                      <a:pt x="391" y="245"/>
                      <a:pt x="405" y="273"/>
                      <a:pt x="405" y="301"/>
                    </a:cubicBezTo>
                    <a:cubicBezTo>
                      <a:pt x="405" y="315"/>
                      <a:pt x="391" y="343"/>
                      <a:pt x="391" y="357"/>
                    </a:cubicBezTo>
                    <a:cubicBezTo>
                      <a:pt x="307" y="440"/>
                      <a:pt x="223" y="510"/>
                      <a:pt x="126" y="566"/>
                    </a:cubicBezTo>
                    <a:cubicBezTo>
                      <a:pt x="42" y="608"/>
                      <a:pt x="0" y="705"/>
                      <a:pt x="14" y="789"/>
                    </a:cubicBezTo>
                    <a:cubicBezTo>
                      <a:pt x="36" y="778"/>
                      <a:pt x="64" y="773"/>
                      <a:pt x="99" y="773"/>
                    </a:cubicBezTo>
                    <a:cubicBezTo>
                      <a:pt x="197" y="773"/>
                      <a:pt x="345" y="815"/>
                      <a:pt x="530" y="887"/>
                    </a:cubicBezTo>
                    <a:cubicBezTo>
                      <a:pt x="558" y="817"/>
                      <a:pt x="614" y="747"/>
                      <a:pt x="670" y="692"/>
                    </a:cubicBezTo>
                    <a:cubicBezTo>
                      <a:pt x="600" y="650"/>
                      <a:pt x="502" y="622"/>
                      <a:pt x="418" y="608"/>
                    </a:cubicBezTo>
                    <a:cubicBezTo>
                      <a:pt x="586" y="510"/>
                      <a:pt x="670" y="413"/>
                      <a:pt x="697" y="315"/>
                    </a:cubicBezTo>
                    <a:cubicBezTo>
                      <a:pt x="711" y="217"/>
                      <a:pt x="683" y="134"/>
                      <a:pt x="614" y="78"/>
                    </a:cubicBezTo>
                    <a:cubicBezTo>
                      <a:pt x="558" y="36"/>
                      <a:pt x="516" y="22"/>
                      <a:pt x="460" y="8"/>
                    </a:cubicBezTo>
                    <a:cubicBezTo>
                      <a:pt x="436" y="3"/>
                      <a:pt x="412" y="1"/>
                      <a:pt x="3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5" name="Google Shape;3325;p44"/>
              <p:cNvSpPr/>
              <p:nvPr/>
            </p:nvSpPr>
            <p:spPr>
              <a:xfrm>
                <a:off x="3358798" y="3453735"/>
                <a:ext cx="140880" cy="133327"/>
              </a:xfrm>
              <a:custGeom>
                <a:avLst/>
                <a:gdLst/>
                <a:ahLst/>
                <a:cxnLst/>
                <a:rect l="l" t="t" r="r" b="b"/>
                <a:pathLst>
                  <a:path w="1660" h="1571" extrusionOk="0">
                    <a:moveTo>
                      <a:pt x="990" y="630"/>
                    </a:moveTo>
                    <a:cubicBezTo>
                      <a:pt x="1116" y="672"/>
                      <a:pt x="1158" y="728"/>
                      <a:pt x="1130" y="840"/>
                    </a:cubicBezTo>
                    <a:cubicBezTo>
                      <a:pt x="1088" y="923"/>
                      <a:pt x="1046" y="979"/>
                      <a:pt x="976" y="1035"/>
                    </a:cubicBezTo>
                    <a:cubicBezTo>
                      <a:pt x="862" y="1150"/>
                      <a:pt x="712" y="1218"/>
                      <a:pt x="548" y="1218"/>
                    </a:cubicBezTo>
                    <a:cubicBezTo>
                      <a:pt x="533" y="1218"/>
                      <a:pt x="518" y="1217"/>
                      <a:pt x="502" y="1216"/>
                    </a:cubicBezTo>
                    <a:cubicBezTo>
                      <a:pt x="446" y="1188"/>
                      <a:pt x="418" y="1133"/>
                      <a:pt x="418" y="1035"/>
                    </a:cubicBezTo>
                    <a:cubicBezTo>
                      <a:pt x="460" y="895"/>
                      <a:pt x="544" y="798"/>
                      <a:pt x="656" y="714"/>
                    </a:cubicBezTo>
                    <a:cubicBezTo>
                      <a:pt x="753" y="658"/>
                      <a:pt x="865" y="630"/>
                      <a:pt x="990" y="630"/>
                    </a:cubicBezTo>
                    <a:close/>
                    <a:moveTo>
                      <a:pt x="1161" y="1"/>
                    </a:moveTo>
                    <a:cubicBezTo>
                      <a:pt x="1117" y="1"/>
                      <a:pt x="1073" y="5"/>
                      <a:pt x="1032" y="17"/>
                    </a:cubicBezTo>
                    <a:cubicBezTo>
                      <a:pt x="893" y="31"/>
                      <a:pt x="753" y="72"/>
                      <a:pt x="614" y="128"/>
                    </a:cubicBezTo>
                    <a:cubicBezTo>
                      <a:pt x="474" y="226"/>
                      <a:pt x="335" y="338"/>
                      <a:pt x="223" y="463"/>
                    </a:cubicBezTo>
                    <a:cubicBezTo>
                      <a:pt x="112" y="603"/>
                      <a:pt x="28" y="784"/>
                      <a:pt x="0" y="965"/>
                    </a:cubicBezTo>
                    <a:cubicBezTo>
                      <a:pt x="0" y="1091"/>
                      <a:pt x="28" y="1230"/>
                      <a:pt x="98" y="1342"/>
                    </a:cubicBezTo>
                    <a:cubicBezTo>
                      <a:pt x="140" y="1426"/>
                      <a:pt x="223" y="1481"/>
                      <a:pt x="321" y="1523"/>
                    </a:cubicBezTo>
                    <a:cubicBezTo>
                      <a:pt x="405" y="1555"/>
                      <a:pt x="496" y="1570"/>
                      <a:pt x="584" y="1570"/>
                    </a:cubicBezTo>
                    <a:cubicBezTo>
                      <a:pt x="613" y="1570"/>
                      <a:pt x="642" y="1568"/>
                      <a:pt x="670" y="1565"/>
                    </a:cubicBezTo>
                    <a:cubicBezTo>
                      <a:pt x="809" y="1537"/>
                      <a:pt x="949" y="1481"/>
                      <a:pt x="1074" y="1398"/>
                    </a:cubicBezTo>
                    <a:cubicBezTo>
                      <a:pt x="1130" y="1370"/>
                      <a:pt x="1186" y="1328"/>
                      <a:pt x="1228" y="1286"/>
                    </a:cubicBezTo>
                    <a:cubicBezTo>
                      <a:pt x="1311" y="1216"/>
                      <a:pt x="1381" y="1133"/>
                      <a:pt x="1437" y="1049"/>
                    </a:cubicBezTo>
                    <a:cubicBezTo>
                      <a:pt x="1520" y="937"/>
                      <a:pt x="1590" y="798"/>
                      <a:pt x="1632" y="658"/>
                    </a:cubicBezTo>
                    <a:cubicBezTo>
                      <a:pt x="1660" y="547"/>
                      <a:pt x="1660" y="421"/>
                      <a:pt x="1632" y="310"/>
                    </a:cubicBezTo>
                    <a:cubicBezTo>
                      <a:pt x="1590" y="170"/>
                      <a:pt x="1479" y="59"/>
                      <a:pt x="1339" y="17"/>
                    </a:cubicBezTo>
                    <a:cubicBezTo>
                      <a:pt x="1283" y="9"/>
                      <a:pt x="1222" y="1"/>
                      <a:pt x="1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6" name="Google Shape;3326;p44"/>
              <p:cNvSpPr/>
              <p:nvPr/>
            </p:nvSpPr>
            <p:spPr>
              <a:xfrm>
                <a:off x="1233881" y="2155345"/>
                <a:ext cx="80539" cy="108970"/>
              </a:xfrm>
              <a:custGeom>
                <a:avLst/>
                <a:gdLst/>
                <a:ahLst/>
                <a:cxnLst/>
                <a:rect l="l" t="t" r="r" b="b"/>
                <a:pathLst>
                  <a:path w="949" h="1284" extrusionOk="0">
                    <a:moveTo>
                      <a:pt x="712" y="0"/>
                    </a:moveTo>
                    <a:cubicBezTo>
                      <a:pt x="475" y="70"/>
                      <a:pt x="237" y="126"/>
                      <a:pt x="0" y="168"/>
                    </a:cubicBezTo>
                    <a:lnTo>
                      <a:pt x="112" y="851"/>
                    </a:lnTo>
                    <a:cubicBezTo>
                      <a:pt x="168" y="795"/>
                      <a:pt x="237" y="753"/>
                      <a:pt x="307" y="725"/>
                    </a:cubicBezTo>
                    <a:cubicBezTo>
                      <a:pt x="353" y="715"/>
                      <a:pt x="395" y="710"/>
                      <a:pt x="432" y="710"/>
                    </a:cubicBezTo>
                    <a:cubicBezTo>
                      <a:pt x="539" y="710"/>
                      <a:pt x="604" y="754"/>
                      <a:pt x="614" y="837"/>
                    </a:cubicBezTo>
                    <a:cubicBezTo>
                      <a:pt x="614" y="910"/>
                      <a:pt x="571" y="951"/>
                      <a:pt x="486" y="951"/>
                    </a:cubicBezTo>
                    <a:cubicBezTo>
                      <a:pt x="474" y="951"/>
                      <a:pt x="461" y="950"/>
                      <a:pt x="447" y="949"/>
                    </a:cubicBezTo>
                    <a:cubicBezTo>
                      <a:pt x="377" y="921"/>
                      <a:pt x="321" y="893"/>
                      <a:pt x="265" y="851"/>
                    </a:cubicBezTo>
                    <a:cubicBezTo>
                      <a:pt x="210" y="935"/>
                      <a:pt x="140" y="1004"/>
                      <a:pt x="70" y="1088"/>
                    </a:cubicBezTo>
                    <a:cubicBezTo>
                      <a:pt x="196" y="1200"/>
                      <a:pt x="363" y="1269"/>
                      <a:pt x="544" y="1283"/>
                    </a:cubicBezTo>
                    <a:cubicBezTo>
                      <a:pt x="642" y="1283"/>
                      <a:pt x="740" y="1228"/>
                      <a:pt x="823" y="1158"/>
                    </a:cubicBezTo>
                    <a:cubicBezTo>
                      <a:pt x="907" y="1046"/>
                      <a:pt x="949" y="907"/>
                      <a:pt x="949" y="781"/>
                    </a:cubicBezTo>
                    <a:cubicBezTo>
                      <a:pt x="935" y="684"/>
                      <a:pt x="893" y="586"/>
                      <a:pt x="823" y="530"/>
                    </a:cubicBezTo>
                    <a:cubicBezTo>
                      <a:pt x="726" y="446"/>
                      <a:pt x="600" y="405"/>
                      <a:pt x="475" y="405"/>
                    </a:cubicBezTo>
                    <a:cubicBezTo>
                      <a:pt x="419" y="405"/>
                      <a:pt x="377" y="419"/>
                      <a:pt x="335" y="419"/>
                    </a:cubicBezTo>
                    <a:lnTo>
                      <a:pt x="321" y="377"/>
                    </a:lnTo>
                    <a:cubicBezTo>
                      <a:pt x="475" y="335"/>
                      <a:pt x="628" y="307"/>
                      <a:pt x="781" y="307"/>
                    </a:cubicBezTo>
                    <a:cubicBezTo>
                      <a:pt x="754" y="209"/>
                      <a:pt x="726" y="98"/>
                      <a:pt x="7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7" name="Google Shape;3327;p44"/>
              <p:cNvSpPr/>
              <p:nvPr/>
            </p:nvSpPr>
            <p:spPr>
              <a:xfrm>
                <a:off x="963917" y="2061821"/>
                <a:ext cx="113807" cy="170753"/>
              </a:xfrm>
              <a:custGeom>
                <a:avLst/>
                <a:gdLst/>
                <a:ahLst/>
                <a:cxnLst/>
                <a:rect l="l" t="t" r="r" b="b"/>
                <a:pathLst>
                  <a:path w="1341" h="2012" extrusionOk="0">
                    <a:moveTo>
                      <a:pt x="1033" y="0"/>
                    </a:moveTo>
                    <a:cubicBezTo>
                      <a:pt x="963" y="28"/>
                      <a:pt x="894" y="70"/>
                      <a:pt x="824" y="112"/>
                    </a:cubicBezTo>
                    <a:cubicBezTo>
                      <a:pt x="712" y="168"/>
                      <a:pt x="615" y="237"/>
                      <a:pt x="531" y="321"/>
                    </a:cubicBezTo>
                    <a:cubicBezTo>
                      <a:pt x="406" y="447"/>
                      <a:pt x="294" y="586"/>
                      <a:pt x="196" y="739"/>
                    </a:cubicBezTo>
                    <a:cubicBezTo>
                      <a:pt x="140" y="851"/>
                      <a:pt x="85" y="949"/>
                      <a:pt x="57" y="1060"/>
                    </a:cubicBezTo>
                    <a:cubicBezTo>
                      <a:pt x="1" y="1256"/>
                      <a:pt x="1" y="1465"/>
                      <a:pt x="57" y="1646"/>
                    </a:cubicBezTo>
                    <a:cubicBezTo>
                      <a:pt x="85" y="1716"/>
                      <a:pt x="113" y="1772"/>
                      <a:pt x="154" y="1827"/>
                    </a:cubicBezTo>
                    <a:cubicBezTo>
                      <a:pt x="196" y="1855"/>
                      <a:pt x="224" y="1897"/>
                      <a:pt x="266" y="1911"/>
                    </a:cubicBezTo>
                    <a:cubicBezTo>
                      <a:pt x="375" y="1972"/>
                      <a:pt x="506" y="2011"/>
                      <a:pt x="630" y="2011"/>
                    </a:cubicBezTo>
                    <a:cubicBezTo>
                      <a:pt x="648" y="2011"/>
                      <a:pt x="666" y="2011"/>
                      <a:pt x="684" y="2009"/>
                    </a:cubicBezTo>
                    <a:cubicBezTo>
                      <a:pt x="824" y="1981"/>
                      <a:pt x="950" y="1939"/>
                      <a:pt x="1061" y="1855"/>
                    </a:cubicBezTo>
                    <a:cubicBezTo>
                      <a:pt x="1159" y="1800"/>
                      <a:pt x="1256" y="1730"/>
                      <a:pt x="1340" y="1646"/>
                    </a:cubicBezTo>
                    <a:lnTo>
                      <a:pt x="1103" y="1228"/>
                    </a:lnTo>
                    <a:cubicBezTo>
                      <a:pt x="1103" y="1242"/>
                      <a:pt x="1089" y="1270"/>
                      <a:pt x="1047" y="1311"/>
                    </a:cubicBezTo>
                    <a:cubicBezTo>
                      <a:pt x="977" y="1409"/>
                      <a:pt x="880" y="1479"/>
                      <a:pt x="754" y="1507"/>
                    </a:cubicBezTo>
                    <a:lnTo>
                      <a:pt x="684" y="1507"/>
                    </a:lnTo>
                    <a:cubicBezTo>
                      <a:pt x="573" y="1465"/>
                      <a:pt x="531" y="1339"/>
                      <a:pt x="573" y="1158"/>
                    </a:cubicBezTo>
                    <a:cubicBezTo>
                      <a:pt x="601" y="1046"/>
                      <a:pt x="671" y="949"/>
                      <a:pt x="754" y="865"/>
                    </a:cubicBezTo>
                    <a:cubicBezTo>
                      <a:pt x="838" y="795"/>
                      <a:pt x="936" y="739"/>
                      <a:pt x="1061" y="712"/>
                    </a:cubicBezTo>
                    <a:lnTo>
                      <a:pt x="10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8" name="Google Shape;3328;p44"/>
              <p:cNvSpPr/>
              <p:nvPr/>
            </p:nvSpPr>
            <p:spPr>
              <a:xfrm>
                <a:off x="1093001" y="2002583"/>
                <a:ext cx="105405" cy="208435"/>
              </a:xfrm>
              <a:custGeom>
                <a:avLst/>
                <a:gdLst/>
                <a:ahLst/>
                <a:cxnLst/>
                <a:rect l="l" t="t" r="r" b="b"/>
                <a:pathLst>
                  <a:path w="1242" h="2456" extrusionOk="0">
                    <a:moveTo>
                      <a:pt x="1144" y="1"/>
                    </a:moveTo>
                    <a:cubicBezTo>
                      <a:pt x="1005" y="98"/>
                      <a:pt x="851" y="182"/>
                      <a:pt x="698" y="238"/>
                    </a:cubicBezTo>
                    <a:cubicBezTo>
                      <a:pt x="726" y="587"/>
                      <a:pt x="754" y="852"/>
                      <a:pt x="768" y="1047"/>
                    </a:cubicBezTo>
                    <a:cubicBezTo>
                      <a:pt x="726" y="1075"/>
                      <a:pt x="684" y="1103"/>
                      <a:pt x="642" y="1117"/>
                    </a:cubicBezTo>
                    <a:lnTo>
                      <a:pt x="544" y="1186"/>
                    </a:lnTo>
                    <a:cubicBezTo>
                      <a:pt x="516" y="796"/>
                      <a:pt x="475" y="405"/>
                      <a:pt x="475" y="15"/>
                    </a:cubicBezTo>
                    <a:cubicBezTo>
                      <a:pt x="321" y="98"/>
                      <a:pt x="168" y="168"/>
                      <a:pt x="0" y="238"/>
                    </a:cubicBezTo>
                    <a:cubicBezTo>
                      <a:pt x="84" y="921"/>
                      <a:pt x="140" y="1661"/>
                      <a:pt x="182" y="2442"/>
                    </a:cubicBezTo>
                    <a:lnTo>
                      <a:pt x="377" y="2330"/>
                    </a:lnTo>
                    <a:lnTo>
                      <a:pt x="600" y="2205"/>
                    </a:lnTo>
                    <a:cubicBezTo>
                      <a:pt x="572" y="1898"/>
                      <a:pt x="558" y="1730"/>
                      <a:pt x="558" y="1675"/>
                    </a:cubicBezTo>
                    <a:lnTo>
                      <a:pt x="782" y="1549"/>
                    </a:lnTo>
                    <a:cubicBezTo>
                      <a:pt x="795" y="1981"/>
                      <a:pt x="823" y="2288"/>
                      <a:pt x="851" y="2456"/>
                    </a:cubicBezTo>
                    <a:cubicBezTo>
                      <a:pt x="907" y="2400"/>
                      <a:pt x="991" y="2344"/>
                      <a:pt x="1033" y="2316"/>
                    </a:cubicBezTo>
                    <a:cubicBezTo>
                      <a:pt x="1074" y="2274"/>
                      <a:pt x="1130" y="2233"/>
                      <a:pt x="1200" y="2191"/>
                    </a:cubicBezTo>
                    <a:lnTo>
                      <a:pt x="1242" y="2163"/>
                    </a:lnTo>
                    <a:cubicBezTo>
                      <a:pt x="1186" y="1730"/>
                      <a:pt x="1158" y="1005"/>
                      <a:pt x="1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9" name="Google Shape;3329;p44"/>
              <p:cNvSpPr/>
              <p:nvPr/>
            </p:nvSpPr>
            <p:spPr>
              <a:xfrm>
                <a:off x="1567666" y="2274839"/>
                <a:ext cx="112534" cy="170838"/>
              </a:xfrm>
              <a:custGeom>
                <a:avLst/>
                <a:gdLst/>
                <a:ahLst/>
                <a:cxnLst/>
                <a:rect l="l" t="t" r="r" b="b"/>
                <a:pathLst>
                  <a:path w="1326" h="2013" extrusionOk="0">
                    <a:moveTo>
                      <a:pt x="1033" y="1"/>
                    </a:moveTo>
                    <a:cubicBezTo>
                      <a:pt x="949" y="29"/>
                      <a:pt x="880" y="71"/>
                      <a:pt x="824" y="113"/>
                    </a:cubicBezTo>
                    <a:cubicBezTo>
                      <a:pt x="712" y="168"/>
                      <a:pt x="615" y="238"/>
                      <a:pt x="531" y="336"/>
                    </a:cubicBezTo>
                    <a:cubicBezTo>
                      <a:pt x="405" y="461"/>
                      <a:pt x="294" y="601"/>
                      <a:pt x="196" y="740"/>
                    </a:cubicBezTo>
                    <a:cubicBezTo>
                      <a:pt x="140" y="852"/>
                      <a:pt x="84" y="949"/>
                      <a:pt x="57" y="1075"/>
                    </a:cubicBezTo>
                    <a:cubicBezTo>
                      <a:pt x="1" y="1256"/>
                      <a:pt x="1" y="1466"/>
                      <a:pt x="57" y="1647"/>
                    </a:cubicBezTo>
                    <a:cubicBezTo>
                      <a:pt x="71" y="1717"/>
                      <a:pt x="112" y="1772"/>
                      <a:pt x="154" y="1828"/>
                    </a:cubicBezTo>
                    <a:cubicBezTo>
                      <a:pt x="182" y="1856"/>
                      <a:pt x="224" y="1898"/>
                      <a:pt x="266" y="1926"/>
                    </a:cubicBezTo>
                    <a:cubicBezTo>
                      <a:pt x="375" y="1974"/>
                      <a:pt x="494" y="2012"/>
                      <a:pt x="624" y="2012"/>
                    </a:cubicBezTo>
                    <a:cubicBezTo>
                      <a:pt x="644" y="2012"/>
                      <a:pt x="664" y="2011"/>
                      <a:pt x="684" y="2010"/>
                    </a:cubicBezTo>
                    <a:cubicBezTo>
                      <a:pt x="810" y="1982"/>
                      <a:pt x="935" y="1940"/>
                      <a:pt x="1047" y="1856"/>
                    </a:cubicBezTo>
                    <a:cubicBezTo>
                      <a:pt x="1159" y="1800"/>
                      <a:pt x="1242" y="1731"/>
                      <a:pt x="1326" y="1647"/>
                    </a:cubicBezTo>
                    <a:lnTo>
                      <a:pt x="1089" y="1228"/>
                    </a:lnTo>
                    <a:cubicBezTo>
                      <a:pt x="1075" y="1256"/>
                      <a:pt x="1061" y="1284"/>
                      <a:pt x="1047" y="1312"/>
                    </a:cubicBezTo>
                    <a:cubicBezTo>
                      <a:pt x="963" y="1410"/>
                      <a:pt x="866" y="1479"/>
                      <a:pt x="754" y="1507"/>
                    </a:cubicBezTo>
                    <a:lnTo>
                      <a:pt x="670" y="1507"/>
                    </a:lnTo>
                    <a:cubicBezTo>
                      <a:pt x="559" y="1466"/>
                      <a:pt x="531" y="1340"/>
                      <a:pt x="559" y="1159"/>
                    </a:cubicBezTo>
                    <a:cubicBezTo>
                      <a:pt x="601" y="1047"/>
                      <a:pt x="670" y="949"/>
                      <a:pt x="754" y="866"/>
                    </a:cubicBezTo>
                    <a:cubicBezTo>
                      <a:pt x="838" y="796"/>
                      <a:pt x="935" y="740"/>
                      <a:pt x="1047" y="726"/>
                    </a:cubicBezTo>
                    <a:lnTo>
                      <a:pt x="10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0" name="Google Shape;3330;p44"/>
              <p:cNvSpPr/>
              <p:nvPr/>
            </p:nvSpPr>
            <p:spPr>
              <a:xfrm>
                <a:off x="1696749" y="2215686"/>
                <a:ext cx="104217" cy="208435"/>
              </a:xfrm>
              <a:custGeom>
                <a:avLst/>
                <a:gdLst/>
                <a:ahLst/>
                <a:cxnLst/>
                <a:rect l="l" t="t" r="r" b="b"/>
                <a:pathLst>
                  <a:path w="1228" h="2456" extrusionOk="0">
                    <a:moveTo>
                      <a:pt x="1144" y="0"/>
                    </a:moveTo>
                    <a:cubicBezTo>
                      <a:pt x="991" y="98"/>
                      <a:pt x="851" y="182"/>
                      <a:pt x="684" y="238"/>
                    </a:cubicBezTo>
                    <a:cubicBezTo>
                      <a:pt x="726" y="586"/>
                      <a:pt x="739" y="851"/>
                      <a:pt x="753" y="1047"/>
                    </a:cubicBezTo>
                    <a:lnTo>
                      <a:pt x="642" y="1116"/>
                    </a:lnTo>
                    <a:cubicBezTo>
                      <a:pt x="600" y="1144"/>
                      <a:pt x="572" y="1158"/>
                      <a:pt x="544" y="1186"/>
                    </a:cubicBezTo>
                    <a:cubicBezTo>
                      <a:pt x="502" y="796"/>
                      <a:pt x="474" y="405"/>
                      <a:pt x="474" y="14"/>
                    </a:cubicBezTo>
                    <a:cubicBezTo>
                      <a:pt x="321" y="98"/>
                      <a:pt x="168" y="168"/>
                      <a:pt x="0" y="224"/>
                    </a:cubicBezTo>
                    <a:cubicBezTo>
                      <a:pt x="70" y="921"/>
                      <a:pt x="140" y="1660"/>
                      <a:pt x="168" y="2442"/>
                    </a:cubicBezTo>
                    <a:lnTo>
                      <a:pt x="377" y="2330"/>
                    </a:lnTo>
                    <a:lnTo>
                      <a:pt x="586" y="2190"/>
                    </a:lnTo>
                    <a:cubicBezTo>
                      <a:pt x="558" y="1898"/>
                      <a:pt x="544" y="1730"/>
                      <a:pt x="544" y="1674"/>
                    </a:cubicBezTo>
                    <a:lnTo>
                      <a:pt x="767" y="1549"/>
                    </a:lnTo>
                    <a:cubicBezTo>
                      <a:pt x="795" y="1981"/>
                      <a:pt x="823" y="2288"/>
                      <a:pt x="851" y="2455"/>
                    </a:cubicBezTo>
                    <a:cubicBezTo>
                      <a:pt x="907" y="2414"/>
                      <a:pt x="963" y="2358"/>
                      <a:pt x="1018" y="2316"/>
                    </a:cubicBezTo>
                    <a:cubicBezTo>
                      <a:pt x="1074" y="2274"/>
                      <a:pt x="1130" y="2232"/>
                      <a:pt x="1200" y="2190"/>
                    </a:cubicBezTo>
                    <a:lnTo>
                      <a:pt x="1228" y="2163"/>
                    </a:lnTo>
                    <a:cubicBezTo>
                      <a:pt x="1186" y="1730"/>
                      <a:pt x="1158" y="1019"/>
                      <a:pt x="1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1" name="Google Shape;3331;p44"/>
              <p:cNvSpPr/>
              <p:nvPr/>
            </p:nvSpPr>
            <p:spPr>
              <a:xfrm>
                <a:off x="1265791" y="2476824"/>
                <a:ext cx="100738" cy="122464"/>
              </a:xfrm>
              <a:custGeom>
                <a:avLst/>
                <a:gdLst/>
                <a:ahLst/>
                <a:cxnLst/>
                <a:rect l="l" t="t" r="r" b="b"/>
                <a:pathLst>
                  <a:path w="1187" h="1443" extrusionOk="0">
                    <a:moveTo>
                      <a:pt x="646" y="1"/>
                    </a:moveTo>
                    <a:cubicBezTo>
                      <a:pt x="622" y="1"/>
                      <a:pt x="597" y="3"/>
                      <a:pt x="573" y="6"/>
                    </a:cubicBezTo>
                    <a:cubicBezTo>
                      <a:pt x="350" y="6"/>
                      <a:pt x="140" y="146"/>
                      <a:pt x="43" y="355"/>
                    </a:cubicBezTo>
                    <a:cubicBezTo>
                      <a:pt x="1" y="480"/>
                      <a:pt x="15" y="606"/>
                      <a:pt x="71" y="718"/>
                    </a:cubicBezTo>
                    <a:cubicBezTo>
                      <a:pt x="196" y="662"/>
                      <a:pt x="322" y="648"/>
                      <a:pt x="461" y="648"/>
                    </a:cubicBezTo>
                    <a:cubicBezTo>
                      <a:pt x="461" y="606"/>
                      <a:pt x="447" y="578"/>
                      <a:pt x="433" y="550"/>
                    </a:cubicBezTo>
                    <a:cubicBezTo>
                      <a:pt x="433" y="494"/>
                      <a:pt x="461" y="439"/>
                      <a:pt x="503" y="411"/>
                    </a:cubicBezTo>
                    <a:cubicBezTo>
                      <a:pt x="573" y="411"/>
                      <a:pt x="615" y="439"/>
                      <a:pt x="615" y="494"/>
                    </a:cubicBezTo>
                    <a:cubicBezTo>
                      <a:pt x="615" y="522"/>
                      <a:pt x="601" y="550"/>
                      <a:pt x="601" y="578"/>
                    </a:cubicBezTo>
                    <a:cubicBezTo>
                      <a:pt x="517" y="745"/>
                      <a:pt x="405" y="899"/>
                      <a:pt x="266" y="1038"/>
                    </a:cubicBezTo>
                    <a:cubicBezTo>
                      <a:pt x="140" y="1136"/>
                      <a:pt x="99" y="1289"/>
                      <a:pt x="154" y="1443"/>
                    </a:cubicBezTo>
                    <a:cubicBezTo>
                      <a:pt x="228" y="1386"/>
                      <a:pt x="358" y="1357"/>
                      <a:pt x="545" y="1357"/>
                    </a:cubicBezTo>
                    <a:cubicBezTo>
                      <a:pt x="679" y="1357"/>
                      <a:pt x="841" y="1372"/>
                      <a:pt x="1033" y="1401"/>
                    </a:cubicBezTo>
                    <a:cubicBezTo>
                      <a:pt x="1047" y="1262"/>
                      <a:pt x="1103" y="1136"/>
                      <a:pt x="1187" y="1024"/>
                    </a:cubicBezTo>
                    <a:cubicBezTo>
                      <a:pt x="1096" y="997"/>
                      <a:pt x="1001" y="982"/>
                      <a:pt x="903" y="982"/>
                    </a:cubicBezTo>
                    <a:cubicBezTo>
                      <a:pt x="849" y="982"/>
                      <a:pt x="795" y="987"/>
                      <a:pt x="740" y="996"/>
                    </a:cubicBezTo>
                    <a:cubicBezTo>
                      <a:pt x="977" y="773"/>
                      <a:pt x="1089" y="578"/>
                      <a:pt x="1075" y="411"/>
                    </a:cubicBezTo>
                    <a:cubicBezTo>
                      <a:pt x="1075" y="257"/>
                      <a:pt x="991" y="118"/>
                      <a:pt x="852" y="48"/>
                    </a:cubicBezTo>
                    <a:cubicBezTo>
                      <a:pt x="789" y="17"/>
                      <a:pt x="718" y="1"/>
                      <a:pt x="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2" name="Google Shape;3332;p44"/>
              <p:cNvSpPr/>
              <p:nvPr/>
            </p:nvSpPr>
            <p:spPr>
              <a:xfrm>
                <a:off x="1004229" y="2406299"/>
                <a:ext cx="112534" cy="169650"/>
              </a:xfrm>
              <a:custGeom>
                <a:avLst/>
                <a:gdLst/>
                <a:ahLst/>
                <a:cxnLst/>
                <a:rect l="l" t="t" r="r" b="b"/>
                <a:pathLst>
                  <a:path w="1326" h="1999" extrusionOk="0">
                    <a:moveTo>
                      <a:pt x="1032" y="0"/>
                    </a:moveTo>
                    <a:cubicBezTo>
                      <a:pt x="963" y="14"/>
                      <a:pt x="893" y="56"/>
                      <a:pt x="823" y="98"/>
                    </a:cubicBezTo>
                    <a:cubicBezTo>
                      <a:pt x="712" y="154"/>
                      <a:pt x="614" y="237"/>
                      <a:pt x="530" y="321"/>
                    </a:cubicBezTo>
                    <a:cubicBezTo>
                      <a:pt x="405" y="447"/>
                      <a:pt x="293" y="586"/>
                      <a:pt x="209" y="740"/>
                    </a:cubicBezTo>
                    <a:cubicBezTo>
                      <a:pt x="140" y="837"/>
                      <a:pt x="98" y="949"/>
                      <a:pt x="56" y="1060"/>
                    </a:cubicBezTo>
                    <a:cubicBezTo>
                      <a:pt x="0" y="1242"/>
                      <a:pt x="0" y="1451"/>
                      <a:pt x="56" y="1646"/>
                    </a:cubicBezTo>
                    <a:cubicBezTo>
                      <a:pt x="70" y="1702"/>
                      <a:pt x="112" y="1758"/>
                      <a:pt x="154" y="1814"/>
                    </a:cubicBezTo>
                    <a:cubicBezTo>
                      <a:pt x="182" y="1855"/>
                      <a:pt x="223" y="1883"/>
                      <a:pt x="265" y="1911"/>
                    </a:cubicBezTo>
                    <a:cubicBezTo>
                      <a:pt x="370" y="1969"/>
                      <a:pt x="484" y="1998"/>
                      <a:pt x="608" y="1998"/>
                    </a:cubicBezTo>
                    <a:cubicBezTo>
                      <a:pt x="633" y="1998"/>
                      <a:pt x="658" y="1997"/>
                      <a:pt x="684" y="1995"/>
                    </a:cubicBezTo>
                    <a:cubicBezTo>
                      <a:pt x="809" y="1967"/>
                      <a:pt x="935" y="1925"/>
                      <a:pt x="1046" y="1855"/>
                    </a:cubicBezTo>
                    <a:cubicBezTo>
                      <a:pt x="1158" y="1786"/>
                      <a:pt x="1242" y="1716"/>
                      <a:pt x="1325" y="1632"/>
                    </a:cubicBezTo>
                    <a:lnTo>
                      <a:pt x="1088" y="1214"/>
                    </a:lnTo>
                    <a:cubicBezTo>
                      <a:pt x="1088" y="1228"/>
                      <a:pt x="1074" y="1256"/>
                      <a:pt x="1046" y="1297"/>
                    </a:cubicBezTo>
                    <a:cubicBezTo>
                      <a:pt x="963" y="1395"/>
                      <a:pt x="865" y="1465"/>
                      <a:pt x="753" y="1507"/>
                    </a:cubicBezTo>
                    <a:lnTo>
                      <a:pt x="670" y="1507"/>
                    </a:lnTo>
                    <a:cubicBezTo>
                      <a:pt x="558" y="1451"/>
                      <a:pt x="530" y="1325"/>
                      <a:pt x="558" y="1158"/>
                    </a:cubicBezTo>
                    <a:cubicBezTo>
                      <a:pt x="600" y="1046"/>
                      <a:pt x="656" y="935"/>
                      <a:pt x="753" y="865"/>
                    </a:cubicBezTo>
                    <a:cubicBezTo>
                      <a:pt x="837" y="781"/>
                      <a:pt x="935" y="726"/>
                      <a:pt x="1046" y="712"/>
                    </a:cubicBezTo>
                    <a:lnTo>
                      <a:pt x="10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3" name="Google Shape;3333;p44"/>
              <p:cNvSpPr/>
              <p:nvPr/>
            </p:nvSpPr>
            <p:spPr>
              <a:xfrm>
                <a:off x="1132040" y="2345873"/>
                <a:ext cx="105490" cy="209623"/>
              </a:xfrm>
              <a:custGeom>
                <a:avLst/>
                <a:gdLst/>
                <a:ahLst/>
                <a:cxnLst/>
                <a:rect l="l" t="t" r="r" b="b"/>
                <a:pathLst>
                  <a:path w="1243" h="2470" extrusionOk="0">
                    <a:moveTo>
                      <a:pt x="1144" y="1"/>
                    </a:moveTo>
                    <a:cubicBezTo>
                      <a:pt x="1005" y="98"/>
                      <a:pt x="852" y="182"/>
                      <a:pt x="698" y="252"/>
                    </a:cubicBezTo>
                    <a:cubicBezTo>
                      <a:pt x="726" y="601"/>
                      <a:pt x="754" y="866"/>
                      <a:pt x="768" y="1047"/>
                    </a:cubicBezTo>
                    <a:cubicBezTo>
                      <a:pt x="726" y="1075"/>
                      <a:pt x="684" y="1103"/>
                      <a:pt x="656" y="1131"/>
                    </a:cubicBezTo>
                    <a:cubicBezTo>
                      <a:pt x="642" y="1131"/>
                      <a:pt x="614" y="1145"/>
                      <a:pt x="559" y="1186"/>
                    </a:cubicBezTo>
                    <a:cubicBezTo>
                      <a:pt x="517" y="796"/>
                      <a:pt x="489" y="405"/>
                      <a:pt x="489" y="15"/>
                    </a:cubicBezTo>
                    <a:cubicBezTo>
                      <a:pt x="335" y="98"/>
                      <a:pt x="168" y="168"/>
                      <a:pt x="1" y="238"/>
                    </a:cubicBezTo>
                    <a:cubicBezTo>
                      <a:pt x="84" y="921"/>
                      <a:pt x="140" y="1661"/>
                      <a:pt x="182" y="2442"/>
                    </a:cubicBezTo>
                    <a:lnTo>
                      <a:pt x="377" y="2330"/>
                    </a:lnTo>
                    <a:lnTo>
                      <a:pt x="600" y="2205"/>
                    </a:lnTo>
                    <a:cubicBezTo>
                      <a:pt x="573" y="1912"/>
                      <a:pt x="559" y="1730"/>
                      <a:pt x="559" y="1689"/>
                    </a:cubicBezTo>
                    <a:lnTo>
                      <a:pt x="782" y="1563"/>
                    </a:lnTo>
                    <a:cubicBezTo>
                      <a:pt x="810" y="1982"/>
                      <a:pt x="824" y="2288"/>
                      <a:pt x="866" y="2470"/>
                    </a:cubicBezTo>
                    <a:cubicBezTo>
                      <a:pt x="907" y="2414"/>
                      <a:pt x="977" y="2358"/>
                      <a:pt x="1033" y="2316"/>
                    </a:cubicBezTo>
                    <a:cubicBezTo>
                      <a:pt x="1089" y="2274"/>
                      <a:pt x="1144" y="2233"/>
                      <a:pt x="1214" y="2191"/>
                    </a:cubicBezTo>
                    <a:lnTo>
                      <a:pt x="1242" y="2177"/>
                    </a:lnTo>
                    <a:cubicBezTo>
                      <a:pt x="1186" y="1744"/>
                      <a:pt x="1158" y="1019"/>
                      <a:pt x="1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4" name="Google Shape;3334;p44"/>
              <p:cNvSpPr/>
              <p:nvPr/>
            </p:nvSpPr>
            <p:spPr>
              <a:xfrm>
                <a:off x="1362880" y="2236988"/>
                <a:ext cx="163455" cy="95985"/>
              </a:xfrm>
              <a:custGeom>
                <a:avLst/>
                <a:gdLst/>
                <a:ahLst/>
                <a:cxnLst/>
                <a:rect l="l" t="t" r="r" b="b"/>
                <a:pathLst>
                  <a:path w="1926" h="1131" extrusionOk="0">
                    <a:moveTo>
                      <a:pt x="1" y="1"/>
                    </a:moveTo>
                    <a:lnTo>
                      <a:pt x="1" y="1"/>
                    </a:lnTo>
                    <a:cubicBezTo>
                      <a:pt x="1" y="1"/>
                      <a:pt x="15" y="15"/>
                      <a:pt x="70" y="56"/>
                    </a:cubicBezTo>
                    <a:cubicBezTo>
                      <a:pt x="126" y="98"/>
                      <a:pt x="196" y="140"/>
                      <a:pt x="280" y="210"/>
                    </a:cubicBezTo>
                    <a:cubicBezTo>
                      <a:pt x="447" y="321"/>
                      <a:pt x="684" y="475"/>
                      <a:pt x="935" y="614"/>
                    </a:cubicBezTo>
                    <a:cubicBezTo>
                      <a:pt x="1172" y="754"/>
                      <a:pt x="1409" y="893"/>
                      <a:pt x="1605" y="977"/>
                    </a:cubicBezTo>
                    <a:cubicBezTo>
                      <a:pt x="1702" y="1033"/>
                      <a:pt x="1786" y="1061"/>
                      <a:pt x="1842" y="1089"/>
                    </a:cubicBezTo>
                    <a:cubicBezTo>
                      <a:pt x="1898" y="1116"/>
                      <a:pt x="1926" y="1130"/>
                      <a:pt x="1926" y="1130"/>
                    </a:cubicBezTo>
                    <a:lnTo>
                      <a:pt x="1856" y="1061"/>
                    </a:lnTo>
                    <a:cubicBezTo>
                      <a:pt x="1800" y="1033"/>
                      <a:pt x="1730" y="977"/>
                      <a:pt x="1647" y="921"/>
                    </a:cubicBezTo>
                    <a:cubicBezTo>
                      <a:pt x="1465" y="796"/>
                      <a:pt x="1228" y="642"/>
                      <a:pt x="991" y="503"/>
                    </a:cubicBezTo>
                    <a:cubicBezTo>
                      <a:pt x="754" y="363"/>
                      <a:pt x="503" y="238"/>
                      <a:pt x="321" y="140"/>
                    </a:cubicBezTo>
                    <a:cubicBezTo>
                      <a:pt x="224" y="98"/>
                      <a:pt x="140" y="56"/>
                      <a:pt x="84" y="42"/>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5" name="Google Shape;3335;p44"/>
              <p:cNvSpPr/>
              <p:nvPr/>
            </p:nvSpPr>
            <p:spPr>
              <a:xfrm>
                <a:off x="1381805" y="2435833"/>
                <a:ext cx="170584" cy="83000"/>
              </a:xfrm>
              <a:custGeom>
                <a:avLst/>
                <a:gdLst/>
                <a:ahLst/>
                <a:cxnLst/>
                <a:rect l="l" t="t" r="r" b="b"/>
                <a:pathLst>
                  <a:path w="2010" h="978" extrusionOk="0">
                    <a:moveTo>
                      <a:pt x="2009" y="1"/>
                    </a:moveTo>
                    <a:lnTo>
                      <a:pt x="1912" y="29"/>
                    </a:lnTo>
                    <a:cubicBezTo>
                      <a:pt x="1856" y="57"/>
                      <a:pt x="1772" y="85"/>
                      <a:pt x="1675" y="113"/>
                    </a:cubicBezTo>
                    <a:cubicBezTo>
                      <a:pt x="1479" y="196"/>
                      <a:pt x="1228" y="308"/>
                      <a:pt x="977" y="433"/>
                    </a:cubicBezTo>
                    <a:cubicBezTo>
                      <a:pt x="726" y="545"/>
                      <a:pt x="475" y="684"/>
                      <a:pt x="294" y="782"/>
                    </a:cubicBezTo>
                    <a:cubicBezTo>
                      <a:pt x="210" y="838"/>
                      <a:pt x="126" y="894"/>
                      <a:pt x="85" y="922"/>
                    </a:cubicBezTo>
                    <a:lnTo>
                      <a:pt x="1" y="977"/>
                    </a:lnTo>
                    <a:lnTo>
                      <a:pt x="85" y="935"/>
                    </a:lnTo>
                    <a:cubicBezTo>
                      <a:pt x="154" y="922"/>
                      <a:pt x="238" y="894"/>
                      <a:pt x="336" y="852"/>
                    </a:cubicBezTo>
                    <a:cubicBezTo>
                      <a:pt x="517" y="768"/>
                      <a:pt x="768" y="657"/>
                      <a:pt x="1033" y="545"/>
                    </a:cubicBezTo>
                    <a:cubicBezTo>
                      <a:pt x="1284" y="419"/>
                      <a:pt x="1535" y="294"/>
                      <a:pt x="1703" y="182"/>
                    </a:cubicBezTo>
                    <a:cubicBezTo>
                      <a:pt x="1800" y="126"/>
                      <a:pt x="1870" y="85"/>
                      <a:pt x="1926" y="57"/>
                    </a:cubicBezTo>
                    <a:lnTo>
                      <a:pt x="20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6" name="Google Shape;3336;p44"/>
              <p:cNvSpPr/>
              <p:nvPr/>
            </p:nvSpPr>
            <p:spPr>
              <a:xfrm>
                <a:off x="2874628" y="2959127"/>
                <a:ext cx="135024" cy="201475"/>
              </a:xfrm>
              <a:custGeom>
                <a:avLst/>
                <a:gdLst/>
                <a:ahLst/>
                <a:cxnLst/>
                <a:rect l="l" t="t" r="r" b="b"/>
                <a:pathLst>
                  <a:path w="1591" h="2374" extrusionOk="0">
                    <a:moveTo>
                      <a:pt x="795" y="0"/>
                    </a:moveTo>
                    <a:cubicBezTo>
                      <a:pt x="725" y="56"/>
                      <a:pt x="656" y="112"/>
                      <a:pt x="600" y="182"/>
                    </a:cubicBezTo>
                    <a:cubicBezTo>
                      <a:pt x="488" y="265"/>
                      <a:pt x="405" y="377"/>
                      <a:pt x="335" y="488"/>
                    </a:cubicBezTo>
                    <a:cubicBezTo>
                      <a:pt x="223" y="670"/>
                      <a:pt x="140" y="851"/>
                      <a:pt x="84" y="1046"/>
                    </a:cubicBezTo>
                    <a:cubicBezTo>
                      <a:pt x="42" y="1172"/>
                      <a:pt x="14" y="1311"/>
                      <a:pt x="14" y="1451"/>
                    </a:cubicBezTo>
                    <a:cubicBezTo>
                      <a:pt x="0" y="1674"/>
                      <a:pt x="42" y="1897"/>
                      <a:pt x="167" y="2106"/>
                    </a:cubicBezTo>
                    <a:cubicBezTo>
                      <a:pt x="209" y="2176"/>
                      <a:pt x="265" y="2232"/>
                      <a:pt x="321" y="2274"/>
                    </a:cubicBezTo>
                    <a:cubicBezTo>
                      <a:pt x="363" y="2302"/>
                      <a:pt x="419" y="2330"/>
                      <a:pt x="474" y="2344"/>
                    </a:cubicBezTo>
                    <a:cubicBezTo>
                      <a:pt x="546" y="2363"/>
                      <a:pt x="623" y="2373"/>
                      <a:pt x="700" y="2373"/>
                    </a:cubicBezTo>
                    <a:cubicBezTo>
                      <a:pt x="790" y="2373"/>
                      <a:pt x="880" y="2360"/>
                      <a:pt x="963" y="2330"/>
                    </a:cubicBezTo>
                    <a:cubicBezTo>
                      <a:pt x="1102" y="2260"/>
                      <a:pt x="1228" y="2176"/>
                      <a:pt x="1339" y="2065"/>
                    </a:cubicBezTo>
                    <a:cubicBezTo>
                      <a:pt x="1437" y="1967"/>
                      <a:pt x="1520" y="1869"/>
                      <a:pt x="1590" y="1744"/>
                    </a:cubicBezTo>
                    <a:lnTo>
                      <a:pt x="1214" y="1353"/>
                    </a:lnTo>
                    <a:cubicBezTo>
                      <a:pt x="1200" y="1381"/>
                      <a:pt x="1186" y="1423"/>
                      <a:pt x="1172" y="1451"/>
                    </a:cubicBezTo>
                    <a:cubicBezTo>
                      <a:pt x="1116" y="1590"/>
                      <a:pt x="1018" y="1688"/>
                      <a:pt x="907" y="1758"/>
                    </a:cubicBezTo>
                    <a:lnTo>
                      <a:pt x="823" y="1786"/>
                    </a:lnTo>
                    <a:cubicBezTo>
                      <a:pt x="684" y="1758"/>
                      <a:pt x="600" y="1646"/>
                      <a:pt x="600" y="1437"/>
                    </a:cubicBezTo>
                    <a:cubicBezTo>
                      <a:pt x="614" y="1297"/>
                      <a:pt x="656" y="1158"/>
                      <a:pt x="725" y="1046"/>
                    </a:cubicBezTo>
                    <a:cubicBezTo>
                      <a:pt x="795" y="935"/>
                      <a:pt x="893" y="851"/>
                      <a:pt x="1018" y="795"/>
                    </a:cubicBezTo>
                    <a:lnTo>
                      <a:pt x="7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7" name="Google Shape;3337;p44"/>
              <p:cNvSpPr/>
              <p:nvPr/>
            </p:nvSpPr>
            <p:spPr>
              <a:xfrm>
                <a:off x="2961023" y="2879775"/>
                <a:ext cx="161079" cy="253414"/>
              </a:xfrm>
              <a:custGeom>
                <a:avLst/>
                <a:gdLst/>
                <a:ahLst/>
                <a:cxnLst/>
                <a:rect l="l" t="t" r="r" b="b"/>
                <a:pathLst>
                  <a:path w="1898" h="2986" extrusionOk="0">
                    <a:moveTo>
                      <a:pt x="1200" y="1"/>
                    </a:moveTo>
                    <a:cubicBezTo>
                      <a:pt x="1060" y="140"/>
                      <a:pt x="921" y="280"/>
                      <a:pt x="767" y="391"/>
                    </a:cubicBezTo>
                    <a:cubicBezTo>
                      <a:pt x="893" y="768"/>
                      <a:pt x="991" y="1047"/>
                      <a:pt x="1060" y="1256"/>
                    </a:cubicBezTo>
                    <a:cubicBezTo>
                      <a:pt x="1019" y="1312"/>
                      <a:pt x="991" y="1354"/>
                      <a:pt x="949" y="1382"/>
                    </a:cubicBezTo>
                    <a:cubicBezTo>
                      <a:pt x="921" y="1409"/>
                      <a:pt x="893" y="1451"/>
                      <a:pt x="865" y="1479"/>
                    </a:cubicBezTo>
                    <a:cubicBezTo>
                      <a:pt x="712" y="1061"/>
                      <a:pt x="572" y="628"/>
                      <a:pt x="461" y="196"/>
                    </a:cubicBezTo>
                    <a:cubicBezTo>
                      <a:pt x="307" y="321"/>
                      <a:pt x="154" y="447"/>
                      <a:pt x="0" y="559"/>
                    </a:cubicBezTo>
                    <a:cubicBezTo>
                      <a:pt x="279" y="1312"/>
                      <a:pt x="544" y="2121"/>
                      <a:pt x="809" y="2986"/>
                    </a:cubicBezTo>
                    <a:lnTo>
                      <a:pt x="991" y="2804"/>
                    </a:lnTo>
                    <a:lnTo>
                      <a:pt x="1200" y="2595"/>
                    </a:lnTo>
                    <a:cubicBezTo>
                      <a:pt x="1088" y="2274"/>
                      <a:pt x="1032" y="2093"/>
                      <a:pt x="1019" y="2037"/>
                    </a:cubicBezTo>
                    <a:lnTo>
                      <a:pt x="1228" y="1828"/>
                    </a:lnTo>
                    <a:cubicBezTo>
                      <a:pt x="1367" y="2302"/>
                      <a:pt x="1493" y="2623"/>
                      <a:pt x="1563" y="2818"/>
                    </a:cubicBezTo>
                    <a:cubicBezTo>
                      <a:pt x="1618" y="2749"/>
                      <a:pt x="1660" y="2679"/>
                      <a:pt x="1716" y="2609"/>
                    </a:cubicBezTo>
                    <a:cubicBezTo>
                      <a:pt x="1758" y="2539"/>
                      <a:pt x="1814" y="2484"/>
                      <a:pt x="1869" y="2414"/>
                    </a:cubicBezTo>
                    <a:lnTo>
                      <a:pt x="1897" y="2386"/>
                    </a:lnTo>
                    <a:cubicBezTo>
                      <a:pt x="1730" y="1912"/>
                      <a:pt x="1493" y="1117"/>
                      <a:pt x="1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8" name="Google Shape;3338;p44"/>
              <p:cNvSpPr/>
              <p:nvPr/>
            </p:nvSpPr>
            <p:spPr>
              <a:xfrm>
                <a:off x="3143319" y="3011490"/>
                <a:ext cx="84104" cy="92590"/>
              </a:xfrm>
              <a:custGeom>
                <a:avLst/>
                <a:gdLst/>
                <a:ahLst/>
                <a:cxnLst/>
                <a:rect l="l" t="t" r="r" b="b"/>
                <a:pathLst>
                  <a:path w="991" h="1091" extrusionOk="0">
                    <a:moveTo>
                      <a:pt x="521" y="0"/>
                    </a:moveTo>
                    <a:cubicBezTo>
                      <a:pt x="488" y="0"/>
                      <a:pt x="453" y="8"/>
                      <a:pt x="419" y="25"/>
                    </a:cubicBezTo>
                    <a:cubicBezTo>
                      <a:pt x="251" y="67"/>
                      <a:pt x="98" y="178"/>
                      <a:pt x="0" y="332"/>
                    </a:cubicBezTo>
                    <a:cubicBezTo>
                      <a:pt x="42" y="415"/>
                      <a:pt x="112" y="471"/>
                      <a:pt x="196" y="527"/>
                    </a:cubicBezTo>
                    <a:cubicBezTo>
                      <a:pt x="265" y="401"/>
                      <a:pt x="335" y="332"/>
                      <a:pt x="391" y="332"/>
                    </a:cubicBezTo>
                    <a:cubicBezTo>
                      <a:pt x="433" y="332"/>
                      <a:pt x="461" y="374"/>
                      <a:pt x="447" y="415"/>
                    </a:cubicBezTo>
                    <a:cubicBezTo>
                      <a:pt x="419" y="471"/>
                      <a:pt x="363" y="513"/>
                      <a:pt x="321" y="541"/>
                    </a:cubicBezTo>
                    <a:cubicBezTo>
                      <a:pt x="321" y="597"/>
                      <a:pt x="349" y="639"/>
                      <a:pt x="391" y="694"/>
                    </a:cubicBezTo>
                    <a:cubicBezTo>
                      <a:pt x="461" y="660"/>
                      <a:pt x="516" y="642"/>
                      <a:pt x="560" y="642"/>
                    </a:cubicBezTo>
                    <a:cubicBezTo>
                      <a:pt x="604" y="642"/>
                      <a:pt x="635" y="660"/>
                      <a:pt x="656" y="694"/>
                    </a:cubicBezTo>
                    <a:cubicBezTo>
                      <a:pt x="684" y="792"/>
                      <a:pt x="628" y="862"/>
                      <a:pt x="475" y="862"/>
                    </a:cubicBezTo>
                    <a:cubicBezTo>
                      <a:pt x="405" y="848"/>
                      <a:pt x="321" y="820"/>
                      <a:pt x="265" y="778"/>
                    </a:cubicBezTo>
                    <a:cubicBezTo>
                      <a:pt x="224" y="848"/>
                      <a:pt x="196" y="918"/>
                      <a:pt x="182" y="1001"/>
                    </a:cubicBezTo>
                    <a:cubicBezTo>
                      <a:pt x="288" y="1059"/>
                      <a:pt x="400" y="1090"/>
                      <a:pt x="510" y="1090"/>
                    </a:cubicBezTo>
                    <a:cubicBezTo>
                      <a:pt x="560" y="1090"/>
                      <a:pt x="608" y="1084"/>
                      <a:pt x="656" y="1071"/>
                    </a:cubicBezTo>
                    <a:cubicBezTo>
                      <a:pt x="768" y="1043"/>
                      <a:pt x="865" y="973"/>
                      <a:pt x="921" y="876"/>
                    </a:cubicBezTo>
                    <a:cubicBezTo>
                      <a:pt x="991" y="750"/>
                      <a:pt x="977" y="583"/>
                      <a:pt x="865" y="485"/>
                    </a:cubicBezTo>
                    <a:cubicBezTo>
                      <a:pt x="809" y="457"/>
                      <a:pt x="740" y="429"/>
                      <a:pt x="684" y="429"/>
                    </a:cubicBezTo>
                    <a:cubicBezTo>
                      <a:pt x="740" y="360"/>
                      <a:pt x="754" y="276"/>
                      <a:pt x="754" y="192"/>
                    </a:cubicBezTo>
                    <a:cubicBezTo>
                      <a:pt x="722" y="76"/>
                      <a:pt x="626"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9" name="Google Shape;3339;p44"/>
              <p:cNvSpPr/>
              <p:nvPr/>
            </p:nvSpPr>
            <p:spPr>
              <a:xfrm>
                <a:off x="1597284" y="1603705"/>
                <a:ext cx="389542" cy="421452"/>
              </a:xfrm>
              <a:custGeom>
                <a:avLst/>
                <a:gdLst/>
                <a:ahLst/>
                <a:cxnLst/>
                <a:rect l="l" t="t" r="r" b="b"/>
                <a:pathLst>
                  <a:path w="4590" h="4966" extrusionOk="0">
                    <a:moveTo>
                      <a:pt x="168" y="0"/>
                    </a:moveTo>
                    <a:lnTo>
                      <a:pt x="1" y="335"/>
                    </a:lnTo>
                    <a:lnTo>
                      <a:pt x="4171" y="4687"/>
                    </a:lnTo>
                    <a:lnTo>
                      <a:pt x="4241" y="4966"/>
                    </a:lnTo>
                    <a:lnTo>
                      <a:pt x="4590" y="4464"/>
                    </a:lnTo>
                    <a:lnTo>
                      <a:pt x="4520" y="4213"/>
                    </a:lnTo>
                    <a:lnTo>
                      <a:pt x="531" y="42"/>
                    </a:lnTo>
                    <a:lnTo>
                      <a:pt x="168" y="0"/>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0" name="Google Shape;3340;p44"/>
              <p:cNvSpPr/>
              <p:nvPr/>
            </p:nvSpPr>
            <p:spPr>
              <a:xfrm>
                <a:off x="1726283" y="1615502"/>
                <a:ext cx="294915" cy="339809"/>
              </a:xfrm>
              <a:custGeom>
                <a:avLst/>
                <a:gdLst/>
                <a:ahLst/>
                <a:cxnLst/>
                <a:rect l="l" t="t" r="r" b="b"/>
                <a:pathLst>
                  <a:path w="3475" h="4004" extrusionOk="0">
                    <a:moveTo>
                      <a:pt x="1" y="1"/>
                    </a:moveTo>
                    <a:lnTo>
                      <a:pt x="3237" y="3739"/>
                    </a:lnTo>
                    <a:lnTo>
                      <a:pt x="3293" y="4004"/>
                    </a:lnTo>
                    <a:lnTo>
                      <a:pt x="3474" y="3739"/>
                    </a:lnTo>
                    <a:lnTo>
                      <a:pt x="3418" y="3488"/>
                    </a:lnTo>
                    <a:lnTo>
                      <a:pt x="405" y="42"/>
                    </a:lnTo>
                    <a:lnTo>
                      <a:pt x="1" y="1"/>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46" name="TextBox 145"/>
          <p:cNvSpPr txBox="1"/>
          <p:nvPr/>
        </p:nvSpPr>
        <p:spPr>
          <a:xfrm>
            <a:off x="370559" y="249372"/>
            <a:ext cx="8402882" cy="937949"/>
          </a:xfrm>
          <a:prstGeom prst="rect">
            <a:avLst/>
          </a:prstGeom>
          <a:noFill/>
        </p:spPr>
        <p:txBody>
          <a:bodyPr wrap="square">
            <a:spAutoFit/>
          </a:bodyPr>
          <a:lstStyle/>
          <a:p>
            <a:pPr marL="342900" indent="-342900">
              <a:lnSpc>
                <a:spcPct val="120000"/>
              </a:lnSpc>
              <a:buClr>
                <a:schemeClr val="bg1"/>
              </a:buClr>
              <a:buFont typeface="Wingdings" panose="05000000000000000000" pitchFamily="2" charset="2"/>
              <a:buChar char="v"/>
            </a:pPr>
            <a:r>
              <a:rPr lang="en-US" sz="2400" b="1" dirty="0" err="1">
                <a:solidFill>
                  <a:schemeClr val="bg1"/>
                </a:solidFill>
              </a:rPr>
              <a:t>Tìm</a:t>
            </a:r>
            <a:r>
              <a:rPr lang="en-US" sz="2400" b="1" dirty="0">
                <a:solidFill>
                  <a:schemeClr val="bg1"/>
                </a:solidFill>
              </a:rPr>
              <a:t> </a:t>
            </a:r>
            <a:r>
              <a:rPr lang="en-US" sz="2400" b="1" dirty="0" err="1">
                <a:solidFill>
                  <a:schemeClr val="bg1"/>
                </a:solidFill>
              </a:rPr>
              <a:t>hiểu</a:t>
            </a:r>
            <a:r>
              <a:rPr lang="en-US" sz="2400" b="1" dirty="0">
                <a:solidFill>
                  <a:schemeClr val="bg1"/>
                </a:solidFill>
              </a:rPr>
              <a:t> </a:t>
            </a:r>
            <a:r>
              <a:rPr lang="en-US" sz="2400" b="1" dirty="0" err="1">
                <a:solidFill>
                  <a:schemeClr val="bg1"/>
                </a:solidFill>
              </a:rPr>
              <a:t>cách</a:t>
            </a:r>
            <a:r>
              <a:rPr lang="en-US" sz="2400" b="1" dirty="0">
                <a:solidFill>
                  <a:schemeClr val="bg1"/>
                </a:solidFill>
              </a:rPr>
              <a:t> </a:t>
            </a:r>
            <a:r>
              <a:rPr lang="en-US" sz="2400" b="1" dirty="0" err="1">
                <a:solidFill>
                  <a:schemeClr val="bg1"/>
                </a:solidFill>
              </a:rPr>
              <a:t>vận</a:t>
            </a:r>
            <a:r>
              <a:rPr lang="en-US" sz="2400" b="1" dirty="0">
                <a:solidFill>
                  <a:schemeClr val="bg1"/>
                </a:solidFill>
              </a:rPr>
              <a:t> </a:t>
            </a:r>
            <a:r>
              <a:rPr lang="en-US" sz="2400" b="1" dirty="0" err="1">
                <a:solidFill>
                  <a:schemeClr val="bg1"/>
                </a:solidFill>
              </a:rPr>
              <a:t>dụng</a:t>
            </a:r>
            <a:r>
              <a:rPr lang="en-US" sz="2400" b="1" dirty="0">
                <a:solidFill>
                  <a:schemeClr val="bg1"/>
                </a:solidFill>
              </a:rPr>
              <a:t> </a:t>
            </a:r>
            <a:r>
              <a:rPr lang="en-US" sz="2400" b="1" dirty="0" err="1">
                <a:solidFill>
                  <a:schemeClr val="bg1"/>
                </a:solidFill>
              </a:rPr>
              <a:t>quy</a:t>
            </a:r>
            <a:r>
              <a:rPr lang="en-US" sz="2400" b="1" dirty="0">
                <a:solidFill>
                  <a:schemeClr val="bg1"/>
                </a:solidFill>
              </a:rPr>
              <a:t> </a:t>
            </a:r>
            <a:r>
              <a:rPr lang="en-US" sz="2400" b="1" dirty="0" err="1">
                <a:solidFill>
                  <a:schemeClr val="bg1"/>
                </a:solidFill>
              </a:rPr>
              <a:t>tắc</a:t>
            </a:r>
            <a:r>
              <a:rPr lang="en-US" sz="2400" b="1" dirty="0">
                <a:solidFill>
                  <a:schemeClr val="bg1"/>
                </a:solidFill>
              </a:rPr>
              <a:t> octet </a:t>
            </a:r>
            <a:r>
              <a:rPr lang="en-US" sz="2400" b="1" dirty="0" err="1">
                <a:solidFill>
                  <a:schemeClr val="bg1"/>
                </a:solidFill>
              </a:rPr>
              <a:t>trong</a:t>
            </a:r>
            <a:r>
              <a:rPr lang="en-US" sz="2400" b="1" dirty="0">
                <a:solidFill>
                  <a:schemeClr val="bg1"/>
                </a:solidFill>
              </a:rPr>
              <a:t> </a:t>
            </a:r>
            <a:r>
              <a:rPr lang="en-US" sz="2400" b="1" dirty="0" err="1">
                <a:solidFill>
                  <a:schemeClr val="bg1"/>
                </a:solidFill>
              </a:rPr>
              <a:t>sự</a:t>
            </a:r>
            <a:r>
              <a:rPr lang="en-US" sz="2400" b="1" dirty="0">
                <a:solidFill>
                  <a:schemeClr val="bg1"/>
                </a:solidFill>
              </a:rPr>
              <a:t> </a:t>
            </a:r>
            <a:r>
              <a:rPr lang="en-US" sz="2400" b="1" dirty="0" err="1">
                <a:solidFill>
                  <a:schemeClr val="bg1"/>
                </a:solidFill>
              </a:rPr>
              <a:t>hình</a:t>
            </a:r>
            <a:r>
              <a:rPr lang="en-US" sz="2400" b="1" dirty="0">
                <a:solidFill>
                  <a:schemeClr val="bg1"/>
                </a:solidFill>
              </a:rPr>
              <a:t> </a:t>
            </a:r>
            <a:r>
              <a:rPr lang="en-US" sz="2400" b="1" dirty="0" err="1">
                <a:solidFill>
                  <a:schemeClr val="bg1"/>
                </a:solidFill>
              </a:rPr>
              <a:t>thành</a:t>
            </a:r>
            <a:r>
              <a:rPr lang="en-US" sz="2400" b="1" dirty="0">
                <a:solidFill>
                  <a:schemeClr val="bg1"/>
                </a:solidFill>
              </a:rPr>
              <a:t> </a:t>
            </a:r>
            <a:r>
              <a:rPr lang="en-US" sz="2400" b="1" dirty="0" err="1">
                <a:solidFill>
                  <a:schemeClr val="bg1"/>
                </a:solidFill>
              </a:rPr>
              <a:t>phân</a:t>
            </a:r>
            <a:r>
              <a:rPr lang="en-US" sz="2400" b="1" dirty="0">
                <a:solidFill>
                  <a:schemeClr val="bg1"/>
                </a:solidFill>
              </a:rPr>
              <a:t> </a:t>
            </a:r>
            <a:r>
              <a:rPr lang="en-US" sz="2400" b="1" dirty="0" err="1">
                <a:solidFill>
                  <a:schemeClr val="bg1"/>
                </a:solidFill>
              </a:rPr>
              <a:t>tử</a:t>
            </a:r>
            <a:r>
              <a:rPr lang="en-US" sz="2400" b="1" dirty="0">
                <a:solidFill>
                  <a:schemeClr val="bg1"/>
                </a:solidFill>
              </a:rPr>
              <a:t> nitrogen (N</a:t>
            </a:r>
            <a:r>
              <a:rPr lang="en-US" sz="2400" b="1" baseline="-25000" dirty="0">
                <a:solidFill>
                  <a:schemeClr val="bg1"/>
                </a:solidFill>
              </a:rPr>
              <a:t>2</a:t>
            </a:r>
            <a:r>
              <a:rPr lang="en-US" sz="2400" b="1" dirty="0">
                <a:solidFill>
                  <a:schemeClr val="bg1"/>
                </a:solidFill>
              </a:rPr>
              <a:t> )</a:t>
            </a:r>
            <a:endParaRPr lang="en-US" sz="2400" b="1" dirty="0">
              <a:solidFill>
                <a:schemeClr val="bg1"/>
              </a:solidFill>
            </a:endParaRPr>
          </a:p>
        </p:txBody>
      </p:sp>
      <p:grpSp>
        <p:nvGrpSpPr>
          <p:cNvPr id="3" name="Group 2"/>
          <p:cNvGrpSpPr/>
          <p:nvPr/>
        </p:nvGrpSpPr>
        <p:grpSpPr>
          <a:xfrm>
            <a:off x="4075170" y="1527145"/>
            <a:ext cx="4645516" cy="2892600"/>
            <a:chOff x="4075170" y="1527145"/>
            <a:chExt cx="4645516" cy="2892600"/>
          </a:xfrm>
        </p:grpSpPr>
        <p:sp>
          <p:nvSpPr>
            <p:cNvPr id="8" name="Rectangle 7"/>
            <p:cNvSpPr/>
            <p:nvPr/>
          </p:nvSpPr>
          <p:spPr>
            <a:xfrm>
              <a:off x="4075170" y="1527145"/>
              <a:ext cx="4645516" cy="2892600"/>
            </a:xfrm>
            <a:prstGeom prst="rect">
              <a:avLst/>
            </a:prstGeom>
            <a:solidFill>
              <a:srgbClr val="9978D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p:cNvSpPr txBox="1"/>
            <p:nvPr/>
          </p:nvSpPr>
          <p:spPr>
            <a:xfrm>
              <a:off x="4127925" y="1690290"/>
              <a:ext cx="4460851" cy="2643737"/>
            </a:xfrm>
            <a:prstGeom prst="rect">
              <a:avLst/>
            </a:prstGeom>
            <a:noFill/>
          </p:spPr>
          <p:txBody>
            <a:bodyPr wrap="square">
              <a:spAutoFit/>
            </a:bodyPr>
            <a:lstStyle/>
            <a:p>
              <a:pPr algn="just">
                <a:lnSpc>
                  <a:spcPct val="120000"/>
                </a:lnSpc>
              </a:pPr>
              <a:r>
                <a:rPr lang="vi-VN" sz="2000" dirty="0">
                  <a:solidFill>
                    <a:schemeClr val="bg1"/>
                  </a:solidFill>
                </a:rPr>
                <a:t>Để đạt cấu hình electron bền vững của các khí hiếm gần nhất, nguyên tử của các nguyên tố có xu hướng nhường, hoặc nhận thêm, hoặc góp chung các electron hoá trị với các nguyên tử khác khi tham gia liên kết hoá học. </a:t>
              </a:r>
              <a:endParaRPr lang="en-US" sz="2000" dirty="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5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22" presetClass="entr" presetSubtype="8"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51"/>
        <p:cNvGrpSpPr/>
        <p:nvPr/>
      </p:nvGrpSpPr>
      <p:grpSpPr>
        <a:xfrm>
          <a:off x="0" y="0"/>
          <a:ext cx="0" cy="0"/>
          <a:chOff x="0" y="0"/>
          <a:chExt cx="0" cy="0"/>
        </a:xfrm>
      </p:grpSpPr>
      <p:grpSp>
        <p:nvGrpSpPr>
          <p:cNvPr id="2" name="Group 1"/>
          <p:cNvGrpSpPr/>
          <p:nvPr/>
        </p:nvGrpSpPr>
        <p:grpSpPr>
          <a:xfrm>
            <a:off x="1427408" y="2891326"/>
            <a:ext cx="6421398" cy="1864922"/>
            <a:chOff x="1427408" y="2891326"/>
            <a:chExt cx="6421398" cy="1864922"/>
          </a:xfrm>
        </p:grpSpPr>
        <p:sp>
          <p:nvSpPr>
            <p:cNvPr id="165" name="Google Shape;8992;p81"/>
            <p:cNvSpPr/>
            <p:nvPr/>
          </p:nvSpPr>
          <p:spPr>
            <a:xfrm>
              <a:off x="4572000" y="3516963"/>
              <a:ext cx="789558" cy="238545"/>
            </a:xfrm>
            <a:custGeom>
              <a:avLst/>
              <a:gdLst/>
              <a:ahLst/>
              <a:cxnLst/>
              <a:rect l="l" t="t" r="r" b="b"/>
              <a:pathLst>
                <a:path w="3045" h="1544" extrusionOk="0">
                  <a:moveTo>
                    <a:pt x="1645" y="0"/>
                  </a:moveTo>
                  <a:lnTo>
                    <a:pt x="2143" y="505"/>
                  </a:lnTo>
                  <a:lnTo>
                    <a:pt x="0" y="505"/>
                  </a:lnTo>
                  <a:lnTo>
                    <a:pt x="0" y="1046"/>
                  </a:lnTo>
                  <a:lnTo>
                    <a:pt x="2143" y="1046"/>
                  </a:lnTo>
                  <a:lnTo>
                    <a:pt x="1645" y="1544"/>
                  </a:lnTo>
                  <a:lnTo>
                    <a:pt x="2272" y="1544"/>
                  </a:lnTo>
                  <a:lnTo>
                    <a:pt x="3044" y="772"/>
                  </a:lnTo>
                  <a:lnTo>
                    <a:pt x="2272" y="0"/>
                  </a:lnTo>
                  <a:close/>
                </a:path>
              </a:pathLst>
            </a:custGeom>
            <a:solidFill>
              <a:schemeClr val="accent2">
                <a:lumMod val="60000"/>
                <a:lumOff val="40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TextBox 165"/>
            <p:cNvSpPr txBox="1"/>
            <p:nvPr/>
          </p:nvSpPr>
          <p:spPr>
            <a:xfrm>
              <a:off x="2770392" y="3336628"/>
              <a:ext cx="363557" cy="400110"/>
            </a:xfrm>
            <a:prstGeom prst="rect">
              <a:avLst/>
            </a:prstGeom>
            <a:noFill/>
          </p:spPr>
          <p:txBody>
            <a:bodyPr wrap="square" rtlCol="0">
              <a:spAutoFit/>
            </a:bodyPr>
            <a:lstStyle/>
            <a:p>
              <a:r>
                <a:rPr lang="en-US" sz="2000">
                  <a:solidFill>
                    <a:schemeClr val="bg1"/>
                  </a:solidFill>
                </a:rPr>
                <a:t>+</a:t>
              </a:r>
              <a:endParaRPr lang="en-US" sz="2000">
                <a:solidFill>
                  <a:schemeClr val="bg1"/>
                </a:solidFill>
              </a:endParaRPr>
            </a:p>
          </p:txBody>
        </p:sp>
        <p:grpSp>
          <p:nvGrpSpPr>
            <p:cNvPr id="12" name="Group 11"/>
            <p:cNvGrpSpPr/>
            <p:nvPr/>
          </p:nvGrpSpPr>
          <p:grpSpPr>
            <a:xfrm>
              <a:off x="1427408" y="3014312"/>
              <a:ext cx="1187784" cy="1710643"/>
              <a:chOff x="1084150" y="964910"/>
              <a:chExt cx="1187784" cy="1710643"/>
            </a:xfrm>
          </p:grpSpPr>
          <p:grpSp>
            <p:nvGrpSpPr>
              <p:cNvPr id="104" name="Group 103"/>
              <p:cNvGrpSpPr/>
              <p:nvPr/>
            </p:nvGrpSpPr>
            <p:grpSpPr>
              <a:xfrm>
                <a:off x="1084150" y="964910"/>
                <a:ext cx="1187784" cy="1186821"/>
                <a:chOff x="1242412" y="3637772"/>
                <a:chExt cx="1187784" cy="1186821"/>
              </a:xfrm>
            </p:grpSpPr>
            <p:grpSp>
              <p:nvGrpSpPr>
                <p:cNvPr id="105" name="Group 104"/>
                <p:cNvGrpSpPr/>
                <p:nvPr/>
              </p:nvGrpSpPr>
              <p:grpSpPr>
                <a:xfrm>
                  <a:off x="1242412" y="3637772"/>
                  <a:ext cx="1186821" cy="1186821"/>
                  <a:chOff x="4023499" y="3417014"/>
                  <a:chExt cx="1186821" cy="1186821"/>
                </a:xfrm>
              </p:grpSpPr>
              <p:sp>
                <p:nvSpPr>
                  <p:cNvPr id="115" name="Oval 114"/>
                  <p:cNvSpPr/>
                  <p:nvPr/>
                </p:nvSpPr>
                <p:spPr>
                  <a:xfrm>
                    <a:off x="4023499" y="3417014"/>
                    <a:ext cx="1186821" cy="1186821"/>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4176854" y="3570369"/>
                    <a:ext cx="880110" cy="880110"/>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4411169" y="3804684"/>
                    <a:ext cx="411480" cy="411480"/>
                  </a:xfrm>
                  <a:prstGeom prst="ellipse">
                    <a:avLst/>
                  </a:prstGeom>
                  <a:solidFill>
                    <a:srgbClr val="FFFF00"/>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flipH="1">
                    <a:off x="4409243" y="3842194"/>
                    <a:ext cx="411480" cy="307777"/>
                  </a:xfrm>
                  <a:prstGeom prst="rect">
                    <a:avLst/>
                  </a:prstGeom>
                  <a:noFill/>
                </p:spPr>
                <p:txBody>
                  <a:bodyPr wrap="square" rtlCol="0">
                    <a:spAutoFit/>
                  </a:bodyPr>
                  <a:lstStyle/>
                  <a:p>
                    <a:r>
                      <a:rPr lang="en-US"/>
                      <a:t>+7</a:t>
                    </a:r>
                    <a:endParaRPr lang="en-US"/>
                  </a:p>
                </p:txBody>
              </p:sp>
            </p:grpSp>
            <p:sp>
              <p:nvSpPr>
                <p:cNvPr id="106" name="Oval 105"/>
                <p:cNvSpPr/>
                <p:nvPr/>
              </p:nvSpPr>
              <p:spPr>
                <a:xfrm>
                  <a:off x="1799931" y="379112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1812875" y="4602439"/>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2362266" y="4163252"/>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1260269" y="414726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1260269" y="4246380"/>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2108750" y="3757162"/>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2194702" y="4576592"/>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1" name="TextBox 170"/>
              <p:cNvSpPr txBox="1"/>
              <p:nvPr/>
            </p:nvSpPr>
            <p:spPr>
              <a:xfrm>
                <a:off x="1506799" y="2275443"/>
                <a:ext cx="363557" cy="400110"/>
              </a:xfrm>
              <a:prstGeom prst="rect">
                <a:avLst/>
              </a:prstGeom>
              <a:noFill/>
            </p:spPr>
            <p:txBody>
              <a:bodyPr wrap="square" rtlCol="0">
                <a:spAutoFit/>
              </a:bodyPr>
              <a:lstStyle/>
              <a:p>
                <a:r>
                  <a:rPr lang="en-US" sz="2000">
                    <a:solidFill>
                      <a:schemeClr val="bg1"/>
                    </a:solidFill>
                  </a:rPr>
                  <a:t>N</a:t>
                </a:r>
                <a:endParaRPr lang="en-US" sz="2000">
                  <a:solidFill>
                    <a:schemeClr val="bg1"/>
                  </a:solidFill>
                </a:endParaRPr>
              </a:p>
            </p:txBody>
          </p:sp>
        </p:grpSp>
        <p:grpSp>
          <p:nvGrpSpPr>
            <p:cNvPr id="13" name="Group 12"/>
            <p:cNvGrpSpPr/>
            <p:nvPr/>
          </p:nvGrpSpPr>
          <p:grpSpPr>
            <a:xfrm>
              <a:off x="3163937" y="2959258"/>
              <a:ext cx="1186821" cy="1796990"/>
              <a:chOff x="2820679" y="909856"/>
              <a:chExt cx="1186821" cy="1796990"/>
            </a:xfrm>
          </p:grpSpPr>
          <p:grpSp>
            <p:nvGrpSpPr>
              <p:cNvPr id="119" name="Group 118"/>
              <p:cNvGrpSpPr/>
              <p:nvPr/>
            </p:nvGrpSpPr>
            <p:grpSpPr>
              <a:xfrm>
                <a:off x="2820679" y="909856"/>
                <a:ext cx="1186821" cy="1186821"/>
                <a:chOff x="1242412" y="3637772"/>
                <a:chExt cx="1186821" cy="1186821"/>
              </a:xfrm>
            </p:grpSpPr>
            <p:grpSp>
              <p:nvGrpSpPr>
                <p:cNvPr id="120" name="Group 119"/>
                <p:cNvGrpSpPr/>
                <p:nvPr/>
              </p:nvGrpSpPr>
              <p:grpSpPr>
                <a:xfrm>
                  <a:off x="1242412" y="3637772"/>
                  <a:ext cx="1186821" cy="1186821"/>
                  <a:chOff x="4023499" y="3417014"/>
                  <a:chExt cx="1186821" cy="1186821"/>
                </a:xfrm>
              </p:grpSpPr>
              <p:sp>
                <p:nvSpPr>
                  <p:cNvPr id="130" name="Oval 129"/>
                  <p:cNvSpPr/>
                  <p:nvPr/>
                </p:nvSpPr>
                <p:spPr>
                  <a:xfrm>
                    <a:off x="4023499" y="3417014"/>
                    <a:ext cx="1186821" cy="1186821"/>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4176854" y="3570369"/>
                    <a:ext cx="880110" cy="880110"/>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4411169" y="3804684"/>
                    <a:ext cx="411480" cy="411480"/>
                  </a:xfrm>
                  <a:prstGeom prst="ellipse">
                    <a:avLst/>
                  </a:prstGeom>
                  <a:solidFill>
                    <a:srgbClr val="FFFF00"/>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p:cNvSpPr txBox="1"/>
                  <p:nvPr/>
                </p:nvSpPr>
                <p:spPr>
                  <a:xfrm flipH="1">
                    <a:off x="4409243" y="3842194"/>
                    <a:ext cx="411480" cy="307777"/>
                  </a:xfrm>
                  <a:prstGeom prst="rect">
                    <a:avLst/>
                  </a:prstGeom>
                  <a:noFill/>
                </p:spPr>
                <p:txBody>
                  <a:bodyPr wrap="square" rtlCol="0">
                    <a:spAutoFit/>
                  </a:bodyPr>
                  <a:lstStyle/>
                  <a:p>
                    <a:r>
                      <a:rPr lang="en-US"/>
                      <a:t>+7</a:t>
                    </a:r>
                    <a:endParaRPr lang="en-US"/>
                  </a:p>
                </p:txBody>
              </p:sp>
            </p:grpSp>
            <p:sp>
              <p:nvSpPr>
                <p:cNvPr id="121" name="Oval 120"/>
                <p:cNvSpPr/>
                <p:nvPr/>
              </p:nvSpPr>
              <p:spPr>
                <a:xfrm>
                  <a:off x="1799931" y="379112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1812875" y="4602439"/>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358147" y="4163252"/>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1260269" y="414726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2359069" y="4252271"/>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529919" y="3728918"/>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1536391" y="4657493"/>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2" name="TextBox 171"/>
              <p:cNvSpPr txBox="1"/>
              <p:nvPr/>
            </p:nvSpPr>
            <p:spPr>
              <a:xfrm>
                <a:off x="3243328" y="2306736"/>
                <a:ext cx="363557" cy="400110"/>
              </a:xfrm>
              <a:prstGeom prst="rect">
                <a:avLst/>
              </a:prstGeom>
              <a:noFill/>
            </p:spPr>
            <p:txBody>
              <a:bodyPr wrap="square" rtlCol="0">
                <a:spAutoFit/>
              </a:bodyPr>
              <a:lstStyle/>
              <a:p>
                <a:r>
                  <a:rPr lang="en-US" sz="2000">
                    <a:solidFill>
                      <a:schemeClr val="bg1"/>
                    </a:solidFill>
                  </a:rPr>
                  <a:t>N</a:t>
                </a:r>
                <a:endParaRPr lang="en-US" sz="2000">
                  <a:solidFill>
                    <a:schemeClr val="bg1"/>
                  </a:solidFill>
                </a:endParaRPr>
              </a:p>
            </p:txBody>
          </p:sp>
        </p:grpSp>
        <p:grpSp>
          <p:nvGrpSpPr>
            <p:cNvPr id="14" name="Group 13"/>
            <p:cNvGrpSpPr/>
            <p:nvPr/>
          </p:nvGrpSpPr>
          <p:grpSpPr>
            <a:xfrm>
              <a:off x="5578308" y="2891326"/>
              <a:ext cx="2270498" cy="1837222"/>
              <a:chOff x="5235050" y="841924"/>
              <a:chExt cx="2270498" cy="1837222"/>
            </a:xfrm>
          </p:grpSpPr>
          <p:grpSp>
            <p:nvGrpSpPr>
              <p:cNvPr id="134" name="Group 133"/>
              <p:cNvGrpSpPr/>
              <p:nvPr/>
            </p:nvGrpSpPr>
            <p:grpSpPr>
              <a:xfrm>
                <a:off x="5235050" y="841924"/>
                <a:ext cx="2270498" cy="1186822"/>
                <a:chOff x="5340557" y="3233431"/>
                <a:chExt cx="2270498" cy="1186822"/>
              </a:xfrm>
            </p:grpSpPr>
            <p:grpSp>
              <p:nvGrpSpPr>
                <p:cNvPr id="135" name="Group 134"/>
                <p:cNvGrpSpPr/>
                <p:nvPr/>
              </p:nvGrpSpPr>
              <p:grpSpPr>
                <a:xfrm>
                  <a:off x="6392877" y="3233431"/>
                  <a:ext cx="1218178" cy="1186821"/>
                  <a:chOff x="1208821" y="3637772"/>
                  <a:chExt cx="1218178" cy="1186821"/>
                </a:xfrm>
              </p:grpSpPr>
              <p:grpSp>
                <p:nvGrpSpPr>
                  <p:cNvPr id="152" name="Group 151"/>
                  <p:cNvGrpSpPr/>
                  <p:nvPr/>
                </p:nvGrpSpPr>
                <p:grpSpPr>
                  <a:xfrm>
                    <a:off x="1208821" y="3637772"/>
                    <a:ext cx="1186821" cy="1186821"/>
                    <a:chOff x="3989908" y="3417014"/>
                    <a:chExt cx="1186821" cy="1186821"/>
                  </a:xfrm>
                </p:grpSpPr>
                <p:sp>
                  <p:nvSpPr>
                    <p:cNvPr id="161" name="Oval 160"/>
                    <p:cNvSpPr/>
                    <p:nvPr/>
                  </p:nvSpPr>
                  <p:spPr>
                    <a:xfrm>
                      <a:off x="3989908" y="3417014"/>
                      <a:ext cx="1186821" cy="1186821"/>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4143263" y="3570369"/>
                      <a:ext cx="880110" cy="880110"/>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4377578" y="3804684"/>
                      <a:ext cx="411480" cy="411480"/>
                    </a:xfrm>
                    <a:prstGeom prst="ellipse">
                      <a:avLst/>
                    </a:prstGeom>
                    <a:solidFill>
                      <a:srgbClr val="FFFF00"/>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xtBox 163"/>
                    <p:cNvSpPr txBox="1"/>
                    <p:nvPr/>
                  </p:nvSpPr>
                  <p:spPr>
                    <a:xfrm flipH="1">
                      <a:off x="4375652" y="3842194"/>
                      <a:ext cx="411480" cy="307777"/>
                    </a:xfrm>
                    <a:prstGeom prst="rect">
                      <a:avLst/>
                    </a:prstGeom>
                    <a:noFill/>
                  </p:spPr>
                  <p:txBody>
                    <a:bodyPr wrap="square" rtlCol="0">
                      <a:spAutoFit/>
                    </a:bodyPr>
                    <a:lstStyle/>
                    <a:p>
                      <a:r>
                        <a:rPr lang="en-US"/>
                        <a:t>+7</a:t>
                      </a:r>
                      <a:endParaRPr lang="en-US"/>
                    </a:p>
                  </p:txBody>
                </p:sp>
              </p:grpSp>
              <p:sp>
                <p:nvSpPr>
                  <p:cNvPr id="153" name="Oval 152"/>
                  <p:cNvSpPr/>
                  <p:nvPr/>
                </p:nvSpPr>
                <p:spPr>
                  <a:xfrm>
                    <a:off x="1799931" y="379112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1812875" y="4602439"/>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2358147" y="4163252"/>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2359069" y="4252271"/>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p:cNvGrpSpPr/>
                <p:nvPr/>
              </p:nvGrpSpPr>
              <p:grpSpPr>
                <a:xfrm>
                  <a:off x="5340557" y="3233432"/>
                  <a:ext cx="1191598" cy="1186821"/>
                  <a:chOff x="1242412" y="3637772"/>
                  <a:chExt cx="1191598" cy="1186821"/>
                </a:xfrm>
              </p:grpSpPr>
              <p:grpSp>
                <p:nvGrpSpPr>
                  <p:cNvPr id="137" name="Group 136"/>
                  <p:cNvGrpSpPr/>
                  <p:nvPr/>
                </p:nvGrpSpPr>
                <p:grpSpPr>
                  <a:xfrm>
                    <a:off x="1242412" y="3637772"/>
                    <a:ext cx="1186821" cy="1186821"/>
                    <a:chOff x="4023499" y="3417014"/>
                    <a:chExt cx="1186821" cy="1186821"/>
                  </a:xfrm>
                </p:grpSpPr>
                <p:sp>
                  <p:nvSpPr>
                    <p:cNvPr id="148" name="Oval 147"/>
                    <p:cNvSpPr/>
                    <p:nvPr/>
                  </p:nvSpPr>
                  <p:spPr>
                    <a:xfrm>
                      <a:off x="4023499" y="3417014"/>
                      <a:ext cx="1186821" cy="1186821"/>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4176854" y="3570369"/>
                      <a:ext cx="880110" cy="880110"/>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4411169" y="3804684"/>
                      <a:ext cx="411480" cy="411480"/>
                    </a:xfrm>
                    <a:prstGeom prst="ellipse">
                      <a:avLst/>
                    </a:prstGeom>
                    <a:solidFill>
                      <a:srgbClr val="FFFF00"/>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p:cNvSpPr txBox="1"/>
                    <p:nvPr/>
                  </p:nvSpPr>
                  <p:spPr>
                    <a:xfrm flipH="1">
                      <a:off x="4409243" y="3842194"/>
                      <a:ext cx="411480" cy="307777"/>
                    </a:xfrm>
                    <a:prstGeom prst="rect">
                      <a:avLst/>
                    </a:prstGeom>
                    <a:noFill/>
                  </p:spPr>
                  <p:txBody>
                    <a:bodyPr wrap="square" rtlCol="0">
                      <a:spAutoFit/>
                    </a:bodyPr>
                    <a:lstStyle/>
                    <a:p>
                      <a:r>
                        <a:rPr lang="en-US"/>
                        <a:t>+7</a:t>
                      </a:r>
                      <a:endParaRPr lang="en-US"/>
                    </a:p>
                  </p:txBody>
                </p:sp>
              </p:grpSp>
              <p:sp>
                <p:nvSpPr>
                  <p:cNvPr id="138" name="Oval 137"/>
                  <p:cNvSpPr/>
                  <p:nvPr/>
                </p:nvSpPr>
                <p:spPr>
                  <a:xfrm>
                    <a:off x="1799931" y="379112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1812875" y="4602439"/>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2289875" y="4101088"/>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1260269" y="414726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2366080" y="4104492"/>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1260088" y="4252271"/>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2289875" y="4194903"/>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2366080" y="419830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2289875" y="4282438"/>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2366080" y="4285842"/>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3" name="TextBox 172"/>
              <p:cNvSpPr txBox="1"/>
              <p:nvPr/>
            </p:nvSpPr>
            <p:spPr>
              <a:xfrm>
                <a:off x="6210904" y="2279036"/>
                <a:ext cx="873690" cy="400110"/>
              </a:xfrm>
              <a:prstGeom prst="rect">
                <a:avLst/>
              </a:prstGeom>
              <a:noFill/>
            </p:spPr>
            <p:txBody>
              <a:bodyPr wrap="square" rtlCol="0">
                <a:spAutoFit/>
              </a:bodyPr>
              <a:lstStyle/>
              <a:p>
                <a:r>
                  <a:rPr lang="en-US" sz="2000">
                    <a:solidFill>
                      <a:schemeClr val="bg1"/>
                    </a:solidFill>
                  </a:rPr>
                  <a:t>N</a:t>
                </a:r>
                <a:r>
                  <a:rPr lang="en-US" sz="2000" baseline="-25000">
                    <a:solidFill>
                      <a:schemeClr val="bg1"/>
                    </a:solidFill>
                  </a:rPr>
                  <a:t>2</a:t>
                </a:r>
                <a:endParaRPr lang="en-US" sz="2000" baseline="-25000">
                  <a:solidFill>
                    <a:schemeClr val="bg1"/>
                  </a:solidFill>
                </a:endParaRPr>
              </a:p>
            </p:txBody>
          </p:sp>
        </p:grpSp>
      </p:grpSp>
      <p:sp>
        <p:nvSpPr>
          <p:cNvPr id="183" name="TextBox 182"/>
          <p:cNvSpPr txBox="1"/>
          <p:nvPr/>
        </p:nvSpPr>
        <p:spPr>
          <a:xfrm>
            <a:off x="412521" y="1292907"/>
            <a:ext cx="8318958" cy="1166410"/>
          </a:xfrm>
          <a:prstGeom prst="rect">
            <a:avLst/>
          </a:prstGeom>
          <a:noFill/>
        </p:spPr>
        <p:txBody>
          <a:bodyPr wrap="square">
            <a:spAutoFit/>
          </a:bodyPr>
          <a:lstStyle/>
          <a:p>
            <a:pPr algn="just">
              <a:lnSpc>
                <a:spcPct val="120000"/>
              </a:lnSpc>
            </a:pPr>
            <a:r>
              <a:rPr lang="vi-VN" sz="2000">
                <a:solidFill>
                  <a:schemeClr val="bg1"/>
                </a:solidFill>
              </a:rPr>
              <a:t>Liên kết giữa 2 nguyên tử nitrogen (N) trong phân tử nitrogen (N2) được tạo thành do mỗi nguyên tử nitrogen đã góp chung 3 electron hoá trị, tạo nên 3 cặp electron chung.</a:t>
            </a:r>
            <a:endParaRPr lang="en-US" sz="2000">
              <a:solidFill>
                <a:schemeClr val="bg1"/>
              </a:solidFill>
            </a:endParaRPr>
          </a:p>
        </p:txBody>
      </p:sp>
      <p:grpSp>
        <p:nvGrpSpPr>
          <p:cNvPr id="20" name="Group 19"/>
          <p:cNvGrpSpPr/>
          <p:nvPr/>
        </p:nvGrpSpPr>
        <p:grpSpPr>
          <a:xfrm>
            <a:off x="412521" y="562133"/>
            <a:ext cx="1168242" cy="461665"/>
            <a:chOff x="412521" y="529389"/>
            <a:chExt cx="1168242" cy="461665"/>
          </a:xfrm>
        </p:grpSpPr>
        <p:sp>
          <p:nvSpPr>
            <p:cNvPr id="18" name="TextBox 17"/>
            <p:cNvSpPr txBox="1"/>
            <p:nvPr/>
          </p:nvSpPr>
          <p:spPr>
            <a:xfrm>
              <a:off x="412521" y="529389"/>
              <a:ext cx="1168242" cy="461665"/>
            </a:xfrm>
            <a:prstGeom prst="rect">
              <a:avLst/>
            </a:prstGeom>
            <a:noFill/>
          </p:spPr>
          <p:txBody>
            <a:bodyPr wrap="square" rtlCol="0">
              <a:spAutoFit/>
            </a:bodyPr>
            <a:lstStyle/>
            <a:p>
              <a:r>
                <a:rPr lang="vi-VN" sz="2400" b="1">
                  <a:solidFill>
                    <a:schemeClr val="bg1"/>
                  </a:solidFill>
                </a:rPr>
                <a:t>Ví Dụ</a:t>
              </a:r>
              <a:endParaRPr lang="en-US" sz="2400" b="1">
                <a:solidFill>
                  <a:schemeClr val="bg1"/>
                </a:solidFill>
              </a:endParaRPr>
            </a:p>
          </p:txBody>
        </p:sp>
        <p:sp>
          <p:nvSpPr>
            <p:cNvPr id="19" name="Rectangle 18"/>
            <p:cNvSpPr/>
            <p:nvPr/>
          </p:nvSpPr>
          <p:spPr>
            <a:xfrm>
              <a:off x="412521" y="529389"/>
              <a:ext cx="1014887" cy="46166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3"/>
                                        </p:tgtEl>
                                        <p:attrNameLst>
                                          <p:attrName>style.visibility</p:attrName>
                                        </p:attrNameLst>
                                      </p:cBhvr>
                                      <p:to>
                                        <p:strVal val="visible"/>
                                      </p:to>
                                    </p:set>
                                    <p:animEffect transition="in" filter="wipe(down)">
                                      <p:cBhvr>
                                        <p:cTn id="12" dur="500"/>
                                        <p:tgtEl>
                                          <p:spTgt spid="18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51"/>
        <p:cNvGrpSpPr/>
        <p:nvPr/>
      </p:nvGrpSpPr>
      <p:grpSpPr>
        <a:xfrm>
          <a:off x="0" y="0"/>
          <a:ext cx="0" cy="0"/>
          <a:chOff x="0" y="0"/>
          <a:chExt cx="0" cy="0"/>
        </a:xfrm>
      </p:grpSpPr>
      <p:pic>
        <p:nvPicPr>
          <p:cNvPr id="5" name="Picture 4" descr="Icon&#10;&#10;Description automatically generated"/>
          <p:cNvPicPr>
            <a:picLocks noChangeAspect="1"/>
          </p:cNvPicPr>
          <p:nvPr/>
        </p:nvPicPr>
        <p:blipFill>
          <a:blip r:embed="rId1"/>
          <a:stretch>
            <a:fillRect/>
          </a:stretch>
        </p:blipFill>
        <p:spPr>
          <a:xfrm>
            <a:off x="302557" y="2842564"/>
            <a:ext cx="2340902" cy="2340902"/>
          </a:xfrm>
          <a:prstGeom prst="rect">
            <a:avLst/>
          </a:prstGeom>
        </p:spPr>
      </p:pic>
      <p:grpSp>
        <p:nvGrpSpPr>
          <p:cNvPr id="8" name="Group 7"/>
          <p:cNvGrpSpPr/>
          <p:nvPr/>
        </p:nvGrpSpPr>
        <p:grpSpPr>
          <a:xfrm>
            <a:off x="514350" y="822961"/>
            <a:ext cx="8115300" cy="1262976"/>
            <a:chOff x="514350" y="822961"/>
            <a:chExt cx="8115300" cy="1262976"/>
          </a:xfrm>
        </p:grpSpPr>
        <p:grpSp>
          <p:nvGrpSpPr>
            <p:cNvPr id="16" name="Group 15"/>
            <p:cNvGrpSpPr/>
            <p:nvPr/>
          </p:nvGrpSpPr>
          <p:grpSpPr>
            <a:xfrm>
              <a:off x="635076" y="1074421"/>
              <a:ext cx="7994574" cy="1011516"/>
              <a:chOff x="517110" y="3526998"/>
              <a:chExt cx="7994574" cy="1011516"/>
            </a:xfrm>
          </p:grpSpPr>
          <p:sp>
            <p:nvSpPr>
              <p:cNvPr id="178" name="TextBox 177"/>
              <p:cNvSpPr txBox="1"/>
              <p:nvPr/>
            </p:nvSpPr>
            <p:spPr>
              <a:xfrm>
                <a:off x="609600" y="3665444"/>
                <a:ext cx="7902084" cy="797078"/>
              </a:xfrm>
              <a:prstGeom prst="rect">
                <a:avLst/>
              </a:prstGeom>
              <a:noFill/>
            </p:spPr>
            <p:txBody>
              <a:bodyPr wrap="square">
                <a:spAutoFit/>
              </a:bodyPr>
              <a:lstStyle/>
              <a:p>
                <a:pPr>
                  <a:lnSpc>
                    <a:spcPct val="120000"/>
                  </a:lnSpc>
                </a:pPr>
                <a:r>
                  <a:rPr lang="vi-VN" sz="2000">
                    <a:solidFill>
                      <a:schemeClr val="bg1"/>
                    </a:solidFill>
                  </a:rPr>
                  <a:t>Cho biết mỗi nguyên tử nitrogen đã đạt được cấu hình electron bền vững của nguyên tử khí hiếm nào</a:t>
                </a:r>
                <a:endParaRPr lang="en-US" sz="2000">
                  <a:solidFill>
                    <a:schemeClr val="bg1"/>
                  </a:solidFill>
                </a:endParaRPr>
              </a:p>
            </p:txBody>
          </p:sp>
          <p:sp>
            <p:nvSpPr>
              <p:cNvPr id="179" name="Rectangle 178"/>
              <p:cNvSpPr/>
              <p:nvPr/>
            </p:nvSpPr>
            <p:spPr>
              <a:xfrm>
                <a:off x="517110" y="3526998"/>
                <a:ext cx="7902084" cy="101151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Logo, icon&#10;&#10;Description automatically generated"/>
            <p:cNvPicPr>
              <a:picLocks noChangeAspect="1"/>
            </p:cNvPicPr>
            <p:nvPr/>
          </p:nvPicPr>
          <p:blipFill>
            <a:blip r:embed="rId2"/>
            <a:stretch>
              <a:fillRect/>
            </a:stretch>
          </p:blipFill>
          <p:spPr>
            <a:xfrm>
              <a:off x="514350" y="822961"/>
              <a:ext cx="502920" cy="502920"/>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51"/>
        <p:cNvGrpSpPr/>
        <p:nvPr/>
      </p:nvGrpSpPr>
      <p:grpSpPr>
        <a:xfrm>
          <a:off x="0" y="0"/>
          <a:ext cx="0" cy="0"/>
          <a:chOff x="0" y="0"/>
          <a:chExt cx="0" cy="0"/>
        </a:xfrm>
      </p:grpSpPr>
      <p:grpSp>
        <p:nvGrpSpPr>
          <p:cNvPr id="16" name="Group 15"/>
          <p:cNvGrpSpPr/>
          <p:nvPr/>
        </p:nvGrpSpPr>
        <p:grpSpPr>
          <a:xfrm>
            <a:off x="399144" y="575662"/>
            <a:ext cx="8345712" cy="1996088"/>
            <a:chOff x="281178" y="3028239"/>
            <a:chExt cx="8345712" cy="1996088"/>
          </a:xfrm>
        </p:grpSpPr>
        <p:sp>
          <p:nvSpPr>
            <p:cNvPr id="178" name="TextBox 177"/>
            <p:cNvSpPr txBox="1"/>
            <p:nvPr/>
          </p:nvSpPr>
          <p:spPr>
            <a:xfrm>
              <a:off x="609600" y="3665444"/>
              <a:ext cx="8017290" cy="1166410"/>
            </a:xfrm>
            <a:prstGeom prst="rect">
              <a:avLst/>
            </a:prstGeom>
            <a:noFill/>
          </p:spPr>
          <p:txBody>
            <a:bodyPr wrap="square">
              <a:spAutoFit/>
            </a:bodyPr>
            <a:lstStyle/>
            <a:p>
              <a:pPr>
                <a:lnSpc>
                  <a:spcPct val="120000"/>
                </a:lnSpc>
              </a:pPr>
              <a:r>
                <a:rPr lang="vi-VN" sz="2000">
                  <a:solidFill>
                    <a:schemeClr val="bg1"/>
                  </a:solidFill>
                </a:rPr>
                <a:t>Nguyên tử của các nguyên tố hydrogen và fluorine có xu hướng cho đi, nhận thêm hay góp chung các electron hoá trị khi tham gia liên kết hình thành phân tử hydrogen fluoride (HF)? </a:t>
              </a:r>
              <a:endParaRPr lang="en-US" sz="2000">
                <a:solidFill>
                  <a:schemeClr val="bg1"/>
                </a:solidFill>
              </a:endParaRPr>
            </a:p>
          </p:txBody>
        </p:sp>
        <p:sp>
          <p:nvSpPr>
            <p:cNvPr id="179" name="Rectangle 178"/>
            <p:cNvSpPr/>
            <p:nvPr/>
          </p:nvSpPr>
          <p:spPr>
            <a:xfrm>
              <a:off x="517110" y="3392540"/>
              <a:ext cx="8109780" cy="163178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0" name="Picture 179" descr="Icon&#10;&#10;Description automatically generated"/>
            <p:cNvPicPr>
              <a:picLocks noChangeAspect="1"/>
            </p:cNvPicPr>
            <p:nvPr/>
          </p:nvPicPr>
          <p:blipFill>
            <a:blip r:embed="rId1"/>
            <a:stretch>
              <a:fillRect/>
            </a:stretch>
          </p:blipFill>
          <p:spPr>
            <a:xfrm>
              <a:off x="281178" y="3028239"/>
              <a:ext cx="682605" cy="662050"/>
            </a:xfrm>
            <a:prstGeom prst="rect">
              <a:avLst/>
            </a:prstGeom>
          </p:spPr>
        </p:pic>
      </p:grpSp>
      <p:pic>
        <p:nvPicPr>
          <p:cNvPr id="67" name="Picture 66" descr="Icon&#10;&#10;Description automatically generated"/>
          <p:cNvPicPr>
            <a:picLocks noChangeAspect="1"/>
          </p:cNvPicPr>
          <p:nvPr/>
        </p:nvPicPr>
        <p:blipFill>
          <a:blip r:embed="rId2"/>
          <a:stretch>
            <a:fillRect/>
          </a:stretch>
        </p:blipFill>
        <p:spPr>
          <a:xfrm>
            <a:off x="639212" y="2858169"/>
            <a:ext cx="2438095" cy="24380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wipe(down)">
                                      <p:cBhvr>
                                        <p:cTn id="10"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01"/>
        <p:cNvGrpSpPr/>
        <p:nvPr/>
      </p:nvGrpSpPr>
      <p:grpSpPr>
        <a:xfrm>
          <a:off x="0" y="0"/>
          <a:ext cx="0" cy="0"/>
          <a:chOff x="0" y="0"/>
          <a:chExt cx="0" cy="0"/>
        </a:xfrm>
      </p:grpSpPr>
      <p:sp>
        <p:nvSpPr>
          <p:cNvPr id="146" name="TextBox 145"/>
          <p:cNvSpPr txBox="1"/>
          <p:nvPr/>
        </p:nvSpPr>
        <p:spPr>
          <a:xfrm>
            <a:off x="370559" y="249372"/>
            <a:ext cx="8402882" cy="937949"/>
          </a:xfrm>
          <a:prstGeom prst="rect">
            <a:avLst/>
          </a:prstGeom>
          <a:noFill/>
        </p:spPr>
        <p:txBody>
          <a:bodyPr wrap="square">
            <a:spAutoFit/>
          </a:bodyPr>
          <a:lstStyle/>
          <a:p>
            <a:pPr marL="342900" indent="-342900">
              <a:lnSpc>
                <a:spcPct val="120000"/>
              </a:lnSpc>
              <a:buClr>
                <a:schemeClr val="bg1"/>
              </a:buClr>
              <a:buFont typeface="Wingdings" panose="05000000000000000000" pitchFamily="2" charset="2"/>
              <a:buChar char="v"/>
            </a:pPr>
            <a:r>
              <a:rPr lang="vi-VN" sz="2400" b="1">
                <a:solidFill>
                  <a:schemeClr val="bg1"/>
                </a:solidFill>
              </a:rPr>
              <a:t>Tìm hiểu cách vận dụng quy tắc octet trong sự hình thành ion dương, ion âm</a:t>
            </a:r>
            <a:endParaRPr lang="en-US" sz="2400" b="1">
              <a:solidFill>
                <a:schemeClr val="bg1"/>
              </a:solidFill>
            </a:endParaRPr>
          </a:p>
        </p:txBody>
      </p:sp>
      <p:grpSp>
        <p:nvGrpSpPr>
          <p:cNvPr id="7" name="Group 6"/>
          <p:cNvGrpSpPr/>
          <p:nvPr/>
        </p:nvGrpSpPr>
        <p:grpSpPr>
          <a:xfrm>
            <a:off x="259257" y="1538161"/>
            <a:ext cx="3111381" cy="2806882"/>
            <a:chOff x="259257" y="1538161"/>
            <a:chExt cx="3111381" cy="2806882"/>
          </a:xfrm>
        </p:grpSpPr>
        <p:sp>
          <p:nvSpPr>
            <p:cNvPr id="8" name="Rectangle 7"/>
            <p:cNvSpPr/>
            <p:nvPr/>
          </p:nvSpPr>
          <p:spPr>
            <a:xfrm>
              <a:off x="259257" y="1538161"/>
              <a:ext cx="3111381" cy="2806882"/>
            </a:xfrm>
            <a:prstGeom prst="rect">
              <a:avLst/>
            </a:prstGeom>
            <a:solidFill>
              <a:srgbClr val="9978D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p:cNvSpPr txBox="1"/>
            <p:nvPr/>
          </p:nvSpPr>
          <p:spPr>
            <a:xfrm>
              <a:off x="352541" y="1701306"/>
              <a:ext cx="2859705" cy="2643737"/>
            </a:xfrm>
            <a:prstGeom prst="rect">
              <a:avLst/>
            </a:prstGeom>
            <a:noFill/>
          </p:spPr>
          <p:txBody>
            <a:bodyPr wrap="square">
              <a:spAutoFit/>
            </a:bodyPr>
            <a:lstStyle/>
            <a:p>
              <a:pPr algn="just">
                <a:lnSpc>
                  <a:spcPct val="120000"/>
                </a:lnSpc>
              </a:pPr>
              <a:r>
                <a:rPr lang="vi-VN" sz="2000">
                  <a:solidFill>
                    <a:schemeClr val="bg1"/>
                  </a:solidFill>
                </a:rPr>
                <a:t>Nguyên tử sodium có 1 electron ở lớp ngoài cùng. Nếu mất đi 1 electron này, nguyên tử sodium sẽ đạt được cấu hình electron bền vững sau:</a:t>
              </a:r>
              <a:endParaRPr lang="en-US" sz="2000">
                <a:solidFill>
                  <a:schemeClr val="bg1"/>
                </a:solidFill>
              </a:endParaRPr>
            </a:p>
          </p:txBody>
        </p:sp>
      </p:grpSp>
      <p:grpSp>
        <p:nvGrpSpPr>
          <p:cNvPr id="9" name="Group 8"/>
          <p:cNvGrpSpPr/>
          <p:nvPr/>
        </p:nvGrpSpPr>
        <p:grpSpPr>
          <a:xfrm>
            <a:off x="3878415" y="1680004"/>
            <a:ext cx="4883300" cy="2038928"/>
            <a:chOff x="3878415" y="1680004"/>
            <a:chExt cx="4883300" cy="2038928"/>
          </a:xfrm>
        </p:grpSpPr>
        <p:grpSp>
          <p:nvGrpSpPr>
            <p:cNvPr id="2" name="Group 1"/>
            <p:cNvGrpSpPr/>
            <p:nvPr/>
          </p:nvGrpSpPr>
          <p:grpSpPr>
            <a:xfrm>
              <a:off x="4181179" y="1849888"/>
              <a:ext cx="1429574" cy="1428256"/>
              <a:chOff x="4181179" y="1849888"/>
              <a:chExt cx="1429574" cy="1428256"/>
            </a:xfrm>
          </p:grpSpPr>
          <p:sp>
            <p:nvSpPr>
              <p:cNvPr id="159" name="Oval 158"/>
              <p:cNvSpPr/>
              <p:nvPr/>
            </p:nvSpPr>
            <p:spPr>
              <a:xfrm>
                <a:off x="4181179" y="1849888"/>
                <a:ext cx="1428256" cy="1428256"/>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4301897" y="1970606"/>
                <a:ext cx="1186821" cy="1186821"/>
              </a:xfrm>
              <a:prstGeom prst="ellipse">
                <a:avLst/>
              </a:prstGeom>
              <a:solidFill>
                <a:schemeClr val="bg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4483884" y="2152593"/>
                <a:ext cx="822846" cy="822846"/>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4689567" y="2358276"/>
                <a:ext cx="411480" cy="411480"/>
              </a:xfrm>
              <a:prstGeom prst="ellipse">
                <a:avLst/>
              </a:prstGeom>
              <a:solidFill>
                <a:srgbClr val="FFFF00"/>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flipH="1">
                <a:off x="4644212" y="2410128"/>
                <a:ext cx="502191" cy="307777"/>
              </a:xfrm>
              <a:prstGeom prst="rect">
                <a:avLst/>
              </a:prstGeom>
              <a:noFill/>
            </p:spPr>
            <p:txBody>
              <a:bodyPr wrap="square" rtlCol="0">
                <a:spAutoFit/>
              </a:bodyPr>
              <a:lstStyle/>
              <a:p>
                <a:r>
                  <a:rPr lang="en-US"/>
                  <a:t>+11</a:t>
                </a:r>
                <a:endParaRPr lang="en-US"/>
              </a:p>
            </p:txBody>
          </p:sp>
          <p:sp>
            <p:nvSpPr>
              <p:cNvPr id="160" name="Oval 159"/>
              <p:cNvSpPr/>
              <p:nvPr/>
            </p:nvSpPr>
            <p:spPr>
              <a:xfrm>
                <a:off x="5542823" y="2496086"/>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4861342" y="2124444"/>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4881124" y="2899470"/>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4610247" y="201578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4489530" y="208371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4475269" y="3010350"/>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4576282" y="3062192"/>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5223629" y="2046149"/>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5299159" y="2137143"/>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5289757" y="2942420"/>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5199189" y="3041993"/>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6454074" y="1680004"/>
              <a:ext cx="2307641" cy="1672796"/>
              <a:chOff x="6597295" y="1680004"/>
              <a:chExt cx="2307641" cy="1672796"/>
            </a:xfrm>
          </p:grpSpPr>
          <p:grpSp>
            <p:nvGrpSpPr>
              <p:cNvPr id="171" name="Group 170"/>
              <p:cNvGrpSpPr/>
              <p:nvPr/>
            </p:nvGrpSpPr>
            <p:grpSpPr>
              <a:xfrm>
                <a:off x="6705463" y="1978339"/>
                <a:ext cx="1186821" cy="1186821"/>
                <a:chOff x="4301897" y="1970606"/>
                <a:chExt cx="1186821" cy="1186821"/>
              </a:xfrm>
            </p:grpSpPr>
            <p:sp>
              <p:nvSpPr>
                <p:cNvPr id="173" name="Oval 172"/>
                <p:cNvSpPr/>
                <p:nvPr/>
              </p:nvSpPr>
              <p:spPr>
                <a:xfrm>
                  <a:off x="4301897" y="1970606"/>
                  <a:ext cx="1186821" cy="1186821"/>
                </a:xfrm>
                <a:prstGeom prst="ellipse">
                  <a:avLst/>
                </a:prstGeom>
                <a:solidFill>
                  <a:schemeClr val="bg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4483884" y="2152593"/>
                  <a:ext cx="822846" cy="822846"/>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4689567" y="2358276"/>
                  <a:ext cx="411480" cy="411480"/>
                </a:xfrm>
                <a:prstGeom prst="ellipse">
                  <a:avLst/>
                </a:prstGeom>
                <a:solidFill>
                  <a:srgbClr val="FFFF00"/>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extBox 175"/>
                <p:cNvSpPr txBox="1"/>
                <p:nvPr/>
              </p:nvSpPr>
              <p:spPr>
                <a:xfrm flipH="1">
                  <a:off x="4644212" y="2410128"/>
                  <a:ext cx="502191" cy="307777"/>
                </a:xfrm>
                <a:prstGeom prst="rect">
                  <a:avLst/>
                </a:prstGeom>
                <a:noFill/>
              </p:spPr>
              <p:txBody>
                <a:bodyPr wrap="square" rtlCol="0">
                  <a:spAutoFit/>
                </a:bodyPr>
                <a:lstStyle/>
                <a:p>
                  <a:r>
                    <a:rPr lang="en-US"/>
                    <a:t>+11</a:t>
                  </a:r>
                  <a:endParaRPr lang="en-US"/>
                </a:p>
              </p:txBody>
            </p:sp>
            <p:sp>
              <p:nvSpPr>
                <p:cNvPr id="178" name="Oval 177"/>
                <p:cNvSpPr/>
                <p:nvPr/>
              </p:nvSpPr>
              <p:spPr>
                <a:xfrm>
                  <a:off x="4861342" y="2124444"/>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4881124" y="2899470"/>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4629297" y="205388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4508580" y="212181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4494319" y="2934150"/>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4595332" y="2985992"/>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5195054" y="2084249"/>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5270584" y="2175243"/>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5232607" y="2885270"/>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5142039" y="2984843"/>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Double Bracket 2"/>
              <p:cNvSpPr/>
              <p:nvPr/>
            </p:nvSpPr>
            <p:spPr>
              <a:xfrm>
                <a:off x="6597295" y="1849888"/>
                <a:ext cx="1428256" cy="1502912"/>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TextBox 187"/>
              <p:cNvSpPr txBox="1"/>
              <p:nvPr/>
            </p:nvSpPr>
            <p:spPr>
              <a:xfrm>
                <a:off x="7932332" y="1680004"/>
                <a:ext cx="363557" cy="400110"/>
              </a:xfrm>
              <a:prstGeom prst="rect">
                <a:avLst/>
              </a:prstGeom>
              <a:noFill/>
            </p:spPr>
            <p:txBody>
              <a:bodyPr wrap="square" rtlCol="0">
                <a:spAutoFit/>
              </a:bodyPr>
              <a:lstStyle/>
              <a:p>
                <a:r>
                  <a:rPr lang="en-US" sz="2000">
                    <a:solidFill>
                      <a:schemeClr val="bg1"/>
                    </a:solidFill>
                  </a:rPr>
                  <a:t>+</a:t>
                </a:r>
                <a:endParaRPr lang="en-US" sz="2000">
                  <a:solidFill>
                    <a:schemeClr val="bg1"/>
                  </a:solidFill>
                </a:endParaRPr>
              </a:p>
            </p:txBody>
          </p:sp>
          <p:sp>
            <p:nvSpPr>
              <p:cNvPr id="189" name="TextBox 188"/>
              <p:cNvSpPr txBox="1"/>
              <p:nvPr/>
            </p:nvSpPr>
            <p:spPr>
              <a:xfrm>
                <a:off x="8097967" y="2492893"/>
                <a:ext cx="363557" cy="400110"/>
              </a:xfrm>
              <a:prstGeom prst="rect">
                <a:avLst/>
              </a:prstGeom>
              <a:noFill/>
            </p:spPr>
            <p:txBody>
              <a:bodyPr wrap="square" rtlCol="0">
                <a:spAutoFit/>
              </a:bodyPr>
              <a:lstStyle/>
              <a:p>
                <a:r>
                  <a:rPr lang="en-US" sz="2000">
                    <a:solidFill>
                      <a:schemeClr val="bg1"/>
                    </a:solidFill>
                  </a:rPr>
                  <a:t>+</a:t>
                </a:r>
                <a:endParaRPr lang="en-US" sz="2000">
                  <a:solidFill>
                    <a:schemeClr val="bg1"/>
                  </a:solidFill>
                </a:endParaRPr>
              </a:p>
            </p:txBody>
          </p:sp>
          <p:sp>
            <p:nvSpPr>
              <p:cNvPr id="190" name="TextBox 189"/>
              <p:cNvSpPr txBox="1"/>
              <p:nvPr/>
            </p:nvSpPr>
            <p:spPr>
              <a:xfrm>
                <a:off x="8377078" y="2466973"/>
                <a:ext cx="527858" cy="400110"/>
              </a:xfrm>
              <a:prstGeom prst="rect">
                <a:avLst/>
              </a:prstGeom>
              <a:noFill/>
            </p:spPr>
            <p:txBody>
              <a:bodyPr wrap="square" rtlCol="0">
                <a:spAutoFit/>
              </a:bodyPr>
              <a:lstStyle/>
              <a:p>
                <a:r>
                  <a:rPr lang="en-US" sz="2000">
                    <a:solidFill>
                      <a:schemeClr val="bg1"/>
                    </a:solidFill>
                  </a:rPr>
                  <a:t>1e</a:t>
                </a:r>
                <a:endParaRPr lang="en-US" sz="2000">
                  <a:solidFill>
                    <a:schemeClr val="bg1"/>
                  </a:solidFill>
                </a:endParaRPr>
              </a:p>
            </p:txBody>
          </p:sp>
        </p:grpSp>
        <p:sp>
          <p:nvSpPr>
            <p:cNvPr id="192" name="Google Shape;8992;p81"/>
            <p:cNvSpPr/>
            <p:nvPr/>
          </p:nvSpPr>
          <p:spPr>
            <a:xfrm>
              <a:off x="5814303" y="2447597"/>
              <a:ext cx="500216" cy="248303"/>
            </a:xfrm>
            <a:custGeom>
              <a:avLst/>
              <a:gdLst/>
              <a:ahLst/>
              <a:cxnLst/>
              <a:rect l="l" t="t" r="r" b="b"/>
              <a:pathLst>
                <a:path w="3045" h="1544" extrusionOk="0">
                  <a:moveTo>
                    <a:pt x="1645" y="0"/>
                  </a:moveTo>
                  <a:lnTo>
                    <a:pt x="2143" y="505"/>
                  </a:lnTo>
                  <a:lnTo>
                    <a:pt x="0" y="505"/>
                  </a:lnTo>
                  <a:lnTo>
                    <a:pt x="0" y="1046"/>
                  </a:lnTo>
                  <a:lnTo>
                    <a:pt x="2143" y="1046"/>
                  </a:lnTo>
                  <a:lnTo>
                    <a:pt x="1645" y="1544"/>
                  </a:lnTo>
                  <a:lnTo>
                    <a:pt x="2272" y="1544"/>
                  </a:lnTo>
                  <a:lnTo>
                    <a:pt x="3044" y="772"/>
                  </a:lnTo>
                  <a:lnTo>
                    <a:pt x="2272" y="0"/>
                  </a:lnTo>
                  <a:close/>
                </a:path>
              </a:pathLst>
            </a:custGeom>
            <a:solidFill>
              <a:schemeClr val="accent2">
                <a:lumMod val="60000"/>
                <a:lumOff val="40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TextBox 193"/>
            <p:cNvSpPr txBox="1"/>
            <p:nvPr/>
          </p:nvSpPr>
          <p:spPr>
            <a:xfrm>
              <a:off x="3878415" y="3405271"/>
              <a:ext cx="2395147" cy="307777"/>
            </a:xfrm>
            <a:prstGeom prst="rect">
              <a:avLst/>
            </a:prstGeom>
            <a:noFill/>
          </p:spPr>
          <p:txBody>
            <a:bodyPr wrap="square">
              <a:spAutoFit/>
            </a:bodyPr>
            <a:lstStyle/>
            <a:p>
              <a:r>
                <a:rPr lang="en-US">
                  <a:solidFill>
                    <a:schemeClr val="bg1"/>
                  </a:solidFill>
                </a:rPr>
                <a:t>Nguyên tử sodium (Na)</a:t>
              </a:r>
              <a:endParaRPr lang="en-US">
                <a:solidFill>
                  <a:schemeClr val="bg1"/>
                </a:solidFill>
              </a:endParaRPr>
            </a:p>
          </p:txBody>
        </p:sp>
        <p:sp>
          <p:nvSpPr>
            <p:cNvPr id="196" name="TextBox 195"/>
            <p:cNvSpPr txBox="1"/>
            <p:nvPr/>
          </p:nvSpPr>
          <p:spPr>
            <a:xfrm>
              <a:off x="6420519" y="3411155"/>
              <a:ext cx="1577759" cy="307777"/>
            </a:xfrm>
            <a:prstGeom prst="rect">
              <a:avLst/>
            </a:prstGeom>
            <a:noFill/>
          </p:spPr>
          <p:txBody>
            <a:bodyPr wrap="square">
              <a:spAutoFit/>
            </a:bodyPr>
            <a:lstStyle/>
            <a:p>
              <a:r>
                <a:rPr lang="en-US">
                  <a:solidFill>
                    <a:schemeClr val="bg1"/>
                  </a:solidFill>
                </a:rPr>
                <a:t>Ion sodium (Na+) </a:t>
              </a:r>
              <a:endParaRPr lang="en-US">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5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51"/>
        <p:cNvGrpSpPr/>
        <p:nvPr/>
      </p:nvGrpSpPr>
      <p:grpSpPr>
        <a:xfrm>
          <a:off x="0" y="0"/>
          <a:ext cx="0" cy="0"/>
          <a:chOff x="0" y="0"/>
          <a:chExt cx="0" cy="0"/>
        </a:xfrm>
      </p:grpSpPr>
      <p:pic>
        <p:nvPicPr>
          <p:cNvPr id="5" name="Picture 4" descr="Icon&#10;&#10;Description automatically generated"/>
          <p:cNvPicPr>
            <a:picLocks noChangeAspect="1"/>
          </p:cNvPicPr>
          <p:nvPr/>
        </p:nvPicPr>
        <p:blipFill>
          <a:blip r:embed="rId1"/>
          <a:stretch>
            <a:fillRect/>
          </a:stretch>
        </p:blipFill>
        <p:spPr>
          <a:xfrm>
            <a:off x="302557" y="2842564"/>
            <a:ext cx="2340902" cy="2340902"/>
          </a:xfrm>
          <a:prstGeom prst="rect">
            <a:avLst/>
          </a:prstGeom>
        </p:spPr>
      </p:pic>
      <p:grpSp>
        <p:nvGrpSpPr>
          <p:cNvPr id="2" name="Group 1"/>
          <p:cNvGrpSpPr/>
          <p:nvPr/>
        </p:nvGrpSpPr>
        <p:grpSpPr>
          <a:xfrm>
            <a:off x="514350" y="822961"/>
            <a:ext cx="8246034" cy="1261261"/>
            <a:chOff x="514350" y="822961"/>
            <a:chExt cx="8246034" cy="1261261"/>
          </a:xfrm>
        </p:grpSpPr>
        <p:grpSp>
          <p:nvGrpSpPr>
            <p:cNvPr id="16" name="Group 15"/>
            <p:cNvGrpSpPr/>
            <p:nvPr/>
          </p:nvGrpSpPr>
          <p:grpSpPr>
            <a:xfrm>
              <a:off x="765810" y="1072706"/>
              <a:ext cx="7994574" cy="1011516"/>
              <a:chOff x="517110" y="3526998"/>
              <a:chExt cx="7994574" cy="1011516"/>
            </a:xfrm>
          </p:grpSpPr>
          <p:sp>
            <p:nvSpPr>
              <p:cNvPr id="178" name="TextBox 177"/>
              <p:cNvSpPr txBox="1"/>
              <p:nvPr/>
            </p:nvSpPr>
            <p:spPr>
              <a:xfrm>
                <a:off x="609600" y="3665444"/>
                <a:ext cx="7902084" cy="797078"/>
              </a:xfrm>
              <a:prstGeom prst="rect">
                <a:avLst/>
              </a:prstGeom>
              <a:noFill/>
            </p:spPr>
            <p:txBody>
              <a:bodyPr wrap="square">
                <a:spAutoFit/>
              </a:bodyPr>
              <a:lstStyle/>
              <a:p>
                <a:pPr>
                  <a:lnSpc>
                    <a:spcPct val="120000"/>
                  </a:lnSpc>
                </a:pPr>
                <a:r>
                  <a:rPr lang="vi-VN" sz="2000">
                    <a:solidFill>
                      <a:schemeClr val="bg1"/>
                    </a:solidFill>
                  </a:rPr>
                  <a:t>Ion sodium và ion fluoride có cấu hình electron của các khí hiếm tương ứng nào?</a:t>
                </a:r>
                <a:endParaRPr lang="en-US" sz="2000">
                  <a:solidFill>
                    <a:schemeClr val="bg1"/>
                  </a:solidFill>
                </a:endParaRPr>
              </a:p>
            </p:txBody>
          </p:sp>
          <p:sp>
            <p:nvSpPr>
              <p:cNvPr id="179" name="Rectangle 178"/>
              <p:cNvSpPr/>
              <p:nvPr/>
            </p:nvSpPr>
            <p:spPr>
              <a:xfrm>
                <a:off x="517110" y="3526998"/>
                <a:ext cx="7514514" cy="101151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Logo, icon&#10;&#10;Description automatically generated"/>
            <p:cNvPicPr>
              <a:picLocks noChangeAspect="1"/>
            </p:cNvPicPr>
            <p:nvPr/>
          </p:nvPicPr>
          <p:blipFill>
            <a:blip r:embed="rId2"/>
            <a:stretch>
              <a:fillRect/>
            </a:stretch>
          </p:blipFill>
          <p:spPr>
            <a:xfrm>
              <a:off x="514350" y="822961"/>
              <a:ext cx="502920" cy="502920"/>
            </a:xfrm>
            <a:prstGeom prst="rect">
              <a:avLst/>
            </a:prstGeom>
          </p:spPr>
        </p:pic>
      </p:grpSp>
      <p:grpSp>
        <p:nvGrpSpPr>
          <p:cNvPr id="8" name="Group 7"/>
          <p:cNvGrpSpPr/>
          <p:nvPr/>
        </p:nvGrpSpPr>
        <p:grpSpPr>
          <a:xfrm>
            <a:off x="5221400" y="2537972"/>
            <a:ext cx="2211230" cy="2401533"/>
            <a:chOff x="683689" y="696952"/>
            <a:chExt cx="3118225" cy="3386586"/>
          </a:xfrm>
        </p:grpSpPr>
        <p:sp>
          <p:nvSpPr>
            <p:cNvPr id="9" name="Google Shape;5224;p57"/>
            <p:cNvSpPr/>
            <p:nvPr/>
          </p:nvSpPr>
          <p:spPr>
            <a:xfrm>
              <a:off x="683700" y="1190938"/>
              <a:ext cx="2892600" cy="2892600"/>
            </a:xfrm>
            <a:prstGeom prst="ellipse">
              <a:avLst/>
            </a:pr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0" name="Google Shape;5231;p57"/>
            <p:cNvGrpSpPr/>
            <p:nvPr/>
          </p:nvGrpSpPr>
          <p:grpSpPr>
            <a:xfrm>
              <a:off x="944382" y="1967590"/>
              <a:ext cx="2594473" cy="1718051"/>
              <a:chOff x="416406" y="1350248"/>
              <a:chExt cx="3928639" cy="2601531"/>
            </a:xfrm>
          </p:grpSpPr>
          <p:sp>
            <p:nvSpPr>
              <p:cNvPr id="539" name="Google Shape;5232;p57"/>
              <p:cNvSpPr/>
              <p:nvPr/>
            </p:nvSpPr>
            <p:spPr>
              <a:xfrm>
                <a:off x="1603584" y="1835869"/>
                <a:ext cx="4651" cy="1927"/>
              </a:xfrm>
              <a:custGeom>
                <a:avLst/>
                <a:gdLst/>
                <a:ahLst/>
                <a:cxnLst/>
                <a:rect l="l" t="t" r="r" b="b"/>
                <a:pathLst>
                  <a:path w="70" h="29" extrusionOk="0">
                    <a:moveTo>
                      <a:pt x="0" y="29"/>
                    </a:moveTo>
                    <a:cubicBezTo>
                      <a:pt x="28" y="15"/>
                      <a:pt x="42" y="15"/>
                      <a:pt x="70" y="1"/>
                    </a:cubicBezTo>
                    <a:cubicBezTo>
                      <a:pt x="42" y="15"/>
                      <a:pt x="28" y="15"/>
                      <a:pt x="0" y="29"/>
                    </a:cubicBezTo>
                    <a:close/>
                  </a:path>
                </a:pathLst>
              </a:custGeom>
              <a:solidFill>
                <a:srgbClr val="4B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0" name="Google Shape;5233;p57"/>
              <p:cNvSpPr/>
              <p:nvPr/>
            </p:nvSpPr>
            <p:spPr>
              <a:xfrm>
                <a:off x="1795401" y="1741323"/>
                <a:ext cx="49167" cy="64981"/>
              </a:xfrm>
              <a:custGeom>
                <a:avLst/>
                <a:gdLst/>
                <a:ahLst/>
                <a:cxnLst/>
                <a:rect l="l" t="t" r="r" b="b"/>
                <a:pathLst>
                  <a:path w="740" h="978" extrusionOk="0">
                    <a:moveTo>
                      <a:pt x="559" y="1"/>
                    </a:moveTo>
                    <a:cubicBezTo>
                      <a:pt x="377" y="57"/>
                      <a:pt x="196" y="99"/>
                      <a:pt x="1" y="127"/>
                    </a:cubicBezTo>
                    <a:cubicBezTo>
                      <a:pt x="29" y="252"/>
                      <a:pt x="56" y="419"/>
                      <a:pt x="98" y="657"/>
                    </a:cubicBezTo>
                    <a:cubicBezTo>
                      <a:pt x="140" y="601"/>
                      <a:pt x="182" y="573"/>
                      <a:pt x="238" y="545"/>
                    </a:cubicBezTo>
                    <a:cubicBezTo>
                      <a:pt x="263" y="540"/>
                      <a:pt x="287" y="538"/>
                      <a:pt x="309" y="538"/>
                    </a:cubicBezTo>
                    <a:cubicBezTo>
                      <a:pt x="409" y="538"/>
                      <a:pt x="475" y="585"/>
                      <a:pt x="475" y="643"/>
                    </a:cubicBezTo>
                    <a:cubicBezTo>
                      <a:pt x="475" y="689"/>
                      <a:pt x="446" y="716"/>
                      <a:pt x="389" y="716"/>
                    </a:cubicBezTo>
                    <a:cubicBezTo>
                      <a:pt x="377" y="716"/>
                      <a:pt x="364" y="715"/>
                      <a:pt x="349" y="712"/>
                    </a:cubicBezTo>
                    <a:cubicBezTo>
                      <a:pt x="294" y="712"/>
                      <a:pt x="252" y="684"/>
                      <a:pt x="210" y="643"/>
                    </a:cubicBezTo>
                    <a:cubicBezTo>
                      <a:pt x="168" y="712"/>
                      <a:pt x="112" y="768"/>
                      <a:pt x="56" y="824"/>
                    </a:cubicBezTo>
                    <a:cubicBezTo>
                      <a:pt x="154" y="908"/>
                      <a:pt x="294" y="963"/>
                      <a:pt x="419" y="977"/>
                    </a:cubicBezTo>
                    <a:cubicBezTo>
                      <a:pt x="503" y="977"/>
                      <a:pt x="586" y="936"/>
                      <a:pt x="642" y="880"/>
                    </a:cubicBezTo>
                    <a:cubicBezTo>
                      <a:pt x="712" y="796"/>
                      <a:pt x="740" y="698"/>
                      <a:pt x="740" y="587"/>
                    </a:cubicBezTo>
                    <a:cubicBezTo>
                      <a:pt x="726" y="517"/>
                      <a:pt x="698" y="447"/>
                      <a:pt x="642" y="392"/>
                    </a:cubicBezTo>
                    <a:cubicBezTo>
                      <a:pt x="559" y="336"/>
                      <a:pt x="461" y="308"/>
                      <a:pt x="363" y="308"/>
                    </a:cubicBezTo>
                    <a:cubicBezTo>
                      <a:pt x="335" y="308"/>
                      <a:pt x="294" y="308"/>
                      <a:pt x="266" y="322"/>
                    </a:cubicBezTo>
                    <a:lnTo>
                      <a:pt x="266" y="294"/>
                    </a:lnTo>
                    <a:cubicBezTo>
                      <a:pt x="377" y="252"/>
                      <a:pt x="503" y="238"/>
                      <a:pt x="614" y="238"/>
                    </a:cubicBezTo>
                    <a:cubicBezTo>
                      <a:pt x="586" y="154"/>
                      <a:pt x="573" y="71"/>
                      <a:pt x="5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1" name="Google Shape;5234;p57"/>
              <p:cNvSpPr/>
              <p:nvPr/>
            </p:nvSpPr>
            <p:spPr>
              <a:xfrm>
                <a:off x="1595212" y="1682987"/>
                <a:ext cx="67705" cy="102255"/>
              </a:xfrm>
              <a:custGeom>
                <a:avLst/>
                <a:gdLst/>
                <a:ahLst/>
                <a:cxnLst/>
                <a:rect l="l" t="t" r="r" b="b"/>
                <a:pathLst>
                  <a:path w="1019" h="1539" extrusionOk="0">
                    <a:moveTo>
                      <a:pt x="796" y="0"/>
                    </a:moveTo>
                    <a:cubicBezTo>
                      <a:pt x="740" y="14"/>
                      <a:pt x="684" y="42"/>
                      <a:pt x="628" y="70"/>
                    </a:cubicBezTo>
                    <a:cubicBezTo>
                      <a:pt x="545" y="112"/>
                      <a:pt x="475" y="182"/>
                      <a:pt x="405" y="251"/>
                    </a:cubicBezTo>
                    <a:cubicBezTo>
                      <a:pt x="308" y="335"/>
                      <a:pt x="224" y="447"/>
                      <a:pt x="154" y="558"/>
                    </a:cubicBezTo>
                    <a:cubicBezTo>
                      <a:pt x="98" y="642"/>
                      <a:pt x="70" y="726"/>
                      <a:pt x="43" y="809"/>
                    </a:cubicBezTo>
                    <a:cubicBezTo>
                      <a:pt x="1" y="963"/>
                      <a:pt x="1" y="1116"/>
                      <a:pt x="43" y="1256"/>
                    </a:cubicBezTo>
                    <a:cubicBezTo>
                      <a:pt x="57" y="1311"/>
                      <a:pt x="84" y="1353"/>
                      <a:pt x="112" y="1395"/>
                    </a:cubicBezTo>
                    <a:cubicBezTo>
                      <a:pt x="140" y="1423"/>
                      <a:pt x="168" y="1451"/>
                      <a:pt x="210" y="1465"/>
                    </a:cubicBezTo>
                    <a:cubicBezTo>
                      <a:pt x="291" y="1511"/>
                      <a:pt x="381" y="1538"/>
                      <a:pt x="473" y="1538"/>
                    </a:cubicBezTo>
                    <a:cubicBezTo>
                      <a:pt x="492" y="1538"/>
                      <a:pt x="512" y="1537"/>
                      <a:pt x="531" y="1535"/>
                    </a:cubicBezTo>
                    <a:cubicBezTo>
                      <a:pt x="628" y="1521"/>
                      <a:pt x="726" y="1479"/>
                      <a:pt x="810" y="1423"/>
                    </a:cubicBezTo>
                    <a:cubicBezTo>
                      <a:pt x="893" y="1381"/>
                      <a:pt x="963" y="1325"/>
                      <a:pt x="1019" y="1270"/>
                    </a:cubicBezTo>
                    <a:lnTo>
                      <a:pt x="852" y="935"/>
                    </a:lnTo>
                    <a:cubicBezTo>
                      <a:pt x="838" y="963"/>
                      <a:pt x="824" y="991"/>
                      <a:pt x="810" y="1005"/>
                    </a:cubicBezTo>
                    <a:cubicBezTo>
                      <a:pt x="754" y="1074"/>
                      <a:pt x="670" y="1130"/>
                      <a:pt x="587" y="1158"/>
                    </a:cubicBezTo>
                    <a:lnTo>
                      <a:pt x="531" y="1158"/>
                    </a:lnTo>
                    <a:cubicBezTo>
                      <a:pt x="447" y="1116"/>
                      <a:pt x="419" y="1032"/>
                      <a:pt x="447" y="893"/>
                    </a:cubicBezTo>
                    <a:cubicBezTo>
                      <a:pt x="475" y="809"/>
                      <a:pt x="517" y="726"/>
                      <a:pt x="587" y="656"/>
                    </a:cubicBezTo>
                    <a:cubicBezTo>
                      <a:pt x="656" y="600"/>
                      <a:pt x="726" y="572"/>
                      <a:pt x="824" y="544"/>
                    </a:cubicBezTo>
                    <a:lnTo>
                      <a:pt x="7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2" name="Google Shape;5235;p57"/>
              <p:cNvSpPr/>
              <p:nvPr/>
            </p:nvSpPr>
            <p:spPr>
              <a:xfrm>
                <a:off x="1712017" y="1649633"/>
                <a:ext cx="63054" cy="125178"/>
              </a:xfrm>
              <a:custGeom>
                <a:avLst/>
                <a:gdLst/>
                <a:ahLst/>
                <a:cxnLst/>
                <a:rect l="l" t="t" r="r" b="b"/>
                <a:pathLst>
                  <a:path w="949" h="1884" extrusionOk="0">
                    <a:moveTo>
                      <a:pt x="363" y="0"/>
                    </a:moveTo>
                    <a:cubicBezTo>
                      <a:pt x="237" y="70"/>
                      <a:pt x="126" y="126"/>
                      <a:pt x="0" y="167"/>
                    </a:cubicBezTo>
                    <a:cubicBezTo>
                      <a:pt x="56" y="697"/>
                      <a:pt x="98" y="1269"/>
                      <a:pt x="126" y="1869"/>
                    </a:cubicBezTo>
                    <a:lnTo>
                      <a:pt x="279" y="1785"/>
                    </a:lnTo>
                    <a:lnTo>
                      <a:pt x="461" y="1674"/>
                    </a:lnTo>
                    <a:cubicBezTo>
                      <a:pt x="433" y="1465"/>
                      <a:pt x="433" y="1325"/>
                      <a:pt x="433" y="1283"/>
                    </a:cubicBezTo>
                    <a:lnTo>
                      <a:pt x="600" y="1186"/>
                    </a:lnTo>
                    <a:cubicBezTo>
                      <a:pt x="614" y="1520"/>
                      <a:pt x="642" y="1744"/>
                      <a:pt x="656" y="1883"/>
                    </a:cubicBezTo>
                    <a:cubicBezTo>
                      <a:pt x="740" y="1813"/>
                      <a:pt x="823" y="1744"/>
                      <a:pt x="921" y="1674"/>
                    </a:cubicBezTo>
                    <a:lnTo>
                      <a:pt x="949" y="1660"/>
                    </a:lnTo>
                    <a:cubicBezTo>
                      <a:pt x="907" y="1325"/>
                      <a:pt x="893" y="767"/>
                      <a:pt x="879" y="0"/>
                    </a:cubicBezTo>
                    <a:cubicBezTo>
                      <a:pt x="767" y="70"/>
                      <a:pt x="642" y="140"/>
                      <a:pt x="530" y="181"/>
                    </a:cubicBezTo>
                    <a:cubicBezTo>
                      <a:pt x="558" y="446"/>
                      <a:pt x="586" y="656"/>
                      <a:pt x="586" y="795"/>
                    </a:cubicBezTo>
                    <a:lnTo>
                      <a:pt x="488" y="851"/>
                    </a:lnTo>
                    <a:cubicBezTo>
                      <a:pt x="461" y="865"/>
                      <a:pt x="433" y="893"/>
                      <a:pt x="419" y="907"/>
                    </a:cubicBezTo>
                    <a:cubicBezTo>
                      <a:pt x="391" y="600"/>
                      <a:pt x="363" y="307"/>
                      <a:pt x="3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3" name="Google Shape;5236;p57"/>
              <p:cNvSpPr/>
              <p:nvPr/>
            </p:nvSpPr>
            <p:spPr>
              <a:xfrm>
                <a:off x="1665640" y="1757335"/>
                <a:ext cx="49234" cy="58204"/>
              </a:xfrm>
              <a:custGeom>
                <a:avLst/>
                <a:gdLst/>
                <a:ahLst/>
                <a:cxnLst/>
                <a:rect l="l" t="t" r="r" b="b"/>
                <a:pathLst>
                  <a:path w="741" h="876" extrusionOk="0">
                    <a:moveTo>
                      <a:pt x="363" y="1"/>
                    </a:moveTo>
                    <a:cubicBezTo>
                      <a:pt x="336" y="1"/>
                      <a:pt x="308" y="4"/>
                      <a:pt x="280" y="11"/>
                    </a:cubicBezTo>
                    <a:cubicBezTo>
                      <a:pt x="140" y="25"/>
                      <a:pt x="43" y="137"/>
                      <a:pt x="1" y="262"/>
                    </a:cubicBezTo>
                    <a:cubicBezTo>
                      <a:pt x="1" y="332"/>
                      <a:pt x="15" y="416"/>
                      <a:pt x="57" y="471"/>
                    </a:cubicBezTo>
                    <a:cubicBezTo>
                      <a:pt x="126" y="430"/>
                      <a:pt x="196" y="402"/>
                      <a:pt x="280" y="388"/>
                    </a:cubicBezTo>
                    <a:cubicBezTo>
                      <a:pt x="266" y="374"/>
                      <a:pt x="266" y="360"/>
                      <a:pt x="252" y="332"/>
                    </a:cubicBezTo>
                    <a:cubicBezTo>
                      <a:pt x="238" y="304"/>
                      <a:pt x="252" y="276"/>
                      <a:pt x="280" y="248"/>
                    </a:cubicBezTo>
                    <a:cubicBezTo>
                      <a:pt x="322" y="248"/>
                      <a:pt x="350" y="262"/>
                      <a:pt x="350" y="290"/>
                    </a:cubicBezTo>
                    <a:cubicBezTo>
                      <a:pt x="350" y="304"/>
                      <a:pt x="350" y="318"/>
                      <a:pt x="350" y="346"/>
                    </a:cubicBezTo>
                    <a:cubicBezTo>
                      <a:pt x="322" y="443"/>
                      <a:pt x="266" y="541"/>
                      <a:pt x="196" y="639"/>
                    </a:cubicBezTo>
                    <a:cubicBezTo>
                      <a:pt x="140" y="708"/>
                      <a:pt x="126" y="806"/>
                      <a:pt x="182" y="876"/>
                    </a:cubicBezTo>
                    <a:cubicBezTo>
                      <a:pt x="238" y="806"/>
                      <a:pt x="405" y="778"/>
                      <a:pt x="684" y="778"/>
                    </a:cubicBezTo>
                    <a:cubicBezTo>
                      <a:pt x="684" y="695"/>
                      <a:pt x="698" y="611"/>
                      <a:pt x="740" y="541"/>
                    </a:cubicBezTo>
                    <a:cubicBezTo>
                      <a:pt x="714" y="537"/>
                      <a:pt x="689" y="536"/>
                      <a:pt x="664" y="536"/>
                    </a:cubicBezTo>
                    <a:cubicBezTo>
                      <a:pt x="598" y="536"/>
                      <a:pt x="536" y="549"/>
                      <a:pt x="475" y="569"/>
                    </a:cubicBezTo>
                    <a:cubicBezTo>
                      <a:pt x="573" y="471"/>
                      <a:pt x="615" y="332"/>
                      <a:pt x="615" y="192"/>
                    </a:cubicBezTo>
                    <a:cubicBezTo>
                      <a:pt x="601" y="109"/>
                      <a:pt x="531" y="39"/>
                      <a:pt x="447" y="11"/>
                    </a:cubicBezTo>
                    <a:cubicBezTo>
                      <a:pt x="419" y="4"/>
                      <a:pt x="391" y="1"/>
                      <a:pt x="3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4" name="Google Shape;5237;p57"/>
              <p:cNvSpPr/>
              <p:nvPr/>
            </p:nvSpPr>
            <p:spPr>
              <a:xfrm>
                <a:off x="649018" y="1880385"/>
                <a:ext cx="88103" cy="165043"/>
              </a:xfrm>
              <a:custGeom>
                <a:avLst/>
                <a:gdLst/>
                <a:ahLst/>
                <a:cxnLst/>
                <a:rect l="l" t="t" r="r" b="b"/>
                <a:pathLst>
                  <a:path w="1326" h="2484" extrusionOk="0">
                    <a:moveTo>
                      <a:pt x="670" y="0"/>
                    </a:moveTo>
                    <a:lnTo>
                      <a:pt x="670" y="0"/>
                    </a:lnTo>
                    <a:cubicBezTo>
                      <a:pt x="502" y="70"/>
                      <a:pt x="335" y="112"/>
                      <a:pt x="168" y="140"/>
                    </a:cubicBezTo>
                    <a:cubicBezTo>
                      <a:pt x="140" y="837"/>
                      <a:pt x="84" y="1576"/>
                      <a:pt x="0" y="2358"/>
                    </a:cubicBezTo>
                    <a:lnTo>
                      <a:pt x="209" y="2274"/>
                    </a:lnTo>
                    <a:lnTo>
                      <a:pt x="447" y="2176"/>
                    </a:lnTo>
                    <a:cubicBezTo>
                      <a:pt x="460" y="1883"/>
                      <a:pt x="488" y="1716"/>
                      <a:pt x="488" y="1660"/>
                    </a:cubicBezTo>
                    <a:lnTo>
                      <a:pt x="726" y="1576"/>
                    </a:lnTo>
                    <a:lnTo>
                      <a:pt x="726" y="1576"/>
                    </a:lnTo>
                    <a:cubicBezTo>
                      <a:pt x="684" y="1995"/>
                      <a:pt x="656" y="2302"/>
                      <a:pt x="656" y="2483"/>
                    </a:cubicBezTo>
                    <a:cubicBezTo>
                      <a:pt x="712" y="2441"/>
                      <a:pt x="809" y="2399"/>
                      <a:pt x="851" y="2372"/>
                    </a:cubicBezTo>
                    <a:cubicBezTo>
                      <a:pt x="893" y="2344"/>
                      <a:pt x="949" y="2302"/>
                      <a:pt x="1032" y="2274"/>
                    </a:cubicBezTo>
                    <a:lnTo>
                      <a:pt x="1074" y="2246"/>
                    </a:lnTo>
                    <a:cubicBezTo>
                      <a:pt x="1088" y="1814"/>
                      <a:pt x="1172" y="1102"/>
                      <a:pt x="1325" y="98"/>
                    </a:cubicBezTo>
                    <a:lnTo>
                      <a:pt x="1325" y="98"/>
                    </a:lnTo>
                    <a:cubicBezTo>
                      <a:pt x="1172" y="168"/>
                      <a:pt x="1004" y="237"/>
                      <a:pt x="837" y="265"/>
                    </a:cubicBezTo>
                    <a:cubicBezTo>
                      <a:pt x="823" y="614"/>
                      <a:pt x="809" y="879"/>
                      <a:pt x="781" y="1074"/>
                    </a:cubicBezTo>
                    <a:lnTo>
                      <a:pt x="656" y="1130"/>
                    </a:lnTo>
                    <a:cubicBezTo>
                      <a:pt x="614" y="1144"/>
                      <a:pt x="586" y="1158"/>
                      <a:pt x="544" y="1186"/>
                    </a:cubicBezTo>
                    <a:cubicBezTo>
                      <a:pt x="572" y="781"/>
                      <a:pt x="614" y="391"/>
                      <a:pt x="6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5" name="Google Shape;5238;p57"/>
              <p:cNvSpPr/>
              <p:nvPr/>
            </p:nvSpPr>
            <p:spPr>
              <a:xfrm>
                <a:off x="736123" y="1974931"/>
                <a:ext cx="47307" cy="57473"/>
              </a:xfrm>
              <a:custGeom>
                <a:avLst/>
                <a:gdLst/>
                <a:ahLst/>
                <a:cxnLst/>
                <a:rect l="l" t="t" r="r" b="b"/>
                <a:pathLst>
                  <a:path w="712" h="865" extrusionOk="0">
                    <a:moveTo>
                      <a:pt x="349" y="0"/>
                    </a:moveTo>
                    <a:cubicBezTo>
                      <a:pt x="210" y="0"/>
                      <a:pt x="84" y="84"/>
                      <a:pt x="28" y="209"/>
                    </a:cubicBezTo>
                    <a:cubicBezTo>
                      <a:pt x="0" y="279"/>
                      <a:pt x="14" y="363"/>
                      <a:pt x="42" y="432"/>
                    </a:cubicBezTo>
                    <a:cubicBezTo>
                      <a:pt x="112" y="391"/>
                      <a:pt x="196" y="377"/>
                      <a:pt x="279" y="377"/>
                    </a:cubicBezTo>
                    <a:cubicBezTo>
                      <a:pt x="279" y="363"/>
                      <a:pt x="279" y="335"/>
                      <a:pt x="265" y="321"/>
                    </a:cubicBezTo>
                    <a:cubicBezTo>
                      <a:pt x="265" y="293"/>
                      <a:pt x="279" y="251"/>
                      <a:pt x="307" y="237"/>
                    </a:cubicBezTo>
                    <a:cubicBezTo>
                      <a:pt x="349" y="237"/>
                      <a:pt x="377" y="265"/>
                      <a:pt x="377" y="293"/>
                    </a:cubicBezTo>
                    <a:cubicBezTo>
                      <a:pt x="377" y="307"/>
                      <a:pt x="363" y="321"/>
                      <a:pt x="363" y="349"/>
                    </a:cubicBezTo>
                    <a:cubicBezTo>
                      <a:pt x="307" y="446"/>
                      <a:pt x="237" y="530"/>
                      <a:pt x="154" y="614"/>
                    </a:cubicBezTo>
                    <a:cubicBezTo>
                      <a:pt x="84" y="670"/>
                      <a:pt x="70" y="767"/>
                      <a:pt x="98" y="865"/>
                    </a:cubicBezTo>
                    <a:cubicBezTo>
                      <a:pt x="137" y="826"/>
                      <a:pt x="212" y="808"/>
                      <a:pt x="317" y="808"/>
                    </a:cubicBezTo>
                    <a:cubicBezTo>
                      <a:pt x="399" y="808"/>
                      <a:pt x="498" y="819"/>
                      <a:pt x="614" y="837"/>
                    </a:cubicBezTo>
                    <a:cubicBezTo>
                      <a:pt x="628" y="753"/>
                      <a:pt x="656" y="670"/>
                      <a:pt x="712" y="614"/>
                    </a:cubicBezTo>
                    <a:cubicBezTo>
                      <a:pt x="650" y="593"/>
                      <a:pt x="582" y="580"/>
                      <a:pt x="516" y="580"/>
                    </a:cubicBezTo>
                    <a:cubicBezTo>
                      <a:pt x="493" y="580"/>
                      <a:pt x="469" y="582"/>
                      <a:pt x="447" y="586"/>
                    </a:cubicBezTo>
                    <a:cubicBezTo>
                      <a:pt x="558" y="502"/>
                      <a:pt x="628" y="377"/>
                      <a:pt x="642" y="237"/>
                    </a:cubicBezTo>
                    <a:cubicBezTo>
                      <a:pt x="642" y="153"/>
                      <a:pt x="586" y="70"/>
                      <a:pt x="503" y="28"/>
                    </a:cubicBezTo>
                    <a:cubicBezTo>
                      <a:pt x="461" y="0"/>
                      <a:pt x="405" y="0"/>
                      <a:pt x="3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6" name="Google Shape;5239;p57"/>
              <p:cNvSpPr/>
              <p:nvPr/>
            </p:nvSpPr>
            <p:spPr>
              <a:xfrm>
                <a:off x="788014" y="1920250"/>
                <a:ext cx="101989" cy="113484"/>
              </a:xfrm>
              <a:custGeom>
                <a:avLst/>
                <a:gdLst/>
                <a:ahLst/>
                <a:cxnLst/>
                <a:rect l="l" t="t" r="r" b="b"/>
                <a:pathLst>
                  <a:path w="1535" h="1708" extrusionOk="0">
                    <a:moveTo>
                      <a:pt x="907" y="684"/>
                    </a:moveTo>
                    <a:cubicBezTo>
                      <a:pt x="1033" y="684"/>
                      <a:pt x="1088" y="739"/>
                      <a:pt x="1075" y="851"/>
                    </a:cubicBezTo>
                    <a:cubicBezTo>
                      <a:pt x="1061" y="935"/>
                      <a:pt x="1033" y="1018"/>
                      <a:pt x="991" y="1088"/>
                    </a:cubicBezTo>
                    <a:cubicBezTo>
                      <a:pt x="893" y="1241"/>
                      <a:pt x="740" y="1339"/>
                      <a:pt x="572" y="1367"/>
                    </a:cubicBezTo>
                    <a:cubicBezTo>
                      <a:pt x="503" y="1353"/>
                      <a:pt x="461" y="1297"/>
                      <a:pt x="447" y="1200"/>
                    </a:cubicBezTo>
                    <a:cubicBezTo>
                      <a:pt x="461" y="949"/>
                      <a:pt x="656" y="725"/>
                      <a:pt x="907" y="684"/>
                    </a:cubicBezTo>
                    <a:close/>
                    <a:moveTo>
                      <a:pt x="1102" y="0"/>
                    </a:moveTo>
                    <a:cubicBezTo>
                      <a:pt x="991" y="0"/>
                      <a:pt x="893" y="28"/>
                      <a:pt x="796" y="56"/>
                    </a:cubicBezTo>
                    <a:cubicBezTo>
                      <a:pt x="656" y="112"/>
                      <a:pt x="531" y="181"/>
                      <a:pt x="419" y="265"/>
                    </a:cubicBezTo>
                    <a:cubicBezTo>
                      <a:pt x="307" y="391"/>
                      <a:pt x="196" y="530"/>
                      <a:pt x="112" y="684"/>
                    </a:cubicBezTo>
                    <a:cubicBezTo>
                      <a:pt x="42" y="851"/>
                      <a:pt x="0" y="1046"/>
                      <a:pt x="14" y="1228"/>
                    </a:cubicBezTo>
                    <a:cubicBezTo>
                      <a:pt x="28" y="1353"/>
                      <a:pt x="98" y="1479"/>
                      <a:pt x="182" y="1576"/>
                    </a:cubicBezTo>
                    <a:cubicBezTo>
                      <a:pt x="252" y="1646"/>
                      <a:pt x="349" y="1688"/>
                      <a:pt x="447" y="1702"/>
                    </a:cubicBezTo>
                    <a:cubicBezTo>
                      <a:pt x="478" y="1705"/>
                      <a:pt x="510" y="1707"/>
                      <a:pt x="541" y="1707"/>
                    </a:cubicBezTo>
                    <a:cubicBezTo>
                      <a:pt x="635" y="1707"/>
                      <a:pt x="729" y="1691"/>
                      <a:pt x="823" y="1660"/>
                    </a:cubicBezTo>
                    <a:cubicBezTo>
                      <a:pt x="949" y="1590"/>
                      <a:pt x="1061" y="1507"/>
                      <a:pt x="1172" y="1409"/>
                    </a:cubicBezTo>
                    <a:cubicBezTo>
                      <a:pt x="1214" y="1367"/>
                      <a:pt x="1256" y="1311"/>
                      <a:pt x="1284" y="1255"/>
                    </a:cubicBezTo>
                    <a:cubicBezTo>
                      <a:pt x="1353" y="1172"/>
                      <a:pt x="1395" y="1074"/>
                      <a:pt x="1437" y="976"/>
                    </a:cubicBezTo>
                    <a:cubicBezTo>
                      <a:pt x="1493" y="851"/>
                      <a:pt x="1535" y="697"/>
                      <a:pt x="1535" y="558"/>
                    </a:cubicBezTo>
                    <a:cubicBezTo>
                      <a:pt x="1535" y="446"/>
                      <a:pt x="1507" y="321"/>
                      <a:pt x="1451" y="223"/>
                    </a:cubicBezTo>
                    <a:cubicBezTo>
                      <a:pt x="1381" y="98"/>
                      <a:pt x="1242" y="14"/>
                      <a:pt x="11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7" name="Google Shape;5240;p57"/>
              <p:cNvSpPr/>
              <p:nvPr/>
            </p:nvSpPr>
            <p:spPr>
              <a:xfrm>
                <a:off x="803760" y="1449445"/>
                <a:ext cx="102919" cy="154612"/>
              </a:xfrm>
              <a:custGeom>
                <a:avLst/>
                <a:gdLst/>
                <a:ahLst/>
                <a:cxnLst/>
                <a:rect l="l" t="t" r="r" b="b"/>
                <a:pathLst>
                  <a:path w="1549" h="2327" extrusionOk="0">
                    <a:moveTo>
                      <a:pt x="1089" y="0"/>
                    </a:moveTo>
                    <a:cubicBezTo>
                      <a:pt x="1005" y="28"/>
                      <a:pt x="921" y="70"/>
                      <a:pt x="851" y="126"/>
                    </a:cubicBezTo>
                    <a:cubicBezTo>
                      <a:pt x="740" y="195"/>
                      <a:pt x="628" y="293"/>
                      <a:pt x="545" y="391"/>
                    </a:cubicBezTo>
                    <a:cubicBezTo>
                      <a:pt x="405" y="544"/>
                      <a:pt x="280" y="712"/>
                      <a:pt x="196" y="893"/>
                    </a:cubicBezTo>
                    <a:cubicBezTo>
                      <a:pt x="126" y="1018"/>
                      <a:pt x="84" y="1144"/>
                      <a:pt x="56" y="1283"/>
                    </a:cubicBezTo>
                    <a:cubicBezTo>
                      <a:pt x="1" y="1507"/>
                      <a:pt x="15" y="1744"/>
                      <a:pt x="84" y="1953"/>
                    </a:cubicBezTo>
                    <a:cubicBezTo>
                      <a:pt x="126" y="2023"/>
                      <a:pt x="168" y="2092"/>
                      <a:pt x="210" y="2148"/>
                    </a:cubicBezTo>
                    <a:cubicBezTo>
                      <a:pt x="252" y="2190"/>
                      <a:pt x="307" y="2232"/>
                      <a:pt x="349" y="2246"/>
                    </a:cubicBezTo>
                    <a:cubicBezTo>
                      <a:pt x="463" y="2298"/>
                      <a:pt x="585" y="2326"/>
                      <a:pt x="708" y="2326"/>
                    </a:cubicBezTo>
                    <a:cubicBezTo>
                      <a:pt x="751" y="2326"/>
                      <a:pt x="794" y="2323"/>
                      <a:pt x="838" y="2316"/>
                    </a:cubicBezTo>
                    <a:cubicBezTo>
                      <a:pt x="991" y="2274"/>
                      <a:pt x="1130" y="2218"/>
                      <a:pt x="1256" y="2120"/>
                    </a:cubicBezTo>
                    <a:cubicBezTo>
                      <a:pt x="1368" y="2051"/>
                      <a:pt x="1465" y="1953"/>
                      <a:pt x="1549" y="1855"/>
                    </a:cubicBezTo>
                    <a:lnTo>
                      <a:pt x="1242" y="1395"/>
                    </a:lnTo>
                    <a:cubicBezTo>
                      <a:pt x="1242" y="1423"/>
                      <a:pt x="1228" y="1465"/>
                      <a:pt x="1200" y="1493"/>
                    </a:cubicBezTo>
                    <a:cubicBezTo>
                      <a:pt x="1116" y="1618"/>
                      <a:pt x="1005" y="1702"/>
                      <a:pt x="879" y="1744"/>
                    </a:cubicBezTo>
                    <a:lnTo>
                      <a:pt x="782" y="1744"/>
                    </a:lnTo>
                    <a:cubicBezTo>
                      <a:pt x="656" y="1702"/>
                      <a:pt x="614" y="1562"/>
                      <a:pt x="628" y="1353"/>
                    </a:cubicBezTo>
                    <a:cubicBezTo>
                      <a:pt x="670" y="1228"/>
                      <a:pt x="740" y="1102"/>
                      <a:pt x="824" y="1004"/>
                    </a:cubicBezTo>
                    <a:cubicBezTo>
                      <a:pt x="921" y="921"/>
                      <a:pt x="1033" y="851"/>
                      <a:pt x="1158" y="809"/>
                    </a:cubicBezTo>
                    <a:lnTo>
                      <a:pt x="10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8" name="Google Shape;5241;p57"/>
              <p:cNvSpPr/>
              <p:nvPr/>
            </p:nvSpPr>
            <p:spPr>
              <a:xfrm>
                <a:off x="894586" y="1403069"/>
                <a:ext cx="102919" cy="191022"/>
              </a:xfrm>
              <a:custGeom>
                <a:avLst/>
                <a:gdLst/>
                <a:ahLst/>
                <a:cxnLst/>
                <a:rect l="l" t="t" r="r" b="b"/>
                <a:pathLst>
                  <a:path w="1549" h="2875" extrusionOk="0">
                    <a:moveTo>
                      <a:pt x="1270" y="1"/>
                    </a:moveTo>
                    <a:cubicBezTo>
                      <a:pt x="1116" y="126"/>
                      <a:pt x="949" y="238"/>
                      <a:pt x="768" y="322"/>
                    </a:cubicBezTo>
                    <a:cubicBezTo>
                      <a:pt x="837" y="712"/>
                      <a:pt x="893" y="1019"/>
                      <a:pt x="921" y="1228"/>
                    </a:cubicBezTo>
                    <a:cubicBezTo>
                      <a:pt x="879" y="1270"/>
                      <a:pt x="824" y="1298"/>
                      <a:pt x="796" y="1326"/>
                    </a:cubicBezTo>
                    <a:cubicBezTo>
                      <a:pt x="782" y="1326"/>
                      <a:pt x="754" y="1354"/>
                      <a:pt x="684" y="1410"/>
                    </a:cubicBezTo>
                    <a:cubicBezTo>
                      <a:pt x="614" y="963"/>
                      <a:pt x="545" y="517"/>
                      <a:pt x="503" y="70"/>
                    </a:cubicBezTo>
                    <a:cubicBezTo>
                      <a:pt x="349" y="182"/>
                      <a:pt x="182" y="280"/>
                      <a:pt x="1" y="349"/>
                    </a:cubicBezTo>
                    <a:cubicBezTo>
                      <a:pt x="140" y="1145"/>
                      <a:pt x="266" y="1981"/>
                      <a:pt x="377" y="2874"/>
                    </a:cubicBezTo>
                    <a:lnTo>
                      <a:pt x="600" y="2735"/>
                    </a:lnTo>
                    <a:cubicBezTo>
                      <a:pt x="656" y="2693"/>
                      <a:pt x="740" y="2637"/>
                      <a:pt x="837" y="2567"/>
                    </a:cubicBezTo>
                    <a:cubicBezTo>
                      <a:pt x="782" y="2233"/>
                      <a:pt x="754" y="2037"/>
                      <a:pt x="754" y="1981"/>
                    </a:cubicBezTo>
                    <a:lnTo>
                      <a:pt x="991" y="1814"/>
                    </a:lnTo>
                    <a:cubicBezTo>
                      <a:pt x="1047" y="2302"/>
                      <a:pt x="1103" y="2651"/>
                      <a:pt x="1158" y="2846"/>
                    </a:cubicBezTo>
                    <a:cubicBezTo>
                      <a:pt x="1200" y="2790"/>
                      <a:pt x="1284" y="2707"/>
                      <a:pt x="1326" y="2665"/>
                    </a:cubicBezTo>
                    <a:cubicBezTo>
                      <a:pt x="1368" y="2623"/>
                      <a:pt x="1437" y="2581"/>
                      <a:pt x="1521" y="2511"/>
                    </a:cubicBezTo>
                    <a:lnTo>
                      <a:pt x="1549" y="2484"/>
                    </a:lnTo>
                    <a:cubicBezTo>
                      <a:pt x="1465" y="1995"/>
                      <a:pt x="1368" y="1172"/>
                      <a:pt x="12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9" name="Google Shape;5242;p57"/>
              <p:cNvSpPr/>
              <p:nvPr/>
            </p:nvSpPr>
            <p:spPr>
              <a:xfrm>
                <a:off x="1019695" y="1522664"/>
                <a:ext cx="61260" cy="72356"/>
              </a:xfrm>
              <a:custGeom>
                <a:avLst/>
                <a:gdLst/>
                <a:ahLst/>
                <a:cxnLst/>
                <a:rect l="l" t="t" r="r" b="b"/>
                <a:pathLst>
                  <a:path w="922" h="1089" extrusionOk="0">
                    <a:moveTo>
                      <a:pt x="475" y="0"/>
                    </a:moveTo>
                    <a:cubicBezTo>
                      <a:pt x="294" y="28"/>
                      <a:pt x="126" y="112"/>
                      <a:pt x="1" y="237"/>
                    </a:cubicBezTo>
                    <a:cubicBezTo>
                      <a:pt x="29" y="321"/>
                      <a:pt x="84" y="405"/>
                      <a:pt x="154" y="460"/>
                    </a:cubicBezTo>
                    <a:cubicBezTo>
                      <a:pt x="252" y="349"/>
                      <a:pt x="335" y="293"/>
                      <a:pt x="391" y="293"/>
                    </a:cubicBezTo>
                    <a:cubicBezTo>
                      <a:pt x="433" y="307"/>
                      <a:pt x="461" y="363"/>
                      <a:pt x="433" y="405"/>
                    </a:cubicBezTo>
                    <a:cubicBezTo>
                      <a:pt x="391" y="446"/>
                      <a:pt x="335" y="474"/>
                      <a:pt x="280" y="488"/>
                    </a:cubicBezTo>
                    <a:cubicBezTo>
                      <a:pt x="280" y="544"/>
                      <a:pt x="294" y="600"/>
                      <a:pt x="321" y="656"/>
                    </a:cubicBezTo>
                    <a:cubicBezTo>
                      <a:pt x="379" y="640"/>
                      <a:pt x="427" y="632"/>
                      <a:pt x="465" y="632"/>
                    </a:cubicBezTo>
                    <a:cubicBezTo>
                      <a:pt x="530" y="632"/>
                      <a:pt x="569" y="654"/>
                      <a:pt x="586" y="698"/>
                    </a:cubicBezTo>
                    <a:cubicBezTo>
                      <a:pt x="599" y="795"/>
                      <a:pt x="557" y="840"/>
                      <a:pt x="443" y="840"/>
                    </a:cubicBezTo>
                    <a:cubicBezTo>
                      <a:pt x="427" y="840"/>
                      <a:pt x="410" y="839"/>
                      <a:pt x="391" y="837"/>
                    </a:cubicBezTo>
                    <a:cubicBezTo>
                      <a:pt x="321" y="823"/>
                      <a:pt x="252" y="781"/>
                      <a:pt x="196" y="711"/>
                    </a:cubicBezTo>
                    <a:cubicBezTo>
                      <a:pt x="140" y="781"/>
                      <a:pt x="98" y="851"/>
                      <a:pt x="84" y="935"/>
                    </a:cubicBezTo>
                    <a:cubicBezTo>
                      <a:pt x="210" y="1032"/>
                      <a:pt x="363" y="1088"/>
                      <a:pt x="531" y="1088"/>
                    </a:cubicBezTo>
                    <a:cubicBezTo>
                      <a:pt x="642" y="1074"/>
                      <a:pt x="754" y="1018"/>
                      <a:pt x="824" y="935"/>
                    </a:cubicBezTo>
                    <a:cubicBezTo>
                      <a:pt x="921" y="823"/>
                      <a:pt x="921" y="656"/>
                      <a:pt x="824" y="544"/>
                    </a:cubicBezTo>
                    <a:cubicBezTo>
                      <a:pt x="782" y="502"/>
                      <a:pt x="712" y="460"/>
                      <a:pt x="656" y="446"/>
                    </a:cubicBezTo>
                    <a:cubicBezTo>
                      <a:pt x="712" y="391"/>
                      <a:pt x="754" y="307"/>
                      <a:pt x="768" y="223"/>
                    </a:cubicBezTo>
                    <a:cubicBezTo>
                      <a:pt x="740" y="70"/>
                      <a:pt x="642" y="0"/>
                      <a:pt x="4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0" name="Google Shape;5243;p57"/>
              <p:cNvSpPr/>
              <p:nvPr/>
            </p:nvSpPr>
            <p:spPr>
              <a:xfrm>
                <a:off x="3357907" y="3084240"/>
                <a:ext cx="819369" cy="856444"/>
              </a:xfrm>
              <a:custGeom>
                <a:avLst/>
                <a:gdLst/>
                <a:ahLst/>
                <a:cxnLst/>
                <a:rect l="l" t="t" r="r" b="b"/>
                <a:pathLst>
                  <a:path w="12332" h="12890" extrusionOk="0">
                    <a:moveTo>
                      <a:pt x="5818" y="1"/>
                    </a:moveTo>
                    <a:lnTo>
                      <a:pt x="3377" y="572"/>
                    </a:lnTo>
                    <a:lnTo>
                      <a:pt x="3293" y="1646"/>
                    </a:lnTo>
                    <a:lnTo>
                      <a:pt x="3418" y="3697"/>
                    </a:lnTo>
                    <a:lnTo>
                      <a:pt x="1" y="5817"/>
                    </a:lnTo>
                    <a:lnTo>
                      <a:pt x="1703" y="11369"/>
                    </a:lnTo>
                    <a:lnTo>
                      <a:pt x="6152" y="12889"/>
                    </a:lnTo>
                    <a:lnTo>
                      <a:pt x="11104" y="10880"/>
                    </a:lnTo>
                    <a:lnTo>
                      <a:pt x="12332" y="5050"/>
                    </a:lnTo>
                    <a:lnTo>
                      <a:pt x="9263" y="3808"/>
                    </a:lnTo>
                    <a:lnTo>
                      <a:pt x="9723" y="1395"/>
                    </a:lnTo>
                    <a:lnTo>
                      <a:pt x="8565" y="279"/>
                    </a:lnTo>
                    <a:lnTo>
                      <a:pt x="5818" y="1"/>
                    </a:lnTo>
                    <a:close/>
                  </a:path>
                </a:pathLst>
              </a:custGeom>
              <a:solidFill>
                <a:srgbClr val="C1D9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1" name="Google Shape;5244;p57"/>
              <p:cNvSpPr/>
              <p:nvPr/>
            </p:nvSpPr>
            <p:spPr>
              <a:xfrm>
                <a:off x="3420960" y="3466080"/>
                <a:ext cx="689607" cy="444899"/>
              </a:xfrm>
              <a:custGeom>
                <a:avLst/>
                <a:gdLst/>
                <a:ahLst/>
                <a:cxnLst/>
                <a:rect l="l" t="t" r="r" b="b"/>
                <a:pathLst>
                  <a:path w="10379" h="6696" extrusionOk="0">
                    <a:moveTo>
                      <a:pt x="0" y="1563"/>
                    </a:moveTo>
                    <a:lnTo>
                      <a:pt x="1186" y="5329"/>
                    </a:lnTo>
                    <a:lnTo>
                      <a:pt x="5217" y="6696"/>
                    </a:lnTo>
                    <a:lnTo>
                      <a:pt x="9792" y="4966"/>
                    </a:lnTo>
                    <a:lnTo>
                      <a:pt x="10378" y="1298"/>
                    </a:lnTo>
                    <a:lnTo>
                      <a:pt x="5217" y="0"/>
                    </a:lnTo>
                    <a:close/>
                  </a:path>
                </a:pathLst>
              </a:custGeom>
              <a:gradFill>
                <a:gsLst>
                  <a:gs pos="0">
                    <a:srgbClr val="11E7FF"/>
                  </a:gs>
                  <a:gs pos="100000">
                    <a:srgbClr val="067B8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2" name="Google Shape;5245;p57"/>
              <p:cNvSpPr/>
              <p:nvPr/>
            </p:nvSpPr>
            <p:spPr>
              <a:xfrm>
                <a:off x="3420960" y="3466080"/>
                <a:ext cx="689607" cy="190026"/>
              </a:xfrm>
              <a:custGeom>
                <a:avLst/>
                <a:gdLst/>
                <a:ahLst/>
                <a:cxnLst/>
                <a:rect l="l" t="t" r="r" b="b"/>
                <a:pathLst>
                  <a:path w="10379" h="2860" extrusionOk="0">
                    <a:moveTo>
                      <a:pt x="5217" y="0"/>
                    </a:moveTo>
                    <a:lnTo>
                      <a:pt x="0" y="1563"/>
                    </a:lnTo>
                    <a:lnTo>
                      <a:pt x="14" y="1618"/>
                    </a:lnTo>
                    <a:lnTo>
                      <a:pt x="5189" y="2860"/>
                    </a:lnTo>
                    <a:lnTo>
                      <a:pt x="10378" y="1298"/>
                    </a:lnTo>
                    <a:lnTo>
                      <a:pt x="5217" y="0"/>
                    </a:lnTo>
                    <a:close/>
                  </a:path>
                </a:pathLst>
              </a:custGeom>
              <a:gradFill>
                <a:gsLst>
                  <a:gs pos="0">
                    <a:srgbClr val="11E7FF"/>
                  </a:gs>
                  <a:gs pos="100000">
                    <a:srgbClr val="067B8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3" name="Google Shape;5246;p57"/>
              <p:cNvSpPr/>
              <p:nvPr/>
            </p:nvSpPr>
            <p:spPr>
              <a:xfrm>
                <a:off x="3518297" y="3766329"/>
                <a:ext cx="23188" cy="19800"/>
              </a:xfrm>
              <a:custGeom>
                <a:avLst/>
                <a:gdLst/>
                <a:ahLst/>
                <a:cxnLst/>
                <a:rect l="l" t="t" r="r" b="b"/>
                <a:pathLst>
                  <a:path w="349" h="298" extrusionOk="0">
                    <a:moveTo>
                      <a:pt x="195" y="1"/>
                    </a:moveTo>
                    <a:cubicBezTo>
                      <a:pt x="70" y="1"/>
                      <a:pt x="0" y="154"/>
                      <a:pt x="98" y="252"/>
                    </a:cubicBezTo>
                    <a:cubicBezTo>
                      <a:pt x="125" y="283"/>
                      <a:pt x="160" y="297"/>
                      <a:pt x="196" y="297"/>
                    </a:cubicBezTo>
                    <a:cubicBezTo>
                      <a:pt x="272" y="297"/>
                      <a:pt x="349" y="235"/>
                      <a:pt x="349" y="140"/>
                    </a:cubicBezTo>
                    <a:cubicBezTo>
                      <a:pt x="349" y="70"/>
                      <a:pt x="279" y="1"/>
                      <a:pt x="195"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4" name="Google Shape;5247;p57"/>
              <p:cNvSpPr/>
              <p:nvPr/>
            </p:nvSpPr>
            <p:spPr>
              <a:xfrm>
                <a:off x="3474977" y="3694904"/>
                <a:ext cx="22989" cy="19468"/>
              </a:xfrm>
              <a:custGeom>
                <a:avLst/>
                <a:gdLst/>
                <a:ahLst/>
                <a:cxnLst/>
                <a:rect l="l" t="t" r="r" b="b"/>
                <a:pathLst>
                  <a:path w="346" h="293" extrusionOk="0">
                    <a:moveTo>
                      <a:pt x="177" y="1"/>
                    </a:moveTo>
                    <a:cubicBezTo>
                      <a:pt x="61" y="1"/>
                      <a:pt x="0" y="159"/>
                      <a:pt x="94" y="253"/>
                    </a:cubicBezTo>
                    <a:cubicBezTo>
                      <a:pt x="121" y="280"/>
                      <a:pt x="156" y="292"/>
                      <a:pt x="192" y="292"/>
                    </a:cubicBezTo>
                    <a:cubicBezTo>
                      <a:pt x="268" y="292"/>
                      <a:pt x="345" y="236"/>
                      <a:pt x="345" y="141"/>
                    </a:cubicBezTo>
                    <a:cubicBezTo>
                      <a:pt x="345" y="57"/>
                      <a:pt x="275" y="2"/>
                      <a:pt x="192" y="2"/>
                    </a:cubicBezTo>
                    <a:cubicBezTo>
                      <a:pt x="187" y="1"/>
                      <a:pt x="182" y="1"/>
                      <a:pt x="177"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5" name="Google Shape;5248;p57"/>
              <p:cNvSpPr/>
              <p:nvPr/>
            </p:nvSpPr>
            <p:spPr>
              <a:xfrm>
                <a:off x="3553511" y="3802473"/>
                <a:ext cx="23188" cy="19800"/>
              </a:xfrm>
              <a:custGeom>
                <a:avLst/>
                <a:gdLst/>
                <a:ahLst/>
                <a:cxnLst/>
                <a:rect l="l" t="t" r="r" b="b"/>
                <a:pathLst>
                  <a:path w="349" h="298" extrusionOk="0">
                    <a:moveTo>
                      <a:pt x="195" y="1"/>
                    </a:moveTo>
                    <a:cubicBezTo>
                      <a:pt x="70" y="1"/>
                      <a:pt x="0" y="168"/>
                      <a:pt x="98" y="252"/>
                    </a:cubicBezTo>
                    <a:cubicBezTo>
                      <a:pt x="125" y="284"/>
                      <a:pt x="162" y="298"/>
                      <a:pt x="198" y="298"/>
                    </a:cubicBezTo>
                    <a:cubicBezTo>
                      <a:pt x="273" y="298"/>
                      <a:pt x="349" y="239"/>
                      <a:pt x="349" y="154"/>
                    </a:cubicBezTo>
                    <a:cubicBezTo>
                      <a:pt x="349" y="70"/>
                      <a:pt x="279" y="1"/>
                      <a:pt x="195"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6" name="Google Shape;5249;p57"/>
              <p:cNvSpPr/>
              <p:nvPr/>
            </p:nvSpPr>
            <p:spPr>
              <a:xfrm>
                <a:off x="3589655" y="3802473"/>
                <a:ext cx="23188" cy="19800"/>
              </a:xfrm>
              <a:custGeom>
                <a:avLst/>
                <a:gdLst/>
                <a:ahLst/>
                <a:cxnLst/>
                <a:rect l="l" t="t" r="r" b="b"/>
                <a:pathLst>
                  <a:path w="349" h="298" extrusionOk="0">
                    <a:moveTo>
                      <a:pt x="195" y="1"/>
                    </a:moveTo>
                    <a:cubicBezTo>
                      <a:pt x="70" y="1"/>
                      <a:pt x="0" y="168"/>
                      <a:pt x="98" y="252"/>
                    </a:cubicBezTo>
                    <a:cubicBezTo>
                      <a:pt x="125" y="284"/>
                      <a:pt x="162" y="298"/>
                      <a:pt x="198" y="298"/>
                    </a:cubicBezTo>
                    <a:cubicBezTo>
                      <a:pt x="273" y="298"/>
                      <a:pt x="349" y="239"/>
                      <a:pt x="349" y="154"/>
                    </a:cubicBezTo>
                    <a:cubicBezTo>
                      <a:pt x="349" y="70"/>
                      <a:pt x="279" y="1"/>
                      <a:pt x="195"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7" name="Google Shape;5250;p57"/>
              <p:cNvSpPr/>
              <p:nvPr/>
            </p:nvSpPr>
            <p:spPr>
              <a:xfrm>
                <a:off x="3588725" y="3762608"/>
                <a:ext cx="20464" cy="19534"/>
              </a:xfrm>
              <a:custGeom>
                <a:avLst/>
                <a:gdLst/>
                <a:ahLst/>
                <a:cxnLst/>
                <a:rect l="l" t="t" r="r" b="b"/>
                <a:pathLst>
                  <a:path w="308" h="294" extrusionOk="0">
                    <a:moveTo>
                      <a:pt x="154" y="1"/>
                    </a:moveTo>
                    <a:cubicBezTo>
                      <a:pt x="70" y="1"/>
                      <a:pt x="0" y="71"/>
                      <a:pt x="0" y="154"/>
                    </a:cubicBezTo>
                    <a:cubicBezTo>
                      <a:pt x="0" y="224"/>
                      <a:pt x="70" y="294"/>
                      <a:pt x="154" y="294"/>
                    </a:cubicBezTo>
                    <a:cubicBezTo>
                      <a:pt x="237" y="294"/>
                      <a:pt x="307" y="224"/>
                      <a:pt x="307" y="154"/>
                    </a:cubicBezTo>
                    <a:cubicBezTo>
                      <a:pt x="307" y="71"/>
                      <a:pt x="237" y="1"/>
                      <a:pt x="154"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8" name="Google Shape;5251;p57"/>
              <p:cNvSpPr/>
              <p:nvPr/>
            </p:nvSpPr>
            <p:spPr>
              <a:xfrm>
                <a:off x="3575703" y="3704273"/>
                <a:ext cx="23255" cy="19800"/>
              </a:xfrm>
              <a:custGeom>
                <a:avLst/>
                <a:gdLst/>
                <a:ahLst/>
                <a:cxnLst/>
                <a:rect l="l" t="t" r="r" b="b"/>
                <a:pathLst>
                  <a:path w="350" h="298" extrusionOk="0">
                    <a:moveTo>
                      <a:pt x="196" y="0"/>
                    </a:moveTo>
                    <a:cubicBezTo>
                      <a:pt x="71" y="0"/>
                      <a:pt x="1" y="154"/>
                      <a:pt x="99" y="251"/>
                    </a:cubicBezTo>
                    <a:cubicBezTo>
                      <a:pt x="126" y="283"/>
                      <a:pt x="162" y="297"/>
                      <a:pt x="199" y="297"/>
                    </a:cubicBezTo>
                    <a:cubicBezTo>
                      <a:pt x="274" y="297"/>
                      <a:pt x="350" y="238"/>
                      <a:pt x="350" y="154"/>
                    </a:cubicBezTo>
                    <a:cubicBezTo>
                      <a:pt x="350" y="70"/>
                      <a:pt x="280" y="0"/>
                      <a:pt x="196"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9" name="Google Shape;5252;p57"/>
              <p:cNvSpPr/>
              <p:nvPr/>
            </p:nvSpPr>
            <p:spPr>
              <a:xfrm>
                <a:off x="3599821" y="3652382"/>
                <a:ext cx="23255" cy="19800"/>
              </a:xfrm>
              <a:custGeom>
                <a:avLst/>
                <a:gdLst/>
                <a:ahLst/>
                <a:cxnLst/>
                <a:rect l="l" t="t" r="r" b="b"/>
                <a:pathLst>
                  <a:path w="350" h="298" extrusionOk="0">
                    <a:moveTo>
                      <a:pt x="196" y="0"/>
                    </a:moveTo>
                    <a:cubicBezTo>
                      <a:pt x="56" y="0"/>
                      <a:pt x="1" y="167"/>
                      <a:pt x="84" y="251"/>
                    </a:cubicBezTo>
                    <a:cubicBezTo>
                      <a:pt x="116" y="283"/>
                      <a:pt x="154" y="297"/>
                      <a:pt x="191" y="297"/>
                    </a:cubicBezTo>
                    <a:cubicBezTo>
                      <a:pt x="267" y="297"/>
                      <a:pt x="340" y="238"/>
                      <a:pt x="349" y="153"/>
                    </a:cubicBezTo>
                    <a:cubicBezTo>
                      <a:pt x="349" y="70"/>
                      <a:pt x="280" y="0"/>
                      <a:pt x="196"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0" name="Google Shape;5253;p57"/>
              <p:cNvSpPr/>
              <p:nvPr/>
            </p:nvSpPr>
            <p:spPr>
              <a:xfrm>
                <a:off x="3518297" y="3627333"/>
                <a:ext cx="23188" cy="19335"/>
              </a:xfrm>
              <a:custGeom>
                <a:avLst/>
                <a:gdLst/>
                <a:ahLst/>
                <a:cxnLst/>
                <a:rect l="l" t="t" r="r" b="b"/>
                <a:pathLst>
                  <a:path w="349" h="291" extrusionOk="0">
                    <a:moveTo>
                      <a:pt x="195" y="0"/>
                    </a:moveTo>
                    <a:cubicBezTo>
                      <a:pt x="70" y="0"/>
                      <a:pt x="0" y="154"/>
                      <a:pt x="98" y="251"/>
                    </a:cubicBezTo>
                    <a:cubicBezTo>
                      <a:pt x="125" y="278"/>
                      <a:pt x="160" y="291"/>
                      <a:pt x="196" y="291"/>
                    </a:cubicBezTo>
                    <a:cubicBezTo>
                      <a:pt x="272" y="291"/>
                      <a:pt x="349" y="235"/>
                      <a:pt x="349" y="140"/>
                    </a:cubicBezTo>
                    <a:cubicBezTo>
                      <a:pt x="349" y="56"/>
                      <a:pt x="279" y="0"/>
                      <a:pt x="195"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1" name="Google Shape;5254;p57"/>
              <p:cNvSpPr/>
              <p:nvPr/>
            </p:nvSpPr>
            <p:spPr>
              <a:xfrm>
                <a:off x="3470991" y="3602285"/>
                <a:ext cx="23255" cy="20132"/>
              </a:xfrm>
              <a:custGeom>
                <a:avLst/>
                <a:gdLst/>
                <a:ahLst/>
                <a:cxnLst/>
                <a:rect l="l" t="t" r="r" b="b"/>
                <a:pathLst>
                  <a:path w="350" h="303" extrusionOk="0">
                    <a:moveTo>
                      <a:pt x="196" y="1"/>
                    </a:moveTo>
                    <a:cubicBezTo>
                      <a:pt x="70" y="1"/>
                      <a:pt x="1" y="168"/>
                      <a:pt x="98" y="266"/>
                    </a:cubicBezTo>
                    <a:cubicBezTo>
                      <a:pt x="128" y="291"/>
                      <a:pt x="162" y="302"/>
                      <a:pt x="196" y="302"/>
                    </a:cubicBezTo>
                    <a:cubicBezTo>
                      <a:pt x="275" y="302"/>
                      <a:pt x="349" y="242"/>
                      <a:pt x="349" y="154"/>
                    </a:cubicBezTo>
                    <a:cubicBezTo>
                      <a:pt x="349" y="71"/>
                      <a:pt x="280" y="1"/>
                      <a:pt x="196"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2" name="Google Shape;5255;p57"/>
              <p:cNvSpPr/>
              <p:nvPr/>
            </p:nvSpPr>
            <p:spPr>
              <a:xfrm>
                <a:off x="3696228" y="3839548"/>
                <a:ext cx="23188" cy="19800"/>
              </a:xfrm>
              <a:custGeom>
                <a:avLst/>
                <a:gdLst/>
                <a:ahLst/>
                <a:cxnLst/>
                <a:rect l="l" t="t" r="r" b="b"/>
                <a:pathLst>
                  <a:path w="349" h="298" extrusionOk="0">
                    <a:moveTo>
                      <a:pt x="195" y="1"/>
                    </a:moveTo>
                    <a:cubicBezTo>
                      <a:pt x="70" y="1"/>
                      <a:pt x="0" y="168"/>
                      <a:pt x="98" y="252"/>
                    </a:cubicBezTo>
                    <a:cubicBezTo>
                      <a:pt x="130" y="284"/>
                      <a:pt x="168" y="298"/>
                      <a:pt x="204" y="298"/>
                    </a:cubicBezTo>
                    <a:cubicBezTo>
                      <a:pt x="280" y="298"/>
                      <a:pt x="349" y="239"/>
                      <a:pt x="349" y="154"/>
                    </a:cubicBezTo>
                    <a:cubicBezTo>
                      <a:pt x="349" y="70"/>
                      <a:pt x="279" y="1"/>
                      <a:pt x="195"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3" name="Google Shape;5256;p57"/>
              <p:cNvSpPr/>
              <p:nvPr/>
            </p:nvSpPr>
            <p:spPr>
              <a:xfrm>
                <a:off x="3734232" y="3849780"/>
                <a:ext cx="23188" cy="19733"/>
              </a:xfrm>
              <a:custGeom>
                <a:avLst/>
                <a:gdLst/>
                <a:ahLst/>
                <a:cxnLst/>
                <a:rect l="l" t="t" r="r" b="b"/>
                <a:pathLst>
                  <a:path w="349" h="297" extrusionOk="0">
                    <a:moveTo>
                      <a:pt x="195" y="0"/>
                    </a:moveTo>
                    <a:cubicBezTo>
                      <a:pt x="70" y="0"/>
                      <a:pt x="0" y="154"/>
                      <a:pt x="98" y="251"/>
                    </a:cubicBezTo>
                    <a:cubicBezTo>
                      <a:pt x="125" y="283"/>
                      <a:pt x="160" y="297"/>
                      <a:pt x="196" y="297"/>
                    </a:cubicBezTo>
                    <a:cubicBezTo>
                      <a:pt x="272" y="297"/>
                      <a:pt x="349" y="234"/>
                      <a:pt x="349" y="140"/>
                    </a:cubicBezTo>
                    <a:cubicBezTo>
                      <a:pt x="349" y="70"/>
                      <a:pt x="279" y="0"/>
                      <a:pt x="195"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4" name="Google Shape;5257;p57"/>
              <p:cNvSpPr/>
              <p:nvPr/>
            </p:nvSpPr>
            <p:spPr>
              <a:xfrm>
                <a:off x="3734232" y="3793238"/>
                <a:ext cx="23188" cy="19335"/>
              </a:xfrm>
              <a:custGeom>
                <a:avLst/>
                <a:gdLst/>
                <a:ahLst/>
                <a:cxnLst/>
                <a:rect l="l" t="t" r="r" b="b"/>
                <a:pathLst>
                  <a:path w="349" h="291" extrusionOk="0">
                    <a:moveTo>
                      <a:pt x="195" y="0"/>
                    </a:moveTo>
                    <a:cubicBezTo>
                      <a:pt x="70" y="0"/>
                      <a:pt x="0" y="154"/>
                      <a:pt x="98" y="251"/>
                    </a:cubicBezTo>
                    <a:cubicBezTo>
                      <a:pt x="125" y="278"/>
                      <a:pt x="160" y="291"/>
                      <a:pt x="196" y="291"/>
                    </a:cubicBezTo>
                    <a:cubicBezTo>
                      <a:pt x="272" y="291"/>
                      <a:pt x="349" y="234"/>
                      <a:pt x="349" y="140"/>
                    </a:cubicBezTo>
                    <a:cubicBezTo>
                      <a:pt x="349" y="56"/>
                      <a:pt x="279" y="0"/>
                      <a:pt x="195"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5" name="Google Shape;5258;p57"/>
              <p:cNvSpPr/>
              <p:nvPr/>
            </p:nvSpPr>
            <p:spPr>
              <a:xfrm>
                <a:off x="3902861" y="3714438"/>
                <a:ext cx="23255" cy="19800"/>
              </a:xfrm>
              <a:custGeom>
                <a:avLst/>
                <a:gdLst/>
                <a:ahLst/>
                <a:cxnLst/>
                <a:rect l="l" t="t" r="r" b="b"/>
                <a:pathLst>
                  <a:path w="350" h="298" extrusionOk="0">
                    <a:moveTo>
                      <a:pt x="210" y="1"/>
                    </a:moveTo>
                    <a:cubicBezTo>
                      <a:pt x="70" y="1"/>
                      <a:pt x="1" y="154"/>
                      <a:pt x="98" y="252"/>
                    </a:cubicBezTo>
                    <a:cubicBezTo>
                      <a:pt x="130" y="283"/>
                      <a:pt x="167" y="297"/>
                      <a:pt x="203" y="297"/>
                    </a:cubicBezTo>
                    <a:cubicBezTo>
                      <a:pt x="279" y="297"/>
                      <a:pt x="349" y="235"/>
                      <a:pt x="349" y="140"/>
                    </a:cubicBezTo>
                    <a:cubicBezTo>
                      <a:pt x="349" y="70"/>
                      <a:pt x="280" y="1"/>
                      <a:pt x="210"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6" name="Google Shape;5259;p57"/>
              <p:cNvSpPr/>
              <p:nvPr/>
            </p:nvSpPr>
            <p:spPr>
              <a:xfrm>
                <a:off x="3825058" y="3646801"/>
                <a:ext cx="23188" cy="19335"/>
              </a:xfrm>
              <a:custGeom>
                <a:avLst/>
                <a:gdLst/>
                <a:ahLst/>
                <a:cxnLst/>
                <a:rect l="l" t="t" r="r" b="b"/>
                <a:pathLst>
                  <a:path w="349" h="291" extrusionOk="0">
                    <a:moveTo>
                      <a:pt x="195" y="0"/>
                    </a:moveTo>
                    <a:cubicBezTo>
                      <a:pt x="70" y="0"/>
                      <a:pt x="0" y="154"/>
                      <a:pt x="98" y="251"/>
                    </a:cubicBezTo>
                    <a:cubicBezTo>
                      <a:pt x="125" y="278"/>
                      <a:pt x="160" y="291"/>
                      <a:pt x="196" y="291"/>
                    </a:cubicBezTo>
                    <a:cubicBezTo>
                      <a:pt x="271" y="291"/>
                      <a:pt x="349" y="235"/>
                      <a:pt x="349" y="140"/>
                    </a:cubicBezTo>
                    <a:cubicBezTo>
                      <a:pt x="349" y="56"/>
                      <a:pt x="279" y="0"/>
                      <a:pt x="195"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7" name="Google Shape;5260;p57"/>
              <p:cNvSpPr/>
              <p:nvPr/>
            </p:nvSpPr>
            <p:spPr>
              <a:xfrm>
                <a:off x="3771307" y="3694971"/>
                <a:ext cx="23188" cy="19401"/>
              </a:xfrm>
              <a:custGeom>
                <a:avLst/>
                <a:gdLst/>
                <a:ahLst/>
                <a:cxnLst/>
                <a:rect l="l" t="t" r="r" b="b"/>
                <a:pathLst>
                  <a:path w="349" h="292" extrusionOk="0">
                    <a:moveTo>
                      <a:pt x="195" y="1"/>
                    </a:moveTo>
                    <a:cubicBezTo>
                      <a:pt x="70" y="1"/>
                      <a:pt x="0" y="154"/>
                      <a:pt x="84" y="252"/>
                    </a:cubicBezTo>
                    <a:cubicBezTo>
                      <a:pt x="115" y="279"/>
                      <a:pt x="153" y="291"/>
                      <a:pt x="191" y="291"/>
                    </a:cubicBezTo>
                    <a:cubicBezTo>
                      <a:pt x="271" y="291"/>
                      <a:pt x="349" y="235"/>
                      <a:pt x="349" y="140"/>
                    </a:cubicBezTo>
                    <a:cubicBezTo>
                      <a:pt x="349" y="56"/>
                      <a:pt x="279" y="1"/>
                      <a:pt x="195"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8" name="Google Shape;5261;p57"/>
              <p:cNvSpPr/>
              <p:nvPr/>
            </p:nvSpPr>
            <p:spPr>
              <a:xfrm>
                <a:off x="3692773" y="3694904"/>
                <a:ext cx="22989" cy="19468"/>
              </a:xfrm>
              <a:custGeom>
                <a:avLst/>
                <a:gdLst/>
                <a:ahLst/>
                <a:cxnLst/>
                <a:rect l="l" t="t" r="r" b="b"/>
                <a:pathLst>
                  <a:path w="346" h="293" extrusionOk="0">
                    <a:moveTo>
                      <a:pt x="189" y="1"/>
                    </a:moveTo>
                    <a:cubicBezTo>
                      <a:pt x="61" y="1"/>
                      <a:pt x="0" y="159"/>
                      <a:pt x="94" y="253"/>
                    </a:cubicBezTo>
                    <a:cubicBezTo>
                      <a:pt x="125" y="280"/>
                      <a:pt x="162" y="292"/>
                      <a:pt x="198" y="292"/>
                    </a:cubicBezTo>
                    <a:cubicBezTo>
                      <a:pt x="274" y="292"/>
                      <a:pt x="345" y="236"/>
                      <a:pt x="345" y="141"/>
                    </a:cubicBezTo>
                    <a:cubicBezTo>
                      <a:pt x="345" y="57"/>
                      <a:pt x="275" y="2"/>
                      <a:pt x="206" y="2"/>
                    </a:cubicBezTo>
                    <a:cubicBezTo>
                      <a:pt x="200" y="1"/>
                      <a:pt x="195" y="1"/>
                      <a:pt x="189"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9" name="Google Shape;5262;p57"/>
              <p:cNvSpPr/>
              <p:nvPr/>
            </p:nvSpPr>
            <p:spPr>
              <a:xfrm>
                <a:off x="3985381" y="3678294"/>
                <a:ext cx="23188" cy="19800"/>
              </a:xfrm>
              <a:custGeom>
                <a:avLst/>
                <a:gdLst/>
                <a:ahLst/>
                <a:cxnLst/>
                <a:rect l="l" t="t" r="r" b="b"/>
                <a:pathLst>
                  <a:path w="349" h="298" extrusionOk="0">
                    <a:moveTo>
                      <a:pt x="195" y="1"/>
                    </a:moveTo>
                    <a:cubicBezTo>
                      <a:pt x="70" y="1"/>
                      <a:pt x="0" y="168"/>
                      <a:pt x="98" y="252"/>
                    </a:cubicBezTo>
                    <a:cubicBezTo>
                      <a:pt x="125" y="284"/>
                      <a:pt x="162" y="298"/>
                      <a:pt x="198" y="298"/>
                    </a:cubicBezTo>
                    <a:cubicBezTo>
                      <a:pt x="273" y="298"/>
                      <a:pt x="349" y="238"/>
                      <a:pt x="349" y="154"/>
                    </a:cubicBezTo>
                    <a:cubicBezTo>
                      <a:pt x="349" y="70"/>
                      <a:pt x="279" y="1"/>
                      <a:pt x="195"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0" name="Google Shape;5263;p57"/>
              <p:cNvSpPr/>
              <p:nvPr/>
            </p:nvSpPr>
            <p:spPr>
              <a:xfrm>
                <a:off x="3742537" y="3743141"/>
                <a:ext cx="19534" cy="19534"/>
              </a:xfrm>
              <a:custGeom>
                <a:avLst/>
                <a:gdLst/>
                <a:ahLst/>
                <a:cxnLst/>
                <a:rect l="l" t="t" r="r" b="b"/>
                <a:pathLst>
                  <a:path w="294" h="294" extrusionOk="0">
                    <a:moveTo>
                      <a:pt x="154" y="1"/>
                    </a:moveTo>
                    <a:cubicBezTo>
                      <a:pt x="70" y="1"/>
                      <a:pt x="1" y="71"/>
                      <a:pt x="1" y="140"/>
                    </a:cubicBezTo>
                    <a:cubicBezTo>
                      <a:pt x="1" y="224"/>
                      <a:pt x="70" y="294"/>
                      <a:pt x="154" y="294"/>
                    </a:cubicBezTo>
                    <a:cubicBezTo>
                      <a:pt x="224" y="294"/>
                      <a:pt x="294" y="224"/>
                      <a:pt x="294" y="140"/>
                    </a:cubicBezTo>
                    <a:cubicBezTo>
                      <a:pt x="294" y="71"/>
                      <a:pt x="224" y="1"/>
                      <a:pt x="154"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1" name="Google Shape;5264;p57"/>
              <p:cNvSpPr/>
              <p:nvPr/>
            </p:nvSpPr>
            <p:spPr>
              <a:xfrm>
                <a:off x="3628524" y="3758954"/>
                <a:ext cx="23255" cy="19800"/>
              </a:xfrm>
              <a:custGeom>
                <a:avLst/>
                <a:gdLst/>
                <a:ahLst/>
                <a:cxnLst/>
                <a:rect l="l" t="t" r="r" b="b"/>
                <a:pathLst>
                  <a:path w="350" h="298" extrusionOk="0">
                    <a:moveTo>
                      <a:pt x="196" y="0"/>
                    </a:moveTo>
                    <a:cubicBezTo>
                      <a:pt x="71" y="0"/>
                      <a:pt x="1" y="167"/>
                      <a:pt x="85" y="251"/>
                    </a:cubicBezTo>
                    <a:cubicBezTo>
                      <a:pt x="117" y="283"/>
                      <a:pt x="155" y="297"/>
                      <a:pt x="191" y="297"/>
                    </a:cubicBezTo>
                    <a:cubicBezTo>
                      <a:pt x="266" y="297"/>
                      <a:pt x="336" y="238"/>
                      <a:pt x="336" y="154"/>
                    </a:cubicBezTo>
                    <a:cubicBezTo>
                      <a:pt x="350" y="70"/>
                      <a:pt x="280" y="0"/>
                      <a:pt x="196"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2" name="Google Shape;5265;p57"/>
              <p:cNvSpPr/>
              <p:nvPr/>
            </p:nvSpPr>
            <p:spPr>
              <a:xfrm>
                <a:off x="3547930" y="3684805"/>
                <a:ext cx="23255" cy="19534"/>
              </a:xfrm>
              <a:custGeom>
                <a:avLst/>
                <a:gdLst/>
                <a:ahLst/>
                <a:cxnLst/>
                <a:rect l="l" t="t" r="r" b="b"/>
                <a:pathLst>
                  <a:path w="350" h="294" extrusionOk="0">
                    <a:moveTo>
                      <a:pt x="196" y="0"/>
                    </a:moveTo>
                    <a:cubicBezTo>
                      <a:pt x="0" y="0"/>
                      <a:pt x="0" y="293"/>
                      <a:pt x="196" y="293"/>
                    </a:cubicBezTo>
                    <a:cubicBezTo>
                      <a:pt x="279" y="293"/>
                      <a:pt x="349" y="223"/>
                      <a:pt x="349" y="154"/>
                    </a:cubicBezTo>
                    <a:cubicBezTo>
                      <a:pt x="349" y="70"/>
                      <a:pt x="279" y="0"/>
                      <a:pt x="196"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3" name="Google Shape;5266;p57"/>
              <p:cNvSpPr/>
              <p:nvPr/>
            </p:nvSpPr>
            <p:spPr>
              <a:xfrm>
                <a:off x="3511786" y="3724205"/>
                <a:ext cx="19534" cy="19468"/>
              </a:xfrm>
              <a:custGeom>
                <a:avLst/>
                <a:gdLst/>
                <a:ahLst/>
                <a:cxnLst/>
                <a:rect l="l" t="t" r="r" b="b"/>
                <a:pathLst>
                  <a:path w="294" h="293" extrusionOk="0">
                    <a:moveTo>
                      <a:pt x="147" y="0"/>
                    </a:moveTo>
                    <a:cubicBezTo>
                      <a:pt x="74" y="0"/>
                      <a:pt x="0" y="49"/>
                      <a:pt x="0" y="146"/>
                    </a:cubicBezTo>
                    <a:cubicBezTo>
                      <a:pt x="0" y="244"/>
                      <a:pt x="74" y="293"/>
                      <a:pt x="147" y="293"/>
                    </a:cubicBezTo>
                    <a:cubicBezTo>
                      <a:pt x="220" y="293"/>
                      <a:pt x="293" y="244"/>
                      <a:pt x="293" y="146"/>
                    </a:cubicBezTo>
                    <a:cubicBezTo>
                      <a:pt x="293" y="49"/>
                      <a:pt x="220" y="0"/>
                      <a:pt x="147"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4" name="Google Shape;5267;p57"/>
              <p:cNvSpPr/>
              <p:nvPr/>
            </p:nvSpPr>
            <p:spPr>
              <a:xfrm>
                <a:off x="3848180" y="3766329"/>
                <a:ext cx="22325" cy="19800"/>
              </a:xfrm>
              <a:custGeom>
                <a:avLst/>
                <a:gdLst/>
                <a:ahLst/>
                <a:cxnLst/>
                <a:rect l="l" t="t" r="r" b="b"/>
                <a:pathLst>
                  <a:path w="336" h="298" extrusionOk="0">
                    <a:moveTo>
                      <a:pt x="196" y="1"/>
                    </a:moveTo>
                    <a:cubicBezTo>
                      <a:pt x="57" y="1"/>
                      <a:pt x="1" y="154"/>
                      <a:pt x="84" y="252"/>
                    </a:cubicBezTo>
                    <a:cubicBezTo>
                      <a:pt x="116" y="283"/>
                      <a:pt x="153" y="297"/>
                      <a:pt x="189" y="297"/>
                    </a:cubicBezTo>
                    <a:cubicBezTo>
                      <a:pt x="265" y="297"/>
                      <a:pt x="336" y="235"/>
                      <a:pt x="336" y="140"/>
                    </a:cubicBezTo>
                    <a:cubicBezTo>
                      <a:pt x="336" y="70"/>
                      <a:pt x="280" y="1"/>
                      <a:pt x="196"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5" name="Google Shape;5268;p57"/>
              <p:cNvSpPr/>
              <p:nvPr/>
            </p:nvSpPr>
            <p:spPr>
              <a:xfrm>
                <a:off x="3946447" y="3753373"/>
                <a:ext cx="23255" cy="19733"/>
              </a:xfrm>
              <a:custGeom>
                <a:avLst/>
                <a:gdLst/>
                <a:ahLst/>
                <a:cxnLst/>
                <a:rect l="l" t="t" r="r" b="b"/>
                <a:pathLst>
                  <a:path w="350" h="297" extrusionOk="0">
                    <a:moveTo>
                      <a:pt x="210" y="0"/>
                    </a:moveTo>
                    <a:cubicBezTo>
                      <a:pt x="70" y="0"/>
                      <a:pt x="0" y="154"/>
                      <a:pt x="98" y="251"/>
                    </a:cubicBezTo>
                    <a:cubicBezTo>
                      <a:pt x="129" y="283"/>
                      <a:pt x="167" y="297"/>
                      <a:pt x="203" y="297"/>
                    </a:cubicBezTo>
                    <a:cubicBezTo>
                      <a:pt x="278" y="297"/>
                      <a:pt x="349" y="234"/>
                      <a:pt x="349" y="140"/>
                    </a:cubicBezTo>
                    <a:cubicBezTo>
                      <a:pt x="349" y="70"/>
                      <a:pt x="279" y="0"/>
                      <a:pt x="21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6" name="Google Shape;5269;p57"/>
              <p:cNvSpPr/>
              <p:nvPr/>
            </p:nvSpPr>
            <p:spPr>
              <a:xfrm>
                <a:off x="4004849" y="3720019"/>
                <a:ext cx="23188" cy="19800"/>
              </a:xfrm>
              <a:custGeom>
                <a:avLst/>
                <a:gdLst/>
                <a:ahLst/>
                <a:cxnLst/>
                <a:rect l="l" t="t" r="r" b="b"/>
                <a:pathLst>
                  <a:path w="349" h="298" extrusionOk="0">
                    <a:moveTo>
                      <a:pt x="195" y="0"/>
                    </a:moveTo>
                    <a:cubicBezTo>
                      <a:pt x="70" y="0"/>
                      <a:pt x="0" y="168"/>
                      <a:pt x="98" y="251"/>
                    </a:cubicBezTo>
                    <a:cubicBezTo>
                      <a:pt x="130" y="283"/>
                      <a:pt x="168" y="297"/>
                      <a:pt x="204" y="297"/>
                    </a:cubicBezTo>
                    <a:cubicBezTo>
                      <a:pt x="279" y="297"/>
                      <a:pt x="349" y="238"/>
                      <a:pt x="349" y="154"/>
                    </a:cubicBezTo>
                    <a:cubicBezTo>
                      <a:pt x="349" y="70"/>
                      <a:pt x="279" y="0"/>
                      <a:pt x="195"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7" name="Google Shape;5270;p57"/>
              <p:cNvSpPr/>
              <p:nvPr/>
            </p:nvSpPr>
            <p:spPr>
              <a:xfrm>
                <a:off x="3975149" y="3789517"/>
                <a:ext cx="23255" cy="19800"/>
              </a:xfrm>
              <a:custGeom>
                <a:avLst/>
                <a:gdLst/>
                <a:ahLst/>
                <a:cxnLst/>
                <a:rect l="l" t="t" r="r" b="b"/>
                <a:pathLst>
                  <a:path w="350" h="298" extrusionOk="0">
                    <a:moveTo>
                      <a:pt x="210" y="0"/>
                    </a:moveTo>
                    <a:cubicBezTo>
                      <a:pt x="70" y="0"/>
                      <a:pt x="1" y="154"/>
                      <a:pt x="98" y="251"/>
                    </a:cubicBezTo>
                    <a:cubicBezTo>
                      <a:pt x="130" y="283"/>
                      <a:pt x="168" y="297"/>
                      <a:pt x="205" y="297"/>
                    </a:cubicBezTo>
                    <a:cubicBezTo>
                      <a:pt x="280" y="297"/>
                      <a:pt x="349" y="238"/>
                      <a:pt x="349" y="154"/>
                    </a:cubicBezTo>
                    <a:cubicBezTo>
                      <a:pt x="349" y="70"/>
                      <a:pt x="280" y="0"/>
                      <a:pt x="21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8" name="Google Shape;5271;p57"/>
              <p:cNvSpPr/>
              <p:nvPr/>
            </p:nvSpPr>
            <p:spPr>
              <a:xfrm>
                <a:off x="4053949" y="3704273"/>
                <a:ext cx="23255" cy="19800"/>
              </a:xfrm>
              <a:custGeom>
                <a:avLst/>
                <a:gdLst/>
                <a:ahLst/>
                <a:cxnLst/>
                <a:rect l="l" t="t" r="r" b="b"/>
                <a:pathLst>
                  <a:path w="350" h="298" extrusionOk="0">
                    <a:moveTo>
                      <a:pt x="196" y="0"/>
                    </a:moveTo>
                    <a:cubicBezTo>
                      <a:pt x="70" y="0"/>
                      <a:pt x="0" y="168"/>
                      <a:pt x="98" y="251"/>
                    </a:cubicBezTo>
                    <a:cubicBezTo>
                      <a:pt x="130" y="283"/>
                      <a:pt x="168" y="297"/>
                      <a:pt x="205" y="297"/>
                    </a:cubicBezTo>
                    <a:cubicBezTo>
                      <a:pt x="280" y="297"/>
                      <a:pt x="349" y="238"/>
                      <a:pt x="349" y="154"/>
                    </a:cubicBezTo>
                    <a:cubicBezTo>
                      <a:pt x="349" y="70"/>
                      <a:pt x="279" y="0"/>
                      <a:pt x="196"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9" name="Google Shape;5272;p57"/>
              <p:cNvSpPr/>
              <p:nvPr/>
            </p:nvSpPr>
            <p:spPr>
              <a:xfrm>
                <a:off x="3995547" y="3612517"/>
                <a:ext cx="22325" cy="19335"/>
              </a:xfrm>
              <a:custGeom>
                <a:avLst/>
                <a:gdLst/>
                <a:ahLst/>
                <a:cxnLst/>
                <a:rect l="l" t="t" r="r" b="b"/>
                <a:pathLst>
                  <a:path w="336" h="291" extrusionOk="0">
                    <a:moveTo>
                      <a:pt x="196" y="0"/>
                    </a:moveTo>
                    <a:cubicBezTo>
                      <a:pt x="56" y="0"/>
                      <a:pt x="1" y="154"/>
                      <a:pt x="84" y="251"/>
                    </a:cubicBezTo>
                    <a:cubicBezTo>
                      <a:pt x="116" y="278"/>
                      <a:pt x="153" y="291"/>
                      <a:pt x="188" y="291"/>
                    </a:cubicBezTo>
                    <a:cubicBezTo>
                      <a:pt x="265" y="291"/>
                      <a:pt x="335" y="234"/>
                      <a:pt x="335" y="140"/>
                    </a:cubicBezTo>
                    <a:cubicBezTo>
                      <a:pt x="335" y="56"/>
                      <a:pt x="280" y="0"/>
                      <a:pt x="196"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0" name="Google Shape;5273;p57"/>
              <p:cNvSpPr/>
              <p:nvPr/>
            </p:nvSpPr>
            <p:spPr>
              <a:xfrm>
                <a:off x="3881533" y="3646801"/>
                <a:ext cx="23255" cy="19335"/>
              </a:xfrm>
              <a:custGeom>
                <a:avLst/>
                <a:gdLst/>
                <a:ahLst/>
                <a:cxnLst/>
                <a:rect l="l" t="t" r="r" b="b"/>
                <a:pathLst>
                  <a:path w="350" h="291" extrusionOk="0">
                    <a:moveTo>
                      <a:pt x="210" y="0"/>
                    </a:moveTo>
                    <a:cubicBezTo>
                      <a:pt x="71" y="0"/>
                      <a:pt x="1" y="154"/>
                      <a:pt x="99" y="251"/>
                    </a:cubicBezTo>
                    <a:cubicBezTo>
                      <a:pt x="130" y="278"/>
                      <a:pt x="167" y="291"/>
                      <a:pt x="203" y="291"/>
                    </a:cubicBezTo>
                    <a:cubicBezTo>
                      <a:pt x="279" y="291"/>
                      <a:pt x="350" y="235"/>
                      <a:pt x="350" y="140"/>
                    </a:cubicBezTo>
                    <a:cubicBezTo>
                      <a:pt x="350" y="56"/>
                      <a:pt x="280" y="0"/>
                      <a:pt x="21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1" name="Google Shape;5274;p57"/>
              <p:cNvSpPr/>
              <p:nvPr/>
            </p:nvSpPr>
            <p:spPr>
              <a:xfrm>
                <a:off x="3929770" y="3789517"/>
                <a:ext cx="22258" cy="19800"/>
              </a:xfrm>
              <a:custGeom>
                <a:avLst/>
                <a:gdLst/>
                <a:ahLst/>
                <a:cxnLst/>
                <a:rect l="l" t="t" r="r" b="b"/>
                <a:pathLst>
                  <a:path w="335" h="298" extrusionOk="0">
                    <a:moveTo>
                      <a:pt x="196" y="0"/>
                    </a:moveTo>
                    <a:cubicBezTo>
                      <a:pt x="56" y="0"/>
                      <a:pt x="0" y="154"/>
                      <a:pt x="84" y="251"/>
                    </a:cubicBezTo>
                    <a:cubicBezTo>
                      <a:pt x="116" y="283"/>
                      <a:pt x="154" y="297"/>
                      <a:pt x="190" y="297"/>
                    </a:cubicBezTo>
                    <a:cubicBezTo>
                      <a:pt x="266" y="297"/>
                      <a:pt x="335" y="238"/>
                      <a:pt x="335" y="154"/>
                    </a:cubicBezTo>
                    <a:cubicBezTo>
                      <a:pt x="335" y="70"/>
                      <a:pt x="279" y="0"/>
                      <a:pt x="196"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2" name="Google Shape;5275;p57"/>
              <p:cNvSpPr/>
              <p:nvPr/>
            </p:nvSpPr>
            <p:spPr>
              <a:xfrm>
                <a:off x="3822267" y="3849780"/>
                <a:ext cx="23188" cy="19733"/>
              </a:xfrm>
              <a:custGeom>
                <a:avLst/>
                <a:gdLst/>
                <a:ahLst/>
                <a:cxnLst/>
                <a:rect l="l" t="t" r="r" b="b"/>
                <a:pathLst>
                  <a:path w="349" h="297" extrusionOk="0">
                    <a:moveTo>
                      <a:pt x="195" y="0"/>
                    </a:moveTo>
                    <a:cubicBezTo>
                      <a:pt x="70" y="0"/>
                      <a:pt x="0" y="154"/>
                      <a:pt x="98" y="251"/>
                    </a:cubicBezTo>
                    <a:cubicBezTo>
                      <a:pt x="125" y="283"/>
                      <a:pt x="160" y="297"/>
                      <a:pt x="196" y="297"/>
                    </a:cubicBezTo>
                    <a:cubicBezTo>
                      <a:pt x="272" y="297"/>
                      <a:pt x="349" y="234"/>
                      <a:pt x="349" y="140"/>
                    </a:cubicBezTo>
                    <a:cubicBezTo>
                      <a:pt x="349" y="70"/>
                      <a:pt x="279" y="0"/>
                      <a:pt x="195"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3" name="Google Shape;5276;p57"/>
              <p:cNvSpPr/>
              <p:nvPr/>
            </p:nvSpPr>
            <p:spPr>
              <a:xfrm>
                <a:off x="3628524" y="3688526"/>
                <a:ext cx="23255" cy="19800"/>
              </a:xfrm>
              <a:custGeom>
                <a:avLst/>
                <a:gdLst/>
                <a:ahLst/>
                <a:cxnLst/>
                <a:rect l="l" t="t" r="r" b="b"/>
                <a:pathLst>
                  <a:path w="350" h="298" extrusionOk="0">
                    <a:moveTo>
                      <a:pt x="196" y="0"/>
                    </a:moveTo>
                    <a:cubicBezTo>
                      <a:pt x="71" y="0"/>
                      <a:pt x="1" y="153"/>
                      <a:pt x="85" y="251"/>
                    </a:cubicBezTo>
                    <a:cubicBezTo>
                      <a:pt x="117" y="283"/>
                      <a:pt x="155" y="297"/>
                      <a:pt x="191" y="297"/>
                    </a:cubicBezTo>
                    <a:cubicBezTo>
                      <a:pt x="266" y="297"/>
                      <a:pt x="336" y="238"/>
                      <a:pt x="336" y="153"/>
                    </a:cubicBezTo>
                    <a:cubicBezTo>
                      <a:pt x="350" y="70"/>
                      <a:pt x="280" y="0"/>
                      <a:pt x="196"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4" name="Google Shape;5277;p57"/>
              <p:cNvSpPr/>
              <p:nvPr/>
            </p:nvSpPr>
            <p:spPr>
              <a:xfrm>
                <a:off x="3677691" y="3793238"/>
                <a:ext cx="25979" cy="25979"/>
              </a:xfrm>
              <a:custGeom>
                <a:avLst/>
                <a:gdLst/>
                <a:ahLst/>
                <a:cxnLst/>
                <a:rect l="l" t="t" r="r" b="b"/>
                <a:pathLst>
                  <a:path w="391" h="391" extrusionOk="0">
                    <a:moveTo>
                      <a:pt x="196" y="0"/>
                    </a:moveTo>
                    <a:cubicBezTo>
                      <a:pt x="84" y="0"/>
                      <a:pt x="0" y="84"/>
                      <a:pt x="0" y="195"/>
                    </a:cubicBezTo>
                    <a:cubicBezTo>
                      <a:pt x="0" y="293"/>
                      <a:pt x="84" y="391"/>
                      <a:pt x="196" y="391"/>
                    </a:cubicBezTo>
                    <a:cubicBezTo>
                      <a:pt x="293" y="391"/>
                      <a:pt x="391" y="293"/>
                      <a:pt x="391" y="195"/>
                    </a:cubicBezTo>
                    <a:cubicBezTo>
                      <a:pt x="391" y="84"/>
                      <a:pt x="293" y="0"/>
                      <a:pt x="196"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5" name="Google Shape;5278;p57"/>
              <p:cNvSpPr/>
              <p:nvPr/>
            </p:nvSpPr>
            <p:spPr>
              <a:xfrm>
                <a:off x="3627660" y="3819150"/>
                <a:ext cx="29700" cy="25713"/>
              </a:xfrm>
              <a:custGeom>
                <a:avLst/>
                <a:gdLst/>
                <a:ahLst/>
                <a:cxnLst/>
                <a:rect l="l" t="t" r="r" b="b"/>
                <a:pathLst>
                  <a:path w="447" h="387" extrusionOk="0">
                    <a:moveTo>
                      <a:pt x="251" y="1"/>
                    </a:moveTo>
                    <a:cubicBezTo>
                      <a:pt x="84" y="1"/>
                      <a:pt x="0" y="210"/>
                      <a:pt x="112" y="336"/>
                    </a:cubicBezTo>
                    <a:cubicBezTo>
                      <a:pt x="151" y="371"/>
                      <a:pt x="199" y="386"/>
                      <a:pt x="245" y="386"/>
                    </a:cubicBezTo>
                    <a:cubicBezTo>
                      <a:pt x="348" y="386"/>
                      <a:pt x="446" y="311"/>
                      <a:pt x="446" y="196"/>
                    </a:cubicBezTo>
                    <a:cubicBezTo>
                      <a:pt x="446" y="84"/>
                      <a:pt x="363" y="1"/>
                      <a:pt x="251"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6" name="Google Shape;5279;p57"/>
              <p:cNvSpPr/>
              <p:nvPr/>
            </p:nvSpPr>
            <p:spPr>
              <a:xfrm>
                <a:off x="3543279" y="3739487"/>
                <a:ext cx="30630" cy="26245"/>
              </a:xfrm>
              <a:custGeom>
                <a:avLst/>
                <a:gdLst/>
                <a:ahLst/>
                <a:cxnLst/>
                <a:rect l="l" t="t" r="r" b="b"/>
                <a:pathLst>
                  <a:path w="461" h="395" extrusionOk="0">
                    <a:moveTo>
                      <a:pt x="266" y="0"/>
                    </a:moveTo>
                    <a:cubicBezTo>
                      <a:pt x="84" y="0"/>
                      <a:pt x="1" y="209"/>
                      <a:pt x="126" y="335"/>
                    </a:cubicBezTo>
                    <a:cubicBezTo>
                      <a:pt x="167" y="376"/>
                      <a:pt x="218" y="395"/>
                      <a:pt x="267" y="395"/>
                    </a:cubicBezTo>
                    <a:cubicBezTo>
                      <a:pt x="367" y="395"/>
                      <a:pt x="461" y="317"/>
                      <a:pt x="461" y="195"/>
                    </a:cubicBezTo>
                    <a:cubicBezTo>
                      <a:pt x="461" y="98"/>
                      <a:pt x="377" y="0"/>
                      <a:pt x="266"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7" name="Google Shape;5280;p57"/>
              <p:cNvSpPr/>
              <p:nvPr/>
            </p:nvSpPr>
            <p:spPr>
              <a:xfrm>
                <a:off x="3508065" y="3666467"/>
                <a:ext cx="27906" cy="26511"/>
              </a:xfrm>
              <a:custGeom>
                <a:avLst/>
                <a:gdLst/>
                <a:ahLst/>
                <a:cxnLst/>
                <a:rect l="l" t="t" r="r" b="b"/>
                <a:pathLst>
                  <a:path w="420" h="399" extrusionOk="0">
                    <a:moveTo>
                      <a:pt x="205" y="1"/>
                    </a:moveTo>
                    <a:cubicBezTo>
                      <a:pt x="112" y="1"/>
                      <a:pt x="22" y="60"/>
                      <a:pt x="15" y="179"/>
                    </a:cubicBezTo>
                    <a:cubicBezTo>
                      <a:pt x="1" y="325"/>
                      <a:pt x="105" y="398"/>
                      <a:pt x="210" y="398"/>
                    </a:cubicBezTo>
                    <a:cubicBezTo>
                      <a:pt x="314" y="398"/>
                      <a:pt x="419" y="325"/>
                      <a:pt x="405" y="179"/>
                    </a:cubicBezTo>
                    <a:cubicBezTo>
                      <a:pt x="391" y="60"/>
                      <a:pt x="297" y="1"/>
                      <a:pt x="205"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8" name="Google Shape;5281;p57"/>
              <p:cNvSpPr/>
              <p:nvPr/>
            </p:nvSpPr>
            <p:spPr>
              <a:xfrm>
                <a:off x="3457105" y="3633845"/>
                <a:ext cx="30630" cy="26045"/>
              </a:xfrm>
              <a:custGeom>
                <a:avLst/>
                <a:gdLst/>
                <a:ahLst/>
                <a:cxnLst/>
                <a:rect l="l" t="t" r="r" b="b"/>
                <a:pathLst>
                  <a:path w="461" h="392" extrusionOk="0">
                    <a:moveTo>
                      <a:pt x="265" y="0"/>
                    </a:moveTo>
                    <a:cubicBezTo>
                      <a:pt x="84" y="0"/>
                      <a:pt x="0" y="209"/>
                      <a:pt x="126" y="335"/>
                    </a:cubicBezTo>
                    <a:cubicBezTo>
                      <a:pt x="166" y="374"/>
                      <a:pt x="214" y="392"/>
                      <a:pt x="261" y="392"/>
                    </a:cubicBezTo>
                    <a:cubicBezTo>
                      <a:pt x="363" y="392"/>
                      <a:pt x="461" y="310"/>
                      <a:pt x="461" y="195"/>
                    </a:cubicBezTo>
                    <a:cubicBezTo>
                      <a:pt x="461" y="84"/>
                      <a:pt x="377" y="0"/>
                      <a:pt x="265"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9" name="Google Shape;5282;p57"/>
              <p:cNvSpPr/>
              <p:nvPr/>
            </p:nvSpPr>
            <p:spPr>
              <a:xfrm>
                <a:off x="3692507" y="3743141"/>
                <a:ext cx="29700" cy="25713"/>
              </a:xfrm>
              <a:custGeom>
                <a:avLst/>
                <a:gdLst/>
                <a:ahLst/>
                <a:cxnLst/>
                <a:rect l="l" t="t" r="r" b="b"/>
                <a:pathLst>
                  <a:path w="447" h="387" extrusionOk="0">
                    <a:moveTo>
                      <a:pt x="251" y="1"/>
                    </a:moveTo>
                    <a:cubicBezTo>
                      <a:pt x="84" y="1"/>
                      <a:pt x="0" y="210"/>
                      <a:pt x="112" y="336"/>
                    </a:cubicBezTo>
                    <a:cubicBezTo>
                      <a:pt x="151" y="371"/>
                      <a:pt x="199" y="387"/>
                      <a:pt x="246" y="387"/>
                    </a:cubicBezTo>
                    <a:cubicBezTo>
                      <a:pt x="348" y="387"/>
                      <a:pt x="447" y="311"/>
                      <a:pt x="447" y="196"/>
                    </a:cubicBezTo>
                    <a:cubicBezTo>
                      <a:pt x="447" y="85"/>
                      <a:pt x="363" y="1"/>
                      <a:pt x="251"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0" name="Google Shape;5283;p57"/>
              <p:cNvSpPr/>
              <p:nvPr/>
            </p:nvSpPr>
            <p:spPr>
              <a:xfrm>
                <a:off x="3766656" y="3762608"/>
                <a:ext cx="30630" cy="26311"/>
              </a:xfrm>
              <a:custGeom>
                <a:avLst/>
                <a:gdLst/>
                <a:ahLst/>
                <a:cxnLst/>
                <a:rect l="l" t="t" r="r" b="b"/>
                <a:pathLst>
                  <a:path w="461" h="396" extrusionOk="0">
                    <a:moveTo>
                      <a:pt x="265" y="1"/>
                    </a:moveTo>
                    <a:cubicBezTo>
                      <a:pt x="98" y="1"/>
                      <a:pt x="0" y="210"/>
                      <a:pt x="126" y="336"/>
                    </a:cubicBezTo>
                    <a:cubicBezTo>
                      <a:pt x="167" y="377"/>
                      <a:pt x="217" y="396"/>
                      <a:pt x="266" y="396"/>
                    </a:cubicBezTo>
                    <a:cubicBezTo>
                      <a:pt x="366" y="396"/>
                      <a:pt x="461" y="318"/>
                      <a:pt x="461" y="196"/>
                    </a:cubicBezTo>
                    <a:cubicBezTo>
                      <a:pt x="461" y="99"/>
                      <a:pt x="377" y="1"/>
                      <a:pt x="265"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1" name="Google Shape;5284;p57"/>
              <p:cNvSpPr/>
              <p:nvPr/>
            </p:nvSpPr>
            <p:spPr>
              <a:xfrm>
                <a:off x="3818547" y="3730185"/>
                <a:ext cx="29700" cy="25713"/>
              </a:xfrm>
              <a:custGeom>
                <a:avLst/>
                <a:gdLst/>
                <a:ahLst/>
                <a:cxnLst/>
                <a:rect l="l" t="t" r="r" b="b"/>
                <a:pathLst>
                  <a:path w="447" h="387" extrusionOk="0">
                    <a:moveTo>
                      <a:pt x="251" y="1"/>
                    </a:moveTo>
                    <a:cubicBezTo>
                      <a:pt x="84" y="1"/>
                      <a:pt x="0" y="210"/>
                      <a:pt x="112" y="335"/>
                    </a:cubicBezTo>
                    <a:cubicBezTo>
                      <a:pt x="151" y="370"/>
                      <a:pt x="199" y="386"/>
                      <a:pt x="246" y="386"/>
                    </a:cubicBezTo>
                    <a:cubicBezTo>
                      <a:pt x="348" y="386"/>
                      <a:pt x="447" y="311"/>
                      <a:pt x="447" y="196"/>
                    </a:cubicBezTo>
                    <a:cubicBezTo>
                      <a:pt x="447" y="84"/>
                      <a:pt x="363" y="1"/>
                      <a:pt x="251"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2" name="Google Shape;5285;p57"/>
              <p:cNvSpPr/>
              <p:nvPr/>
            </p:nvSpPr>
            <p:spPr>
              <a:xfrm>
                <a:off x="3830573" y="3685602"/>
                <a:ext cx="30696" cy="26178"/>
              </a:xfrm>
              <a:custGeom>
                <a:avLst/>
                <a:gdLst/>
                <a:ahLst/>
                <a:cxnLst/>
                <a:rect l="l" t="t" r="r" b="b"/>
                <a:pathLst>
                  <a:path w="462" h="394" extrusionOk="0">
                    <a:moveTo>
                      <a:pt x="287" y="1"/>
                    </a:moveTo>
                    <a:cubicBezTo>
                      <a:pt x="280" y="1"/>
                      <a:pt x="273" y="1"/>
                      <a:pt x="266" y="2"/>
                    </a:cubicBezTo>
                    <a:cubicBezTo>
                      <a:pt x="98" y="2"/>
                      <a:pt x="1" y="211"/>
                      <a:pt x="126" y="337"/>
                    </a:cubicBezTo>
                    <a:cubicBezTo>
                      <a:pt x="166" y="377"/>
                      <a:pt x="214" y="394"/>
                      <a:pt x="261" y="394"/>
                    </a:cubicBezTo>
                    <a:cubicBezTo>
                      <a:pt x="363" y="394"/>
                      <a:pt x="461" y="312"/>
                      <a:pt x="461" y="197"/>
                    </a:cubicBezTo>
                    <a:cubicBezTo>
                      <a:pt x="461" y="93"/>
                      <a:pt x="388" y="1"/>
                      <a:pt x="287"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3" name="Google Shape;5286;p57"/>
              <p:cNvSpPr/>
              <p:nvPr/>
            </p:nvSpPr>
            <p:spPr>
              <a:xfrm>
                <a:off x="3779612" y="3826592"/>
                <a:ext cx="30630" cy="26311"/>
              </a:xfrm>
              <a:custGeom>
                <a:avLst/>
                <a:gdLst/>
                <a:ahLst/>
                <a:cxnLst/>
                <a:rect l="l" t="t" r="r" b="b"/>
                <a:pathLst>
                  <a:path w="461" h="396" extrusionOk="0">
                    <a:moveTo>
                      <a:pt x="266" y="0"/>
                    </a:moveTo>
                    <a:cubicBezTo>
                      <a:pt x="84" y="0"/>
                      <a:pt x="1" y="210"/>
                      <a:pt x="126" y="335"/>
                    </a:cubicBezTo>
                    <a:cubicBezTo>
                      <a:pt x="167" y="376"/>
                      <a:pt x="218" y="395"/>
                      <a:pt x="267" y="395"/>
                    </a:cubicBezTo>
                    <a:cubicBezTo>
                      <a:pt x="367" y="395"/>
                      <a:pt x="461" y="317"/>
                      <a:pt x="461" y="196"/>
                    </a:cubicBezTo>
                    <a:cubicBezTo>
                      <a:pt x="461" y="84"/>
                      <a:pt x="377" y="0"/>
                      <a:pt x="266"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4" name="Google Shape;5287;p57"/>
              <p:cNvSpPr/>
              <p:nvPr/>
            </p:nvSpPr>
            <p:spPr>
              <a:xfrm>
                <a:off x="3885254" y="3799683"/>
                <a:ext cx="26045" cy="26045"/>
              </a:xfrm>
              <a:custGeom>
                <a:avLst/>
                <a:gdLst/>
                <a:ahLst/>
                <a:cxnLst/>
                <a:rect l="l" t="t" r="r" b="b"/>
                <a:pathLst>
                  <a:path w="392" h="392" extrusionOk="0">
                    <a:moveTo>
                      <a:pt x="196" y="1"/>
                    </a:moveTo>
                    <a:cubicBezTo>
                      <a:pt x="84" y="1"/>
                      <a:pt x="1" y="85"/>
                      <a:pt x="1" y="196"/>
                    </a:cubicBezTo>
                    <a:cubicBezTo>
                      <a:pt x="1" y="294"/>
                      <a:pt x="84" y="391"/>
                      <a:pt x="196" y="391"/>
                    </a:cubicBezTo>
                    <a:cubicBezTo>
                      <a:pt x="308" y="391"/>
                      <a:pt x="391" y="294"/>
                      <a:pt x="391" y="196"/>
                    </a:cubicBezTo>
                    <a:cubicBezTo>
                      <a:pt x="391" y="85"/>
                      <a:pt x="308" y="1"/>
                      <a:pt x="196"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5" name="Google Shape;5288;p57"/>
              <p:cNvSpPr/>
              <p:nvPr/>
            </p:nvSpPr>
            <p:spPr>
              <a:xfrm>
                <a:off x="3942726" y="3662547"/>
                <a:ext cx="30630" cy="26311"/>
              </a:xfrm>
              <a:custGeom>
                <a:avLst/>
                <a:gdLst/>
                <a:ahLst/>
                <a:cxnLst/>
                <a:rect l="l" t="t" r="r" b="b"/>
                <a:pathLst>
                  <a:path w="461" h="396" extrusionOk="0">
                    <a:moveTo>
                      <a:pt x="266" y="0"/>
                    </a:moveTo>
                    <a:cubicBezTo>
                      <a:pt x="84" y="0"/>
                      <a:pt x="1" y="210"/>
                      <a:pt x="126" y="335"/>
                    </a:cubicBezTo>
                    <a:cubicBezTo>
                      <a:pt x="163" y="376"/>
                      <a:pt x="212" y="395"/>
                      <a:pt x="260" y="395"/>
                    </a:cubicBezTo>
                    <a:cubicBezTo>
                      <a:pt x="360" y="395"/>
                      <a:pt x="461" y="317"/>
                      <a:pt x="461" y="196"/>
                    </a:cubicBezTo>
                    <a:cubicBezTo>
                      <a:pt x="461" y="84"/>
                      <a:pt x="363" y="0"/>
                      <a:pt x="266"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6" name="Google Shape;5289;p57"/>
              <p:cNvSpPr/>
              <p:nvPr/>
            </p:nvSpPr>
            <p:spPr>
              <a:xfrm>
                <a:off x="4027040" y="3773970"/>
                <a:ext cx="27906" cy="26511"/>
              </a:xfrm>
              <a:custGeom>
                <a:avLst/>
                <a:gdLst/>
                <a:ahLst/>
                <a:cxnLst/>
                <a:rect l="l" t="t" r="r" b="b"/>
                <a:pathLst>
                  <a:path w="420" h="399" extrusionOk="0">
                    <a:moveTo>
                      <a:pt x="215" y="1"/>
                    </a:moveTo>
                    <a:cubicBezTo>
                      <a:pt x="123" y="1"/>
                      <a:pt x="29" y="60"/>
                      <a:pt x="15" y="179"/>
                    </a:cubicBezTo>
                    <a:cubicBezTo>
                      <a:pt x="1" y="325"/>
                      <a:pt x="105" y="398"/>
                      <a:pt x="210" y="398"/>
                    </a:cubicBezTo>
                    <a:cubicBezTo>
                      <a:pt x="315" y="398"/>
                      <a:pt x="419" y="325"/>
                      <a:pt x="405" y="179"/>
                    </a:cubicBezTo>
                    <a:cubicBezTo>
                      <a:pt x="398" y="60"/>
                      <a:pt x="308" y="1"/>
                      <a:pt x="215"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7" name="Google Shape;5290;p57"/>
              <p:cNvSpPr/>
              <p:nvPr/>
            </p:nvSpPr>
            <p:spPr>
              <a:xfrm>
                <a:off x="3915884" y="3750848"/>
                <a:ext cx="27839" cy="26444"/>
              </a:xfrm>
              <a:custGeom>
                <a:avLst/>
                <a:gdLst/>
                <a:ahLst/>
                <a:cxnLst/>
                <a:rect l="l" t="t" r="r" b="b"/>
                <a:pathLst>
                  <a:path w="419" h="398" extrusionOk="0">
                    <a:moveTo>
                      <a:pt x="204" y="0"/>
                    </a:moveTo>
                    <a:cubicBezTo>
                      <a:pt x="112" y="0"/>
                      <a:pt x="21" y="59"/>
                      <a:pt x="14" y="178"/>
                    </a:cubicBezTo>
                    <a:cubicBezTo>
                      <a:pt x="0" y="324"/>
                      <a:pt x="105" y="398"/>
                      <a:pt x="209" y="398"/>
                    </a:cubicBezTo>
                    <a:cubicBezTo>
                      <a:pt x="314" y="398"/>
                      <a:pt x="418" y="324"/>
                      <a:pt x="405" y="178"/>
                    </a:cubicBezTo>
                    <a:cubicBezTo>
                      <a:pt x="391" y="59"/>
                      <a:pt x="296" y="0"/>
                      <a:pt x="204"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8" name="Google Shape;5291;p57"/>
              <p:cNvSpPr/>
              <p:nvPr/>
            </p:nvSpPr>
            <p:spPr>
              <a:xfrm>
                <a:off x="4057670" y="3608796"/>
                <a:ext cx="25979" cy="25979"/>
              </a:xfrm>
              <a:custGeom>
                <a:avLst/>
                <a:gdLst/>
                <a:ahLst/>
                <a:cxnLst/>
                <a:rect l="l" t="t" r="r" b="b"/>
                <a:pathLst>
                  <a:path w="391" h="391" extrusionOk="0">
                    <a:moveTo>
                      <a:pt x="195" y="0"/>
                    </a:moveTo>
                    <a:cubicBezTo>
                      <a:pt x="84" y="0"/>
                      <a:pt x="0" y="84"/>
                      <a:pt x="0" y="196"/>
                    </a:cubicBezTo>
                    <a:cubicBezTo>
                      <a:pt x="0" y="307"/>
                      <a:pt x="84" y="391"/>
                      <a:pt x="195" y="391"/>
                    </a:cubicBezTo>
                    <a:cubicBezTo>
                      <a:pt x="307" y="391"/>
                      <a:pt x="391" y="307"/>
                      <a:pt x="391" y="196"/>
                    </a:cubicBezTo>
                    <a:cubicBezTo>
                      <a:pt x="391" y="84"/>
                      <a:pt x="307" y="0"/>
                      <a:pt x="195"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9" name="Google Shape;5292;p57"/>
              <p:cNvSpPr/>
              <p:nvPr/>
            </p:nvSpPr>
            <p:spPr>
              <a:xfrm>
                <a:off x="3812035" y="3799683"/>
                <a:ext cx="26045" cy="26045"/>
              </a:xfrm>
              <a:custGeom>
                <a:avLst/>
                <a:gdLst/>
                <a:ahLst/>
                <a:cxnLst/>
                <a:rect l="l" t="t" r="r" b="b"/>
                <a:pathLst>
                  <a:path w="392" h="392" extrusionOk="0">
                    <a:moveTo>
                      <a:pt x="196" y="1"/>
                    </a:moveTo>
                    <a:cubicBezTo>
                      <a:pt x="98" y="1"/>
                      <a:pt x="1" y="85"/>
                      <a:pt x="1" y="196"/>
                    </a:cubicBezTo>
                    <a:cubicBezTo>
                      <a:pt x="1" y="294"/>
                      <a:pt x="98" y="391"/>
                      <a:pt x="196" y="391"/>
                    </a:cubicBezTo>
                    <a:cubicBezTo>
                      <a:pt x="308" y="391"/>
                      <a:pt x="391" y="294"/>
                      <a:pt x="391" y="196"/>
                    </a:cubicBezTo>
                    <a:cubicBezTo>
                      <a:pt x="391" y="85"/>
                      <a:pt x="308" y="1"/>
                      <a:pt x="196"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0" name="Google Shape;5293;p57"/>
              <p:cNvSpPr/>
              <p:nvPr/>
            </p:nvSpPr>
            <p:spPr>
              <a:xfrm>
                <a:off x="3711974" y="3266622"/>
                <a:ext cx="91824" cy="328359"/>
              </a:xfrm>
              <a:custGeom>
                <a:avLst/>
                <a:gdLst/>
                <a:ahLst/>
                <a:cxnLst/>
                <a:rect l="l" t="t" r="r" b="b"/>
                <a:pathLst>
                  <a:path w="1382" h="4942" extrusionOk="0">
                    <a:moveTo>
                      <a:pt x="993" y="1"/>
                    </a:moveTo>
                    <a:cubicBezTo>
                      <a:pt x="888" y="1"/>
                      <a:pt x="804" y="73"/>
                      <a:pt x="809" y="310"/>
                    </a:cubicBezTo>
                    <a:cubicBezTo>
                      <a:pt x="795" y="757"/>
                      <a:pt x="726" y="1217"/>
                      <a:pt x="614" y="1649"/>
                    </a:cubicBezTo>
                    <a:cubicBezTo>
                      <a:pt x="0" y="3588"/>
                      <a:pt x="461" y="4941"/>
                      <a:pt x="461" y="4941"/>
                    </a:cubicBezTo>
                    <a:lnTo>
                      <a:pt x="991" y="4941"/>
                    </a:lnTo>
                    <a:cubicBezTo>
                      <a:pt x="656" y="3198"/>
                      <a:pt x="767" y="2905"/>
                      <a:pt x="991" y="2054"/>
                    </a:cubicBezTo>
                    <a:cubicBezTo>
                      <a:pt x="1102" y="1649"/>
                      <a:pt x="1381" y="185"/>
                      <a:pt x="1381" y="185"/>
                    </a:cubicBezTo>
                    <a:cubicBezTo>
                      <a:pt x="1381" y="185"/>
                      <a:pt x="1160" y="1"/>
                      <a:pt x="9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1" name="Google Shape;5294;p57"/>
              <p:cNvSpPr/>
              <p:nvPr/>
            </p:nvSpPr>
            <p:spPr>
              <a:xfrm>
                <a:off x="3346812" y="3162109"/>
                <a:ext cx="840631" cy="789669"/>
              </a:xfrm>
              <a:custGeom>
                <a:avLst/>
                <a:gdLst/>
                <a:ahLst/>
                <a:cxnLst/>
                <a:rect l="l" t="t" r="r" b="b"/>
                <a:pathLst>
                  <a:path w="12652" h="11885" extrusionOk="0">
                    <a:moveTo>
                      <a:pt x="9611" y="321"/>
                    </a:moveTo>
                    <a:lnTo>
                      <a:pt x="9262" y="2720"/>
                    </a:lnTo>
                    <a:lnTo>
                      <a:pt x="12359" y="3920"/>
                    </a:lnTo>
                    <a:lnTo>
                      <a:pt x="11173" y="9653"/>
                    </a:lnTo>
                    <a:lnTo>
                      <a:pt x="6333" y="11605"/>
                    </a:lnTo>
                    <a:lnTo>
                      <a:pt x="2009" y="10099"/>
                    </a:lnTo>
                    <a:lnTo>
                      <a:pt x="293" y="4715"/>
                    </a:lnTo>
                    <a:lnTo>
                      <a:pt x="3725" y="2595"/>
                    </a:lnTo>
                    <a:lnTo>
                      <a:pt x="3627" y="572"/>
                    </a:lnTo>
                    <a:lnTo>
                      <a:pt x="3627" y="572"/>
                    </a:lnTo>
                    <a:lnTo>
                      <a:pt x="3725" y="628"/>
                    </a:lnTo>
                    <a:lnTo>
                      <a:pt x="6598" y="1590"/>
                    </a:lnTo>
                    <a:lnTo>
                      <a:pt x="9611" y="321"/>
                    </a:lnTo>
                    <a:close/>
                    <a:moveTo>
                      <a:pt x="9904" y="0"/>
                    </a:moveTo>
                    <a:lnTo>
                      <a:pt x="6598" y="1325"/>
                    </a:lnTo>
                    <a:lnTo>
                      <a:pt x="3836" y="405"/>
                    </a:lnTo>
                    <a:lnTo>
                      <a:pt x="3362" y="70"/>
                    </a:lnTo>
                    <a:lnTo>
                      <a:pt x="3460" y="2455"/>
                    </a:lnTo>
                    <a:lnTo>
                      <a:pt x="1" y="4603"/>
                    </a:lnTo>
                    <a:lnTo>
                      <a:pt x="1814" y="10294"/>
                    </a:lnTo>
                    <a:lnTo>
                      <a:pt x="6347" y="11884"/>
                    </a:lnTo>
                    <a:lnTo>
                      <a:pt x="11397" y="9834"/>
                    </a:lnTo>
                    <a:lnTo>
                      <a:pt x="12652" y="3766"/>
                    </a:lnTo>
                    <a:lnTo>
                      <a:pt x="9555" y="2567"/>
                    </a:lnTo>
                    <a:lnTo>
                      <a:pt x="9904"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2" name="Google Shape;5295;p57"/>
              <p:cNvSpPr/>
              <p:nvPr/>
            </p:nvSpPr>
            <p:spPr>
              <a:xfrm>
                <a:off x="3366279" y="3422494"/>
                <a:ext cx="801762" cy="162253"/>
              </a:xfrm>
              <a:custGeom>
                <a:avLst/>
                <a:gdLst/>
                <a:ahLst/>
                <a:cxnLst/>
                <a:rect l="l" t="t" r="r" b="b"/>
                <a:pathLst>
                  <a:path w="12067" h="2442" extrusionOk="0">
                    <a:moveTo>
                      <a:pt x="12066" y="1"/>
                    </a:moveTo>
                    <a:lnTo>
                      <a:pt x="6012" y="2191"/>
                    </a:lnTo>
                    <a:lnTo>
                      <a:pt x="0" y="796"/>
                    </a:lnTo>
                    <a:lnTo>
                      <a:pt x="0" y="796"/>
                    </a:lnTo>
                    <a:lnTo>
                      <a:pt x="6040" y="2442"/>
                    </a:lnTo>
                    <a:lnTo>
                      <a:pt x="12066" y="1"/>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3" name="Google Shape;5296;p57"/>
              <p:cNvSpPr/>
              <p:nvPr/>
            </p:nvSpPr>
            <p:spPr>
              <a:xfrm>
                <a:off x="3767586" y="3284428"/>
                <a:ext cx="7442" cy="87173"/>
              </a:xfrm>
              <a:custGeom>
                <a:avLst/>
                <a:gdLst/>
                <a:ahLst/>
                <a:cxnLst/>
                <a:rect l="l" t="t" r="r" b="b"/>
                <a:pathLst>
                  <a:path w="112" h="1312" extrusionOk="0">
                    <a:moveTo>
                      <a:pt x="112" y="0"/>
                    </a:moveTo>
                    <a:lnTo>
                      <a:pt x="0" y="14"/>
                    </a:lnTo>
                    <a:lnTo>
                      <a:pt x="0" y="1312"/>
                    </a:lnTo>
                    <a:lnTo>
                      <a:pt x="112" y="0"/>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4" name="Google Shape;5297;p57"/>
              <p:cNvSpPr/>
              <p:nvPr/>
            </p:nvSpPr>
            <p:spPr>
              <a:xfrm>
                <a:off x="3560886" y="3364092"/>
                <a:ext cx="112221" cy="510743"/>
              </a:xfrm>
              <a:custGeom>
                <a:avLst/>
                <a:gdLst/>
                <a:ahLst/>
                <a:cxnLst/>
                <a:rect l="l" t="t" r="r" b="b"/>
                <a:pathLst>
                  <a:path w="1689" h="7687" extrusionOk="0">
                    <a:moveTo>
                      <a:pt x="1688" y="1"/>
                    </a:moveTo>
                    <a:lnTo>
                      <a:pt x="1" y="2470"/>
                    </a:lnTo>
                    <a:lnTo>
                      <a:pt x="573" y="7687"/>
                    </a:lnTo>
                    <a:lnTo>
                      <a:pt x="154" y="2428"/>
                    </a:lnTo>
                    <a:lnTo>
                      <a:pt x="1688" y="1"/>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5" name="Google Shape;5298;p57"/>
              <p:cNvSpPr/>
              <p:nvPr/>
            </p:nvSpPr>
            <p:spPr>
              <a:xfrm>
                <a:off x="3346812" y="3325223"/>
                <a:ext cx="420847" cy="626553"/>
              </a:xfrm>
              <a:custGeom>
                <a:avLst/>
                <a:gdLst/>
                <a:ahLst/>
                <a:cxnLst/>
                <a:rect l="l" t="t" r="r" b="b"/>
                <a:pathLst>
                  <a:path w="6334" h="9430" extrusionOk="0">
                    <a:moveTo>
                      <a:pt x="3460" y="0"/>
                    </a:moveTo>
                    <a:lnTo>
                      <a:pt x="1" y="2148"/>
                    </a:lnTo>
                    <a:lnTo>
                      <a:pt x="1800" y="7839"/>
                    </a:lnTo>
                    <a:lnTo>
                      <a:pt x="6333" y="9429"/>
                    </a:lnTo>
                    <a:lnTo>
                      <a:pt x="6333" y="9429"/>
                    </a:lnTo>
                    <a:lnTo>
                      <a:pt x="1870" y="7742"/>
                    </a:lnTo>
                    <a:lnTo>
                      <a:pt x="168" y="2190"/>
                    </a:lnTo>
                    <a:lnTo>
                      <a:pt x="34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6" name="Google Shape;5299;p57"/>
              <p:cNvSpPr/>
              <p:nvPr/>
            </p:nvSpPr>
            <p:spPr>
              <a:xfrm>
                <a:off x="3757354" y="3367812"/>
                <a:ext cx="17674" cy="565426"/>
              </a:xfrm>
              <a:custGeom>
                <a:avLst/>
                <a:gdLst/>
                <a:ahLst/>
                <a:cxnLst/>
                <a:rect l="l" t="t" r="r" b="b"/>
                <a:pathLst>
                  <a:path w="266" h="8510" extrusionOk="0">
                    <a:moveTo>
                      <a:pt x="154" y="1"/>
                    </a:moveTo>
                    <a:lnTo>
                      <a:pt x="1" y="3223"/>
                    </a:lnTo>
                    <a:lnTo>
                      <a:pt x="154" y="8509"/>
                    </a:lnTo>
                    <a:lnTo>
                      <a:pt x="266" y="3223"/>
                    </a:lnTo>
                    <a:lnTo>
                      <a:pt x="154" y="1"/>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 name="Google Shape;5300;p57"/>
              <p:cNvSpPr/>
              <p:nvPr/>
            </p:nvSpPr>
            <p:spPr>
              <a:xfrm>
                <a:off x="3594240" y="3334459"/>
                <a:ext cx="368025" cy="41925"/>
              </a:xfrm>
              <a:custGeom>
                <a:avLst/>
                <a:gdLst/>
                <a:ahLst/>
                <a:cxnLst/>
                <a:rect l="l" t="t" r="r" b="b"/>
                <a:pathLst>
                  <a:path w="5539" h="631" extrusionOk="0">
                    <a:moveTo>
                      <a:pt x="1" y="1"/>
                    </a:moveTo>
                    <a:lnTo>
                      <a:pt x="1" y="1"/>
                    </a:lnTo>
                    <a:cubicBezTo>
                      <a:pt x="903" y="477"/>
                      <a:pt x="1864" y="630"/>
                      <a:pt x="2728" y="630"/>
                    </a:cubicBezTo>
                    <a:cubicBezTo>
                      <a:pt x="4293" y="630"/>
                      <a:pt x="5538" y="126"/>
                      <a:pt x="5538" y="126"/>
                    </a:cubicBezTo>
                    <a:lnTo>
                      <a:pt x="5538" y="126"/>
                    </a:lnTo>
                    <a:cubicBezTo>
                      <a:pt x="4703" y="377"/>
                      <a:pt x="3840" y="500"/>
                      <a:pt x="2978" y="500"/>
                    </a:cubicBezTo>
                    <a:cubicBezTo>
                      <a:pt x="1970" y="500"/>
                      <a:pt x="963" y="332"/>
                      <a:pt x="1"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8" name="Google Shape;5301;p57"/>
              <p:cNvSpPr/>
              <p:nvPr/>
            </p:nvSpPr>
            <p:spPr>
              <a:xfrm>
                <a:off x="3885254" y="3248284"/>
                <a:ext cx="25115" cy="116806"/>
              </a:xfrm>
              <a:custGeom>
                <a:avLst/>
                <a:gdLst/>
                <a:ahLst/>
                <a:cxnLst/>
                <a:rect l="l" t="t" r="r" b="b"/>
                <a:pathLst>
                  <a:path w="378" h="1758" extrusionOk="0">
                    <a:moveTo>
                      <a:pt x="349" y="0"/>
                    </a:moveTo>
                    <a:lnTo>
                      <a:pt x="1" y="1758"/>
                    </a:lnTo>
                    <a:lnTo>
                      <a:pt x="377" y="70"/>
                    </a:lnTo>
                    <a:lnTo>
                      <a:pt x="349" y="0"/>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9" name="Google Shape;5302;p57"/>
              <p:cNvSpPr/>
              <p:nvPr/>
            </p:nvSpPr>
            <p:spPr>
              <a:xfrm>
                <a:off x="3664668" y="3248284"/>
                <a:ext cx="7508" cy="110361"/>
              </a:xfrm>
              <a:custGeom>
                <a:avLst/>
                <a:gdLst/>
                <a:ahLst/>
                <a:cxnLst/>
                <a:rect l="l" t="t" r="r" b="b"/>
                <a:pathLst>
                  <a:path w="113" h="1661" extrusionOk="0">
                    <a:moveTo>
                      <a:pt x="1" y="0"/>
                    </a:moveTo>
                    <a:lnTo>
                      <a:pt x="113" y="1660"/>
                    </a:lnTo>
                    <a:lnTo>
                      <a:pt x="71" y="56"/>
                    </a:lnTo>
                    <a:lnTo>
                      <a:pt x="1" y="0"/>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0" name="Google Shape;5303;p57"/>
              <p:cNvSpPr/>
              <p:nvPr/>
            </p:nvSpPr>
            <p:spPr>
              <a:xfrm>
                <a:off x="3436840" y="3066434"/>
                <a:ext cx="704290" cy="220456"/>
              </a:xfrm>
              <a:custGeom>
                <a:avLst/>
                <a:gdLst/>
                <a:ahLst/>
                <a:cxnLst/>
                <a:rect l="l" t="t" r="r" b="b"/>
                <a:pathLst>
                  <a:path w="10600" h="3318" extrusionOk="0">
                    <a:moveTo>
                      <a:pt x="5169" y="582"/>
                    </a:moveTo>
                    <a:cubicBezTo>
                      <a:pt x="5801" y="582"/>
                      <a:pt x="6451" y="658"/>
                      <a:pt x="6945" y="813"/>
                    </a:cubicBezTo>
                    <a:cubicBezTo>
                      <a:pt x="8368" y="1245"/>
                      <a:pt x="7517" y="1873"/>
                      <a:pt x="7057" y="2138"/>
                    </a:cubicBezTo>
                    <a:cubicBezTo>
                      <a:pt x="6917" y="2207"/>
                      <a:pt x="6819" y="2263"/>
                      <a:pt x="6819" y="2263"/>
                    </a:cubicBezTo>
                    <a:cubicBezTo>
                      <a:pt x="6373" y="2500"/>
                      <a:pt x="5871" y="2668"/>
                      <a:pt x="5355" y="2737"/>
                    </a:cubicBezTo>
                    <a:cubicBezTo>
                      <a:pt x="5318" y="2740"/>
                      <a:pt x="5281" y="2742"/>
                      <a:pt x="5244" y="2742"/>
                    </a:cubicBezTo>
                    <a:cubicBezTo>
                      <a:pt x="4546" y="2742"/>
                      <a:pt x="3904" y="2263"/>
                      <a:pt x="3904" y="2263"/>
                    </a:cubicBezTo>
                    <a:cubicBezTo>
                      <a:pt x="3779" y="2193"/>
                      <a:pt x="3667" y="2124"/>
                      <a:pt x="3569" y="2054"/>
                    </a:cubicBezTo>
                    <a:cubicBezTo>
                      <a:pt x="2090" y="1074"/>
                      <a:pt x="3570" y="582"/>
                      <a:pt x="5169" y="582"/>
                    </a:cubicBezTo>
                    <a:close/>
                    <a:moveTo>
                      <a:pt x="5026" y="0"/>
                    </a:moveTo>
                    <a:cubicBezTo>
                      <a:pt x="2405" y="0"/>
                      <a:pt x="0" y="851"/>
                      <a:pt x="3081" y="2570"/>
                    </a:cubicBezTo>
                    <a:cubicBezTo>
                      <a:pt x="3081" y="2570"/>
                      <a:pt x="4065" y="3317"/>
                      <a:pt x="5138" y="3317"/>
                    </a:cubicBezTo>
                    <a:cubicBezTo>
                      <a:pt x="5201" y="3317"/>
                      <a:pt x="5264" y="3315"/>
                      <a:pt x="5327" y="3309"/>
                    </a:cubicBezTo>
                    <a:cubicBezTo>
                      <a:pt x="6485" y="3212"/>
                      <a:pt x="7573" y="2570"/>
                      <a:pt x="7573" y="2570"/>
                    </a:cubicBezTo>
                    <a:cubicBezTo>
                      <a:pt x="7573" y="2570"/>
                      <a:pt x="10600" y="1231"/>
                      <a:pt x="7768" y="352"/>
                    </a:cubicBezTo>
                    <a:cubicBezTo>
                      <a:pt x="7004" y="118"/>
                      <a:pt x="6000" y="0"/>
                      <a:pt x="5026" y="0"/>
                    </a:cubicBezTo>
                    <a:close/>
                  </a:path>
                </a:pathLst>
              </a:custGeom>
              <a:solidFill>
                <a:srgbClr val="497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1" name="Google Shape;5304;p57"/>
              <p:cNvSpPr/>
              <p:nvPr/>
            </p:nvSpPr>
            <p:spPr>
              <a:xfrm>
                <a:off x="3575636" y="3105036"/>
                <a:ext cx="417192" cy="103451"/>
              </a:xfrm>
              <a:custGeom>
                <a:avLst/>
                <a:gdLst/>
                <a:ahLst/>
                <a:cxnLst/>
                <a:rect l="l" t="t" r="r" b="b"/>
                <a:pathLst>
                  <a:path w="6279" h="1557" extrusionOk="0">
                    <a:moveTo>
                      <a:pt x="3080" y="1"/>
                    </a:moveTo>
                    <a:cubicBezTo>
                      <a:pt x="1481" y="1"/>
                      <a:pt x="1" y="493"/>
                      <a:pt x="1480" y="1473"/>
                    </a:cubicBezTo>
                    <a:cubicBezTo>
                      <a:pt x="1467" y="1446"/>
                      <a:pt x="1254" y="635"/>
                      <a:pt x="2865" y="635"/>
                    </a:cubicBezTo>
                    <a:cubicBezTo>
                      <a:pt x="2904" y="635"/>
                      <a:pt x="2945" y="635"/>
                      <a:pt x="2987" y="636"/>
                    </a:cubicBezTo>
                    <a:cubicBezTo>
                      <a:pt x="4772" y="664"/>
                      <a:pt x="4968" y="1557"/>
                      <a:pt x="4968" y="1557"/>
                    </a:cubicBezTo>
                    <a:cubicBezTo>
                      <a:pt x="5428" y="1292"/>
                      <a:pt x="6279" y="664"/>
                      <a:pt x="4856" y="232"/>
                    </a:cubicBezTo>
                    <a:cubicBezTo>
                      <a:pt x="4362" y="77"/>
                      <a:pt x="3712" y="1"/>
                      <a:pt x="3080" y="1"/>
                    </a:cubicBezTo>
                    <a:close/>
                  </a:path>
                </a:pathLst>
              </a:custGeom>
              <a:solidFill>
                <a:srgbClr val="386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2" name="Google Shape;5305;p57"/>
              <p:cNvSpPr/>
              <p:nvPr/>
            </p:nvSpPr>
            <p:spPr>
              <a:xfrm>
                <a:off x="3566467" y="3075337"/>
                <a:ext cx="443969" cy="201387"/>
              </a:xfrm>
              <a:custGeom>
                <a:avLst/>
                <a:gdLst/>
                <a:ahLst/>
                <a:cxnLst/>
                <a:rect l="l" t="t" r="r" b="b"/>
                <a:pathLst>
                  <a:path w="6682" h="3031" extrusionOk="0">
                    <a:moveTo>
                      <a:pt x="3358" y="119"/>
                    </a:moveTo>
                    <a:cubicBezTo>
                      <a:pt x="4974" y="119"/>
                      <a:pt x="5711" y="444"/>
                      <a:pt x="6054" y="776"/>
                    </a:cubicBezTo>
                    <a:cubicBezTo>
                      <a:pt x="6305" y="1027"/>
                      <a:pt x="6291" y="1446"/>
                      <a:pt x="6026" y="1697"/>
                    </a:cubicBezTo>
                    <a:lnTo>
                      <a:pt x="6040" y="1697"/>
                    </a:lnTo>
                    <a:cubicBezTo>
                      <a:pt x="5091" y="2541"/>
                      <a:pt x="4219" y="2750"/>
                      <a:pt x="3589" y="2750"/>
                    </a:cubicBezTo>
                    <a:cubicBezTo>
                      <a:pt x="2968" y="2750"/>
                      <a:pt x="2581" y="2548"/>
                      <a:pt x="2581" y="2548"/>
                    </a:cubicBezTo>
                    <a:cubicBezTo>
                      <a:pt x="489" y="1780"/>
                      <a:pt x="503" y="1055"/>
                      <a:pt x="754" y="637"/>
                    </a:cubicBezTo>
                    <a:cubicBezTo>
                      <a:pt x="893" y="413"/>
                      <a:pt x="1116" y="274"/>
                      <a:pt x="1367" y="246"/>
                    </a:cubicBezTo>
                    <a:cubicBezTo>
                      <a:pt x="2147" y="157"/>
                      <a:pt x="2804" y="119"/>
                      <a:pt x="3358" y="119"/>
                    </a:cubicBezTo>
                    <a:close/>
                    <a:moveTo>
                      <a:pt x="3294" y="1"/>
                    </a:moveTo>
                    <a:cubicBezTo>
                      <a:pt x="2656" y="1"/>
                      <a:pt x="1900" y="45"/>
                      <a:pt x="1005" y="148"/>
                    </a:cubicBezTo>
                    <a:cubicBezTo>
                      <a:pt x="712" y="190"/>
                      <a:pt x="461" y="358"/>
                      <a:pt x="307" y="595"/>
                    </a:cubicBezTo>
                    <a:cubicBezTo>
                      <a:pt x="0" y="1069"/>
                      <a:pt x="0" y="1906"/>
                      <a:pt x="2400" y="2799"/>
                    </a:cubicBezTo>
                    <a:cubicBezTo>
                      <a:pt x="2400" y="2799"/>
                      <a:pt x="2843" y="3031"/>
                      <a:pt x="3553" y="3031"/>
                    </a:cubicBezTo>
                    <a:cubicBezTo>
                      <a:pt x="4278" y="3031"/>
                      <a:pt x="5282" y="2788"/>
                      <a:pt x="6375" y="1808"/>
                    </a:cubicBezTo>
                    <a:cubicBezTo>
                      <a:pt x="6682" y="1529"/>
                      <a:pt x="6682" y="1041"/>
                      <a:pt x="6389" y="748"/>
                    </a:cubicBezTo>
                    <a:cubicBezTo>
                      <a:pt x="6005" y="375"/>
                      <a:pt x="5149" y="1"/>
                      <a:pt x="3294" y="1"/>
                    </a:cubicBezTo>
                    <a:close/>
                  </a:path>
                </a:pathLst>
              </a:custGeom>
              <a:solidFill>
                <a:srgbClr val="C5ED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3" name="Google Shape;5306;p57"/>
              <p:cNvSpPr/>
              <p:nvPr/>
            </p:nvSpPr>
            <p:spPr>
              <a:xfrm>
                <a:off x="3470061" y="3087030"/>
                <a:ext cx="171555" cy="135343"/>
              </a:xfrm>
              <a:custGeom>
                <a:avLst/>
                <a:gdLst/>
                <a:ahLst/>
                <a:cxnLst/>
                <a:rect l="l" t="t" r="r" b="b"/>
                <a:pathLst>
                  <a:path w="2582" h="2037" extrusionOk="0">
                    <a:moveTo>
                      <a:pt x="2302" y="0"/>
                    </a:moveTo>
                    <a:lnTo>
                      <a:pt x="2302" y="0"/>
                    </a:lnTo>
                    <a:cubicBezTo>
                      <a:pt x="2302" y="0"/>
                      <a:pt x="1" y="517"/>
                      <a:pt x="2581" y="2037"/>
                    </a:cubicBezTo>
                    <a:cubicBezTo>
                      <a:pt x="2581" y="2037"/>
                      <a:pt x="712" y="726"/>
                      <a:pt x="2302" y="0"/>
                    </a:cubicBezTo>
                    <a:close/>
                  </a:path>
                </a:pathLst>
              </a:custGeom>
              <a:solidFill>
                <a:srgbClr val="A2C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4" name="Google Shape;5307;p57"/>
              <p:cNvSpPr/>
              <p:nvPr/>
            </p:nvSpPr>
            <p:spPr>
              <a:xfrm>
                <a:off x="3767586" y="3332598"/>
                <a:ext cx="419850" cy="619178"/>
              </a:xfrm>
              <a:custGeom>
                <a:avLst/>
                <a:gdLst/>
                <a:ahLst/>
                <a:cxnLst/>
                <a:rect l="l" t="t" r="r" b="b"/>
                <a:pathLst>
                  <a:path w="6319" h="9319" extrusionOk="0">
                    <a:moveTo>
                      <a:pt x="3222" y="1"/>
                    </a:moveTo>
                    <a:lnTo>
                      <a:pt x="6166" y="1270"/>
                    </a:lnTo>
                    <a:lnTo>
                      <a:pt x="4994" y="7226"/>
                    </a:lnTo>
                    <a:lnTo>
                      <a:pt x="0" y="9318"/>
                    </a:lnTo>
                    <a:lnTo>
                      <a:pt x="0" y="9318"/>
                    </a:lnTo>
                    <a:lnTo>
                      <a:pt x="5064" y="7268"/>
                    </a:lnTo>
                    <a:lnTo>
                      <a:pt x="6319" y="1200"/>
                    </a:lnTo>
                    <a:lnTo>
                      <a:pt x="32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5" name="Google Shape;5308;p57"/>
              <p:cNvSpPr/>
              <p:nvPr/>
            </p:nvSpPr>
            <p:spPr>
              <a:xfrm>
                <a:off x="3885254" y="3365022"/>
                <a:ext cx="113152" cy="498717"/>
              </a:xfrm>
              <a:custGeom>
                <a:avLst/>
                <a:gdLst/>
                <a:ahLst/>
                <a:cxnLst/>
                <a:rect l="l" t="t" r="r" b="b"/>
                <a:pathLst>
                  <a:path w="1703" h="7506" extrusionOk="0">
                    <a:moveTo>
                      <a:pt x="1" y="1"/>
                    </a:moveTo>
                    <a:lnTo>
                      <a:pt x="1563" y="1842"/>
                    </a:lnTo>
                    <a:lnTo>
                      <a:pt x="1396" y="7505"/>
                    </a:lnTo>
                    <a:lnTo>
                      <a:pt x="1702" y="1786"/>
                    </a:lnTo>
                    <a:lnTo>
                      <a:pt x="1" y="1"/>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6" name="Google Shape;5309;p57"/>
              <p:cNvSpPr/>
              <p:nvPr/>
            </p:nvSpPr>
            <p:spPr>
              <a:xfrm>
                <a:off x="3420960" y="3125965"/>
                <a:ext cx="747079" cy="239127"/>
              </a:xfrm>
              <a:custGeom>
                <a:avLst/>
                <a:gdLst/>
                <a:ahLst/>
                <a:cxnLst/>
                <a:rect l="l" t="t" r="r" b="b"/>
                <a:pathLst>
                  <a:path w="11244" h="3599" extrusionOk="0">
                    <a:moveTo>
                      <a:pt x="0" y="0"/>
                    </a:moveTo>
                    <a:lnTo>
                      <a:pt x="0" y="767"/>
                    </a:lnTo>
                    <a:lnTo>
                      <a:pt x="5371" y="3599"/>
                    </a:lnTo>
                    <a:lnTo>
                      <a:pt x="11243" y="544"/>
                    </a:lnTo>
                    <a:lnTo>
                      <a:pt x="11243" y="14"/>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7" name="Google Shape;5310;p57"/>
              <p:cNvSpPr/>
              <p:nvPr/>
            </p:nvSpPr>
            <p:spPr>
              <a:xfrm>
                <a:off x="3420960" y="3045305"/>
                <a:ext cx="747079" cy="257730"/>
              </a:xfrm>
              <a:custGeom>
                <a:avLst/>
                <a:gdLst/>
                <a:ahLst/>
                <a:cxnLst/>
                <a:rect l="l" t="t" r="r" b="b"/>
                <a:pathLst>
                  <a:path w="11244" h="3879" extrusionOk="0">
                    <a:moveTo>
                      <a:pt x="5134" y="1"/>
                    </a:moveTo>
                    <a:lnTo>
                      <a:pt x="0" y="1214"/>
                    </a:lnTo>
                    <a:lnTo>
                      <a:pt x="5371" y="3878"/>
                    </a:lnTo>
                    <a:lnTo>
                      <a:pt x="11243" y="1228"/>
                    </a:lnTo>
                    <a:lnTo>
                      <a:pt x="5134" y="1"/>
                    </a:lnTo>
                    <a:close/>
                  </a:path>
                </a:pathLst>
              </a:custGeom>
              <a:gradFill>
                <a:gsLst>
                  <a:gs pos="0">
                    <a:srgbClr val="454860"/>
                  </a:gs>
                  <a:gs pos="100000">
                    <a:srgbClr val="0F101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8" name="Google Shape;5311;p57"/>
              <p:cNvSpPr/>
              <p:nvPr/>
            </p:nvSpPr>
            <p:spPr>
              <a:xfrm>
                <a:off x="3470991" y="2600479"/>
                <a:ext cx="636785" cy="635855"/>
              </a:xfrm>
              <a:custGeom>
                <a:avLst/>
                <a:gdLst/>
                <a:ahLst/>
                <a:cxnLst/>
                <a:rect l="l" t="t" r="r" b="b"/>
                <a:pathLst>
                  <a:path w="9584" h="9570" extrusionOk="0">
                    <a:moveTo>
                      <a:pt x="7882" y="1702"/>
                    </a:moveTo>
                    <a:cubicBezTo>
                      <a:pt x="9583" y="3404"/>
                      <a:pt x="9583" y="6166"/>
                      <a:pt x="7882" y="7867"/>
                    </a:cubicBezTo>
                    <a:cubicBezTo>
                      <a:pt x="6180" y="9569"/>
                      <a:pt x="3418" y="9569"/>
                      <a:pt x="1702" y="7867"/>
                    </a:cubicBezTo>
                    <a:cubicBezTo>
                      <a:pt x="1" y="6166"/>
                      <a:pt x="1" y="3404"/>
                      <a:pt x="1702" y="1702"/>
                    </a:cubicBezTo>
                    <a:cubicBezTo>
                      <a:pt x="3418" y="0"/>
                      <a:pt x="6180" y="0"/>
                      <a:pt x="7882" y="1702"/>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9" name="Google Shape;5312;p57"/>
              <p:cNvSpPr/>
              <p:nvPr/>
            </p:nvSpPr>
            <p:spPr>
              <a:xfrm>
                <a:off x="3762005" y="2962851"/>
                <a:ext cx="41792" cy="191886"/>
              </a:xfrm>
              <a:custGeom>
                <a:avLst/>
                <a:gdLst/>
                <a:ahLst/>
                <a:cxnLst/>
                <a:rect l="l" t="t" r="r" b="b"/>
                <a:pathLst>
                  <a:path w="629" h="2888" extrusionOk="0">
                    <a:moveTo>
                      <a:pt x="1" y="0"/>
                    </a:moveTo>
                    <a:cubicBezTo>
                      <a:pt x="168" y="949"/>
                      <a:pt x="224" y="1911"/>
                      <a:pt x="140" y="2874"/>
                    </a:cubicBezTo>
                    <a:lnTo>
                      <a:pt x="196" y="2888"/>
                    </a:lnTo>
                    <a:lnTo>
                      <a:pt x="349" y="2888"/>
                    </a:lnTo>
                    <a:lnTo>
                      <a:pt x="558" y="2818"/>
                    </a:lnTo>
                    <a:cubicBezTo>
                      <a:pt x="628" y="823"/>
                      <a:pt x="489" y="0"/>
                      <a:pt x="489" y="0"/>
                    </a:cubicBezTo>
                    <a:close/>
                  </a:path>
                </a:pathLst>
              </a:custGeom>
              <a:gradFill>
                <a:gsLst>
                  <a:gs pos="0">
                    <a:srgbClr val="454860"/>
                  </a:gs>
                  <a:gs pos="100000">
                    <a:srgbClr val="0F101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0" name="Google Shape;5313;p57"/>
              <p:cNvSpPr/>
              <p:nvPr/>
            </p:nvSpPr>
            <p:spPr>
              <a:xfrm>
                <a:off x="3777752" y="3126895"/>
                <a:ext cx="390283" cy="238196"/>
              </a:xfrm>
              <a:custGeom>
                <a:avLst/>
                <a:gdLst/>
                <a:ahLst/>
                <a:cxnLst/>
                <a:rect l="l" t="t" r="r" b="b"/>
                <a:pathLst>
                  <a:path w="5874" h="3585" extrusionOk="0">
                    <a:moveTo>
                      <a:pt x="5873" y="0"/>
                    </a:moveTo>
                    <a:lnTo>
                      <a:pt x="1" y="2650"/>
                    </a:lnTo>
                    <a:lnTo>
                      <a:pt x="1" y="3585"/>
                    </a:lnTo>
                    <a:lnTo>
                      <a:pt x="5873" y="530"/>
                    </a:lnTo>
                    <a:lnTo>
                      <a:pt x="58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1" name="Google Shape;5314;p57"/>
              <p:cNvSpPr/>
              <p:nvPr/>
            </p:nvSpPr>
            <p:spPr>
              <a:xfrm>
                <a:off x="3705463" y="2804388"/>
                <a:ext cx="152087" cy="244708"/>
              </a:xfrm>
              <a:custGeom>
                <a:avLst/>
                <a:gdLst/>
                <a:ahLst/>
                <a:cxnLst/>
                <a:rect l="l" t="t" r="r" b="b"/>
                <a:pathLst>
                  <a:path w="2289" h="3683" extrusionOk="0">
                    <a:moveTo>
                      <a:pt x="1200" y="0"/>
                    </a:moveTo>
                    <a:lnTo>
                      <a:pt x="824" y="391"/>
                    </a:lnTo>
                    <a:lnTo>
                      <a:pt x="573" y="1032"/>
                    </a:lnTo>
                    <a:lnTo>
                      <a:pt x="517" y="1730"/>
                    </a:lnTo>
                    <a:lnTo>
                      <a:pt x="1" y="2469"/>
                    </a:lnTo>
                    <a:lnTo>
                      <a:pt x="1033" y="3682"/>
                    </a:lnTo>
                    <a:lnTo>
                      <a:pt x="1465" y="3682"/>
                    </a:lnTo>
                    <a:lnTo>
                      <a:pt x="2288" y="2860"/>
                    </a:lnTo>
                    <a:lnTo>
                      <a:pt x="2107" y="2385"/>
                    </a:lnTo>
                    <a:lnTo>
                      <a:pt x="1647" y="1506"/>
                    </a:lnTo>
                    <a:lnTo>
                      <a:pt x="1786" y="935"/>
                    </a:lnTo>
                    <a:lnTo>
                      <a:pt x="1200" y="0"/>
                    </a:lnTo>
                    <a:close/>
                  </a:path>
                </a:pathLst>
              </a:custGeom>
              <a:gradFill>
                <a:gsLst>
                  <a:gs pos="0">
                    <a:srgbClr val="FFBA42"/>
                  </a:gs>
                  <a:gs pos="100000">
                    <a:srgbClr val="B877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2" name="Google Shape;5315;p57"/>
              <p:cNvSpPr/>
              <p:nvPr/>
            </p:nvSpPr>
            <p:spPr>
              <a:xfrm>
                <a:off x="3721210" y="2823789"/>
                <a:ext cx="120593" cy="225307"/>
              </a:xfrm>
              <a:custGeom>
                <a:avLst/>
                <a:gdLst/>
                <a:ahLst/>
                <a:cxnLst/>
                <a:rect l="l" t="t" r="r" b="b"/>
                <a:pathLst>
                  <a:path w="1815" h="3391" extrusionOk="0">
                    <a:moveTo>
                      <a:pt x="963" y="1"/>
                    </a:moveTo>
                    <a:lnTo>
                      <a:pt x="726" y="210"/>
                    </a:lnTo>
                    <a:lnTo>
                      <a:pt x="503" y="740"/>
                    </a:lnTo>
                    <a:lnTo>
                      <a:pt x="447" y="1507"/>
                    </a:lnTo>
                    <a:lnTo>
                      <a:pt x="1" y="2177"/>
                    </a:lnTo>
                    <a:lnTo>
                      <a:pt x="796" y="3390"/>
                    </a:lnTo>
                    <a:lnTo>
                      <a:pt x="1131" y="3390"/>
                    </a:lnTo>
                    <a:lnTo>
                      <a:pt x="1814" y="2609"/>
                    </a:lnTo>
                    <a:lnTo>
                      <a:pt x="1675" y="2093"/>
                    </a:lnTo>
                    <a:lnTo>
                      <a:pt x="1200" y="1214"/>
                    </a:lnTo>
                    <a:lnTo>
                      <a:pt x="1368" y="629"/>
                    </a:lnTo>
                    <a:lnTo>
                      <a:pt x="963" y="1"/>
                    </a:lnTo>
                    <a:close/>
                  </a:path>
                </a:pathLst>
              </a:custGeom>
              <a:gradFill>
                <a:gsLst>
                  <a:gs pos="0">
                    <a:srgbClr val="FFBA42"/>
                  </a:gs>
                  <a:gs pos="100000">
                    <a:srgbClr val="B8770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3" name="Google Shape;5316;p57"/>
              <p:cNvSpPr/>
              <p:nvPr/>
            </p:nvSpPr>
            <p:spPr>
              <a:xfrm>
                <a:off x="3743468" y="2851628"/>
                <a:ext cx="74216" cy="170558"/>
              </a:xfrm>
              <a:custGeom>
                <a:avLst/>
                <a:gdLst/>
                <a:ahLst/>
                <a:cxnLst/>
                <a:rect l="l" t="t" r="r" b="b"/>
                <a:pathLst>
                  <a:path w="1117" h="2567" extrusionOk="0">
                    <a:moveTo>
                      <a:pt x="572" y="0"/>
                    </a:moveTo>
                    <a:lnTo>
                      <a:pt x="293" y="475"/>
                    </a:lnTo>
                    <a:lnTo>
                      <a:pt x="321" y="1284"/>
                    </a:lnTo>
                    <a:lnTo>
                      <a:pt x="1" y="1674"/>
                    </a:lnTo>
                    <a:lnTo>
                      <a:pt x="572" y="2567"/>
                    </a:lnTo>
                    <a:lnTo>
                      <a:pt x="768" y="2567"/>
                    </a:lnTo>
                    <a:lnTo>
                      <a:pt x="1116" y="2065"/>
                    </a:lnTo>
                    <a:lnTo>
                      <a:pt x="1116" y="1674"/>
                    </a:lnTo>
                    <a:lnTo>
                      <a:pt x="656" y="698"/>
                    </a:lnTo>
                    <a:lnTo>
                      <a:pt x="712" y="182"/>
                    </a:lnTo>
                    <a:lnTo>
                      <a:pt x="572" y="0"/>
                    </a:ln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4" name="Google Shape;5317;p57"/>
              <p:cNvSpPr/>
              <p:nvPr/>
            </p:nvSpPr>
            <p:spPr>
              <a:xfrm>
                <a:off x="3424681" y="1864771"/>
                <a:ext cx="721100" cy="839567"/>
              </a:xfrm>
              <a:custGeom>
                <a:avLst/>
                <a:gdLst/>
                <a:ahLst/>
                <a:cxnLst/>
                <a:rect l="l" t="t" r="r" b="b"/>
                <a:pathLst>
                  <a:path w="10853" h="12636" extrusionOk="0">
                    <a:moveTo>
                      <a:pt x="5277" y="1"/>
                    </a:moveTo>
                    <a:cubicBezTo>
                      <a:pt x="4920" y="1"/>
                      <a:pt x="4562" y="33"/>
                      <a:pt x="4255" y="110"/>
                    </a:cubicBezTo>
                    <a:cubicBezTo>
                      <a:pt x="3181" y="389"/>
                      <a:pt x="4436" y="1281"/>
                      <a:pt x="4436" y="1281"/>
                    </a:cubicBezTo>
                    <a:lnTo>
                      <a:pt x="4255" y="1588"/>
                    </a:lnTo>
                    <a:lnTo>
                      <a:pt x="4310" y="5564"/>
                    </a:lnTo>
                    <a:lnTo>
                      <a:pt x="3697" y="6010"/>
                    </a:lnTo>
                    <a:lnTo>
                      <a:pt x="1674" y="7558"/>
                    </a:lnTo>
                    <a:lnTo>
                      <a:pt x="447" y="8842"/>
                    </a:lnTo>
                    <a:lnTo>
                      <a:pt x="0" y="10181"/>
                    </a:lnTo>
                    <a:lnTo>
                      <a:pt x="502" y="11366"/>
                    </a:lnTo>
                    <a:lnTo>
                      <a:pt x="1730" y="12203"/>
                    </a:lnTo>
                    <a:lnTo>
                      <a:pt x="4910" y="12636"/>
                    </a:lnTo>
                    <a:lnTo>
                      <a:pt x="8523" y="12371"/>
                    </a:lnTo>
                    <a:lnTo>
                      <a:pt x="10266" y="11617"/>
                    </a:lnTo>
                    <a:lnTo>
                      <a:pt x="10852" y="10613"/>
                    </a:lnTo>
                    <a:lnTo>
                      <a:pt x="10852" y="9637"/>
                    </a:lnTo>
                    <a:lnTo>
                      <a:pt x="9987" y="8312"/>
                    </a:lnTo>
                    <a:lnTo>
                      <a:pt x="8439" y="6945"/>
                    </a:lnTo>
                    <a:lnTo>
                      <a:pt x="6598" y="5578"/>
                    </a:lnTo>
                    <a:lnTo>
                      <a:pt x="6514" y="1281"/>
                    </a:lnTo>
                    <a:cubicBezTo>
                      <a:pt x="6514" y="1281"/>
                      <a:pt x="7128" y="682"/>
                      <a:pt x="7058" y="403"/>
                    </a:cubicBezTo>
                    <a:cubicBezTo>
                      <a:pt x="7009" y="195"/>
                      <a:pt x="6150" y="1"/>
                      <a:pt x="5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5" name="Google Shape;5318;p57"/>
              <p:cNvSpPr/>
              <p:nvPr/>
            </p:nvSpPr>
            <p:spPr>
              <a:xfrm>
                <a:off x="3566467" y="2350326"/>
                <a:ext cx="443039" cy="89498"/>
              </a:xfrm>
              <a:custGeom>
                <a:avLst/>
                <a:gdLst/>
                <a:ahLst/>
                <a:cxnLst/>
                <a:rect l="l" t="t" r="r" b="b"/>
                <a:pathLst>
                  <a:path w="6668" h="1347" extrusionOk="0">
                    <a:moveTo>
                      <a:pt x="3129" y="0"/>
                    </a:moveTo>
                    <a:cubicBezTo>
                      <a:pt x="1240" y="0"/>
                      <a:pt x="92" y="367"/>
                      <a:pt x="0" y="404"/>
                    </a:cubicBezTo>
                    <a:cubicBezTo>
                      <a:pt x="1284" y="1110"/>
                      <a:pt x="2452" y="1346"/>
                      <a:pt x="3440" y="1346"/>
                    </a:cubicBezTo>
                    <a:cubicBezTo>
                      <a:pt x="5416" y="1346"/>
                      <a:pt x="6668" y="404"/>
                      <a:pt x="6668" y="404"/>
                    </a:cubicBezTo>
                    <a:cubicBezTo>
                      <a:pt x="5314" y="101"/>
                      <a:pt x="4119" y="0"/>
                      <a:pt x="3129" y="0"/>
                    </a:cubicBez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6" name="Google Shape;5319;p57"/>
              <p:cNvSpPr/>
              <p:nvPr/>
            </p:nvSpPr>
            <p:spPr>
              <a:xfrm>
                <a:off x="3443218" y="2377102"/>
                <a:ext cx="681235" cy="299456"/>
              </a:xfrm>
              <a:custGeom>
                <a:avLst/>
                <a:gdLst/>
                <a:ahLst/>
                <a:cxnLst/>
                <a:rect l="l" t="t" r="r" b="b"/>
                <a:pathLst>
                  <a:path w="10253" h="4507" extrusionOk="0">
                    <a:moveTo>
                      <a:pt x="10113" y="2609"/>
                    </a:moveTo>
                    <a:cubicBezTo>
                      <a:pt x="10057" y="2986"/>
                      <a:pt x="9862" y="3334"/>
                      <a:pt x="9569" y="3572"/>
                    </a:cubicBezTo>
                    <a:cubicBezTo>
                      <a:pt x="8634" y="4353"/>
                      <a:pt x="6737" y="4381"/>
                      <a:pt x="5287" y="4450"/>
                    </a:cubicBezTo>
                    <a:cubicBezTo>
                      <a:pt x="3948" y="4506"/>
                      <a:pt x="2079" y="4199"/>
                      <a:pt x="1005" y="3599"/>
                    </a:cubicBezTo>
                    <a:cubicBezTo>
                      <a:pt x="544" y="3334"/>
                      <a:pt x="223" y="3014"/>
                      <a:pt x="168" y="2637"/>
                    </a:cubicBezTo>
                    <a:cubicBezTo>
                      <a:pt x="0" y="1410"/>
                      <a:pt x="1855" y="1"/>
                      <a:pt x="1855" y="1"/>
                    </a:cubicBezTo>
                    <a:lnTo>
                      <a:pt x="1869" y="1"/>
                    </a:lnTo>
                    <a:cubicBezTo>
                      <a:pt x="2023" y="84"/>
                      <a:pt x="2943" y="531"/>
                      <a:pt x="5287" y="587"/>
                    </a:cubicBezTo>
                    <a:cubicBezTo>
                      <a:pt x="7798" y="656"/>
                      <a:pt x="8509" y="15"/>
                      <a:pt x="8523" y="1"/>
                    </a:cubicBezTo>
                    <a:lnTo>
                      <a:pt x="8523" y="1"/>
                    </a:lnTo>
                    <a:cubicBezTo>
                      <a:pt x="8565" y="29"/>
                      <a:pt x="10252" y="1535"/>
                      <a:pt x="10113" y="2609"/>
                    </a:cubicBez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7" name="Google Shape;5320;p57"/>
              <p:cNvSpPr/>
              <p:nvPr/>
            </p:nvSpPr>
            <p:spPr>
              <a:xfrm>
                <a:off x="3636430" y="2553903"/>
                <a:ext cx="26976" cy="20929"/>
              </a:xfrm>
              <a:custGeom>
                <a:avLst/>
                <a:gdLst/>
                <a:ahLst/>
                <a:cxnLst/>
                <a:rect l="l" t="t" r="r" b="b"/>
                <a:pathLst>
                  <a:path w="406" h="315" extrusionOk="0">
                    <a:moveTo>
                      <a:pt x="203" y="0"/>
                    </a:moveTo>
                    <a:cubicBezTo>
                      <a:pt x="102" y="0"/>
                      <a:pt x="1" y="53"/>
                      <a:pt x="35" y="157"/>
                    </a:cubicBezTo>
                    <a:cubicBezTo>
                      <a:pt x="1" y="262"/>
                      <a:pt x="102" y="314"/>
                      <a:pt x="203" y="314"/>
                    </a:cubicBezTo>
                    <a:cubicBezTo>
                      <a:pt x="304" y="314"/>
                      <a:pt x="405" y="262"/>
                      <a:pt x="370" y="157"/>
                    </a:cubicBezTo>
                    <a:cubicBezTo>
                      <a:pt x="405" y="53"/>
                      <a:pt x="304" y="0"/>
                      <a:pt x="203"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8" name="Google Shape;5321;p57"/>
              <p:cNvSpPr/>
              <p:nvPr/>
            </p:nvSpPr>
            <p:spPr>
              <a:xfrm>
                <a:off x="3645267" y="2555963"/>
                <a:ext cx="9302" cy="9368"/>
              </a:xfrm>
              <a:custGeom>
                <a:avLst/>
                <a:gdLst/>
                <a:ahLst/>
                <a:cxnLst/>
                <a:rect l="l" t="t" r="r" b="b"/>
                <a:pathLst>
                  <a:path w="140" h="141" extrusionOk="0">
                    <a:moveTo>
                      <a:pt x="70" y="1"/>
                    </a:moveTo>
                    <a:cubicBezTo>
                      <a:pt x="0" y="15"/>
                      <a:pt x="0" y="126"/>
                      <a:pt x="70" y="140"/>
                    </a:cubicBezTo>
                    <a:cubicBezTo>
                      <a:pt x="112" y="140"/>
                      <a:pt x="140" y="112"/>
                      <a:pt x="126" y="71"/>
                    </a:cubicBezTo>
                    <a:cubicBezTo>
                      <a:pt x="140" y="43"/>
                      <a:pt x="112" y="1"/>
                      <a:pt x="70"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9" name="Google Shape;5322;p57"/>
              <p:cNvSpPr/>
              <p:nvPr/>
            </p:nvSpPr>
            <p:spPr>
              <a:xfrm>
                <a:off x="3650782" y="2608784"/>
                <a:ext cx="12159" cy="11229"/>
              </a:xfrm>
              <a:custGeom>
                <a:avLst/>
                <a:gdLst/>
                <a:ahLst/>
                <a:cxnLst/>
                <a:rect l="l" t="t" r="r" b="b"/>
                <a:pathLst>
                  <a:path w="183" h="169" extrusionOk="0">
                    <a:moveTo>
                      <a:pt x="91" y="1"/>
                    </a:moveTo>
                    <a:cubicBezTo>
                      <a:pt x="46" y="1"/>
                      <a:pt x="1" y="29"/>
                      <a:pt x="1" y="85"/>
                    </a:cubicBezTo>
                    <a:cubicBezTo>
                      <a:pt x="1" y="140"/>
                      <a:pt x="46" y="168"/>
                      <a:pt x="91" y="168"/>
                    </a:cubicBezTo>
                    <a:cubicBezTo>
                      <a:pt x="137" y="168"/>
                      <a:pt x="182" y="140"/>
                      <a:pt x="182" y="85"/>
                    </a:cubicBezTo>
                    <a:cubicBezTo>
                      <a:pt x="182" y="29"/>
                      <a:pt x="137" y="1"/>
                      <a:pt x="91"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0" name="Google Shape;5323;p57"/>
              <p:cNvSpPr/>
              <p:nvPr/>
            </p:nvSpPr>
            <p:spPr>
              <a:xfrm>
                <a:off x="3654502" y="2611575"/>
                <a:ext cx="4717" cy="3787"/>
              </a:xfrm>
              <a:custGeom>
                <a:avLst/>
                <a:gdLst/>
                <a:ahLst/>
                <a:cxnLst/>
                <a:rect l="l" t="t" r="r" b="b"/>
                <a:pathLst>
                  <a:path w="71" h="57" extrusionOk="0">
                    <a:moveTo>
                      <a:pt x="42" y="1"/>
                    </a:moveTo>
                    <a:cubicBezTo>
                      <a:pt x="14" y="1"/>
                      <a:pt x="1" y="1"/>
                      <a:pt x="1" y="29"/>
                    </a:cubicBezTo>
                    <a:cubicBezTo>
                      <a:pt x="1" y="43"/>
                      <a:pt x="14" y="57"/>
                      <a:pt x="42" y="57"/>
                    </a:cubicBezTo>
                    <a:cubicBezTo>
                      <a:pt x="56" y="57"/>
                      <a:pt x="70" y="43"/>
                      <a:pt x="70" y="29"/>
                    </a:cubicBezTo>
                    <a:cubicBezTo>
                      <a:pt x="70" y="1"/>
                      <a:pt x="56" y="1"/>
                      <a:pt x="42"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1" name="Google Shape;5324;p57"/>
              <p:cNvSpPr/>
              <p:nvPr/>
            </p:nvSpPr>
            <p:spPr>
              <a:xfrm>
                <a:off x="3673040" y="2539286"/>
                <a:ext cx="11162" cy="12159"/>
              </a:xfrm>
              <a:custGeom>
                <a:avLst/>
                <a:gdLst/>
                <a:ahLst/>
                <a:cxnLst/>
                <a:rect l="l" t="t" r="r" b="b"/>
                <a:pathLst>
                  <a:path w="168" h="183" extrusionOk="0">
                    <a:moveTo>
                      <a:pt x="84" y="1"/>
                    </a:moveTo>
                    <a:cubicBezTo>
                      <a:pt x="42" y="1"/>
                      <a:pt x="0" y="43"/>
                      <a:pt x="0" y="98"/>
                    </a:cubicBezTo>
                    <a:cubicBezTo>
                      <a:pt x="0" y="140"/>
                      <a:pt x="42" y="182"/>
                      <a:pt x="84" y="182"/>
                    </a:cubicBezTo>
                    <a:cubicBezTo>
                      <a:pt x="126" y="182"/>
                      <a:pt x="168" y="140"/>
                      <a:pt x="168" y="98"/>
                    </a:cubicBezTo>
                    <a:cubicBezTo>
                      <a:pt x="168" y="43"/>
                      <a:pt x="126" y="1"/>
                      <a:pt x="84"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2" name="Google Shape;5325;p57"/>
              <p:cNvSpPr/>
              <p:nvPr/>
            </p:nvSpPr>
            <p:spPr>
              <a:xfrm>
                <a:off x="3676760" y="2542077"/>
                <a:ext cx="3787" cy="3787"/>
              </a:xfrm>
              <a:custGeom>
                <a:avLst/>
                <a:gdLst/>
                <a:ahLst/>
                <a:cxnLst/>
                <a:rect l="l" t="t" r="r" b="b"/>
                <a:pathLst>
                  <a:path w="57" h="57" extrusionOk="0">
                    <a:moveTo>
                      <a:pt x="28" y="1"/>
                    </a:moveTo>
                    <a:cubicBezTo>
                      <a:pt x="14" y="1"/>
                      <a:pt x="0" y="15"/>
                      <a:pt x="0" y="28"/>
                    </a:cubicBezTo>
                    <a:cubicBezTo>
                      <a:pt x="0" y="42"/>
                      <a:pt x="14" y="56"/>
                      <a:pt x="28" y="56"/>
                    </a:cubicBezTo>
                    <a:cubicBezTo>
                      <a:pt x="42" y="56"/>
                      <a:pt x="56" y="42"/>
                      <a:pt x="56" y="28"/>
                    </a:cubicBezTo>
                    <a:cubicBezTo>
                      <a:pt x="56" y="15"/>
                      <a:pt x="42" y="1"/>
                      <a:pt x="28"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3" name="Google Shape;5326;p57"/>
              <p:cNvSpPr/>
              <p:nvPr/>
            </p:nvSpPr>
            <p:spPr>
              <a:xfrm>
                <a:off x="3582214" y="2539286"/>
                <a:ext cx="12093" cy="12159"/>
              </a:xfrm>
              <a:custGeom>
                <a:avLst/>
                <a:gdLst/>
                <a:ahLst/>
                <a:cxnLst/>
                <a:rect l="l" t="t" r="r" b="b"/>
                <a:pathLst>
                  <a:path w="182" h="183" extrusionOk="0">
                    <a:moveTo>
                      <a:pt x="98" y="1"/>
                    </a:moveTo>
                    <a:cubicBezTo>
                      <a:pt x="42" y="1"/>
                      <a:pt x="1" y="43"/>
                      <a:pt x="1" y="98"/>
                    </a:cubicBezTo>
                    <a:cubicBezTo>
                      <a:pt x="1" y="140"/>
                      <a:pt x="42" y="182"/>
                      <a:pt x="98" y="182"/>
                    </a:cubicBezTo>
                    <a:cubicBezTo>
                      <a:pt x="140" y="182"/>
                      <a:pt x="182" y="140"/>
                      <a:pt x="182" y="98"/>
                    </a:cubicBezTo>
                    <a:cubicBezTo>
                      <a:pt x="182" y="43"/>
                      <a:pt x="140" y="1"/>
                      <a:pt x="98"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4" name="Google Shape;5327;p57"/>
              <p:cNvSpPr/>
              <p:nvPr/>
            </p:nvSpPr>
            <p:spPr>
              <a:xfrm>
                <a:off x="3585935" y="2542077"/>
                <a:ext cx="4717" cy="3787"/>
              </a:xfrm>
              <a:custGeom>
                <a:avLst/>
                <a:gdLst/>
                <a:ahLst/>
                <a:cxnLst/>
                <a:rect l="l" t="t" r="r" b="b"/>
                <a:pathLst>
                  <a:path w="71" h="57" extrusionOk="0">
                    <a:moveTo>
                      <a:pt x="42" y="1"/>
                    </a:moveTo>
                    <a:cubicBezTo>
                      <a:pt x="14" y="1"/>
                      <a:pt x="0" y="15"/>
                      <a:pt x="0" y="28"/>
                    </a:cubicBezTo>
                    <a:cubicBezTo>
                      <a:pt x="0" y="42"/>
                      <a:pt x="14" y="56"/>
                      <a:pt x="42" y="56"/>
                    </a:cubicBezTo>
                    <a:cubicBezTo>
                      <a:pt x="56" y="56"/>
                      <a:pt x="70" y="42"/>
                      <a:pt x="70" y="28"/>
                    </a:cubicBezTo>
                    <a:cubicBezTo>
                      <a:pt x="70" y="15"/>
                      <a:pt x="56" y="1"/>
                      <a:pt x="42"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5" name="Google Shape;5328;p57"/>
              <p:cNvSpPr/>
              <p:nvPr/>
            </p:nvSpPr>
            <p:spPr>
              <a:xfrm>
                <a:off x="3963124" y="2451251"/>
                <a:ext cx="25049" cy="25115"/>
              </a:xfrm>
              <a:custGeom>
                <a:avLst/>
                <a:gdLst/>
                <a:ahLst/>
                <a:cxnLst/>
                <a:rect l="l" t="t" r="r" b="b"/>
                <a:pathLst>
                  <a:path w="377" h="378" extrusionOk="0">
                    <a:moveTo>
                      <a:pt x="196" y="1"/>
                    </a:moveTo>
                    <a:cubicBezTo>
                      <a:pt x="84" y="1"/>
                      <a:pt x="0" y="84"/>
                      <a:pt x="0" y="182"/>
                    </a:cubicBezTo>
                    <a:cubicBezTo>
                      <a:pt x="0" y="294"/>
                      <a:pt x="84" y="377"/>
                      <a:pt x="196" y="377"/>
                    </a:cubicBezTo>
                    <a:cubicBezTo>
                      <a:pt x="293" y="377"/>
                      <a:pt x="377" y="294"/>
                      <a:pt x="377" y="182"/>
                    </a:cubicBezTo>
                    <a:cubicBezTo>
                      <a:pt x="377" y="84"/>
                      <a:pt x="293" y="1"/>
                      <a:pt x="196"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6" name="Google Shape;5329;p57"/>
              <p:cNvSpPr/>
              <p:nvPr/>
            </p:nvSpPr>
            <p:spPr>
              <a:xfrm>
                <a:off x="3974219" y="2459623"/>
                <a:ext cx="8438" cy="8372"/>
              </a:xfrm>
              <a:custGeom>
                <a:avLst/>
                <a:gdLst/>
                <a:ahLst/>
                <a:cxnLst/>
                <a:rect l="l" t="t" r="r" b="b"/>
                <a:pathLst>
                  <a:path w="127" h="126" extrusionOk="0">
                    <a:moveTo>
                      <a:pt x="71" y="0"/>
                    </a:moveTo>
                    <a:cubicBezTo>
                      <a:pt x="29" y="0"/>
                      <a:pt x="1" y="28"/>
                      <a:pt x="1" y="56"/>
                    </a:cubicBezTo>
                    <a:cubicBezTo>
                      <a:pt x="1" y="98"/>
                      <a:pt x="29" y="126"/>
                      <a:pt x="71" y="126"/>
                    </a:cubicBezTo>
                    <a:cubicBezTo>
                      <a:pt x="98" y="126"/>
                      <a:pt x="126" y="98"/>
                      <a:pt x="126" y="56"/>
                    </a:cubicBezTo>
                    <a:cubicBezTo>
                      <a:pt x="126" y="28"/>
                      <a:pt x="98" y="0"/>
                      <a:pt x="71"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7" name="Google Shape;5330;p57"/>
              <p:cNvSpPr/>
              <p:nvPr/>
            </p:nvSpPr>
            <p:spPr>
              <a:xfrm>
                <a:off x="4009433" y="2560282"/>
                <a:ext cx="28836" cy="25447"/>
              </a:xfrm>
              <a:custGeom>
                <a:avLst/>
                <a:gdLst/>
                <a:ahLst/>
                <a:cxnLst/>
                <a:rect l="l" t="t" r="r" b="b"/>
                <a:pathLst>
                  <a:path w="434" h="383" extrusionOk="0">
                    <a:moveTo>
                      <a:pt x="251" y="1"/>
                    </a:moveTo>
                    <a:cubicBezTo>
                      <a:pt x="204" y="1"/>
                      <a:pt x="154" y="19"/>
                      <a:pt x="112" y="61"/>
                    </a:cubicBezTo>
                    <a:cubicBezTo>
                      <a:pt x="1" y="173"/>
                      <a:pt x="85" y="382"/>
                      <a:pt x="252" y="382"/>
                    </a:cubicBezTo>
                    <a:cubicBezTo>
                      <a:pt x="350" y="382"/>
                      <a:pt x="433" y="298"/>
                      <a:pt x="433" y="187"/>
                    </a:cubicBezTo>
                    <a:cubicBezTo>
                      <a:pt x="433" y="75"/>
                      <a:pt x="346" y="1"/>
                      <a:pt x="251"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8" name="Google Shape;5331;p57"/>
              <p:cNvSpPr/>
              <p:nvPr/>
            </p:nvSpPr>
            <p:spPr>
              <a:xfrm>
                <a:off x="4024316" y="2568985"/>
                <a:ext cx="8372" cy="8372"/>
              </a:xfrm>
              <a:custGeom>
                <a:avLst/>
                <a:gdLst/>
                <a:ahLst/>
                <a:cxnLst/>
                <a:rect l="l" t="t" r="r" b="b"/>
                <a:pathLst>
                  <a:path w="126" h="126" extrusionOk="0">
                    <a:moveTo>
                      <a:pt x="70" y="0"/>
                    </a:moveTo>
                    <a:cubicBezTo>
                      <a:pt x="28" y="0"/>
                      <a:pt x="0" y="28"/>
                      <a:pt x="0" y="56"/>
                    </a:cubicBezTo>
                    <a:cubicBezTo>
                      <a:pt x="0" y="98"/>
                      <a:pt x="28" y="126"/>
                      <a:pt x="70" y="126"/>
                    </a:cubicBezTo>
                    <a:cubicBezTo>
                      <a:pt x="98" y="126"/>
                      <a:pt x="126" y="98"/>
                      <a:pt x="126" y="56"/>
                    </a:cubicBezTo>
                    <a:cubicBezTo>
                      <a:pt x="126" y="28"/>
                      <a:pt x="98" y="0"/>
                      <a:pt x="70"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9" name="Google Shape;5332;p57"/>
              <p:cNvSpPr/>
              <p:nvPr/>
            </p:nvSpPr>
            <p:spPr>
              <a:xfrm>
                <a:off x="3644337" y="2478160"/>
                <a:ext cx="12093" cy="12093"/>
              </a:xfrm>
              <a:custGeom>
                <a:avLst/>
                <a:gdLst/>
                <a:ahLst/>
                <a:cxnLst/>
                <a:rect l="l" t="t" r="r" b="b"/>
                <a:pathLst>
                  <a:path w="182" h="182" extrusionOk="0">
                    <a:moveTo>
                      <a:pt x="84" y="0"/>
                    </a:moveTo>
                    <a:cubicBezTo>
                      <a:pt x="42" y="0"/>
                      <a:pt x="0" y="42"/>
                      <a:pt x="0" y="98"/>
                    </a:cubicBezTo>
                    <a:cubicBezTo>
                      <a:pt x="0" y="140"/>
                      <a:pt x="42" y="181"/>
                      <a:pt x="84" y="181"/>
                    </a:cubicBezTo>
                    <a:cubicBezTo>
                      <a:pt x="140" y="181"/>
                      <a:pt x="181" y="140"/>
                      <a:pt x="181" y="98"/>
                    </a:cubicBezTo>
                    <a:cubicBezTo>
                      <a:pt x="181" y="42"/>
                      <a:pt x="140" y="0"/>
                      <a:pt x="84"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0" name="Google Shape;5333;p57"/>
              <p:cNvSpPr/>
              <p:nvPr/>
            </p:nvSpPr>
            <p:spPr>
              <a:xfrm>
                <a:off x="3647991" y="2480884"/>
                <a:ext cx="3787" cy="3787"/>
              </a:xfrm>
              <a:custGeom>
                <a:avLst/>
                <a:gdLst/>
                <a:ahLst/>
                <a:cxnLst/>
                <a:rect l="l" t="t" r="r" b="b"/>
                <a:pathLst>
                  <a:path w="57" h="57" extrusionOk="0">
                    <a:moveTo>
                      <a:pt x="29" y="1"/>
                    </a:moveTo>
                    <a:cubicBezTo>
                      <a:pt x="15" y="1"/>
                      <a:pt x="1" y="15"/>
                      <a:pt x="1" y="29"/>
                    </a:cubicBezTo>
                    <a:cubicBezTo>
                      <a:pt x="1" y="43"/>
                      <a:pt x="15" y="57"/>
                      <a:pt x="29" y="57"/>
                    </a:cubicBezTo>
                    <a:cubicBezTo>
                      <a:pt x="43" y="57"/>
                      <a:pt x="57" y="43"/>
                      <a:pt x="57" y="29"/>
                    </a:cubicBezTo>
                    <a:cubicBezTo>
                      <a:pt x="57" y="15"/>
                      <a:pt x="43" y="1"/>
                      <a:pt x="29"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1" name="Google Shape;5334;p57"/>
              <p:cNvSpPr/>
              <p:nvPr/>
            </p:nvSpPr>
            <p:spPr>
              <a:xfrm>
                <a:off x="3588725" y="2479090"/>
                <a:ext cx="11162" cy="12093"/>
              </a:xfrm>
              <a:custGeom>
                <a:avLst/>
                <a:gdLst/>
                <a:ahLst/>
                <a:cxnLst/>
                <a:rect l="l" t="t" r="r" b="b"/>
                <a:pathLst>
                  <a:path w="168" h="182" extrusionOk="0">
                    <a:moveTo>
                      <a:pt x="84" y="0"/>
                    </a:moveTo>
                    <a:cubicBezTo>
                      <a:pt x="28" y="0"/>
                      <a:pt x="0" y="42"/>
                      <a:pt x="0" y="84"/>
                    </a:cubicBezTo>
                    <a:cubicBezTo>
                      <a:pt x="0" y="140"/>
                      <a:pt x="28" y="181"/>
                      <a:pt x="84" y="181"/>
                    </a:cubicBezTo>
                    <a:cubicBezTo>
                      <a:pt x="126" y="181"/>
                      <a:pt x="168" y="140"/>
                      <a:pt x="168" y="84"/>
                    </a:cubicBezTo>
                    <a:cubicBezTo>
                      <a:pt x="168" y="42"/>
                      <a:pt x="126" y="0"/>
                      <a:pt x="84"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2" name="Google Shape;5335;p57"/>
              <p:cNvSpPr/>
              <p:nvPr/>
            </p:nvSpPr>
            <p:spPr>
              <a:xfrm>
                <a:off x="3591383" y="2481814"/>
                <a:ext cx="4784" cy="2857"/>
              </a:xfrm>
              <a:custGeom>
                <a:avLst/>
                <a:gdLst/>
                <a:ahLst/>
                <a:cxnLst/>
                <a:rect l="l" t="t" r="r" b="b"/>
                <a:pathLst>
                  <a:path w="72" h="43" extrusionOk="0">
                    <a:moveTo>
                      <a:pt x="44" y="1"/>
                    </a:moveTo>
                    <a:cubicBezTo>
                      <a:pt x="1" y="1"/>
                      <a:pt x="41" y="42"/>
                      <a:pt x="61" y="42"/>
                    </a:cubicBezTo>
                    <a:cubicBezTo>
                      <a:pt x="67" y="42"/>
                      <a:pt x="72" y="38"/>
                      <a:pt x="72" y="29"/>
                    </a:cubicBezTo>
                    <a:cubicBezTo>
                      <a:pt x="72" y="1"/>
                      <a:pt x="58" y="1"/>
                      <a:pt x="44"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3" name="Google Shape;5336;p57"/>
              <p:cNvSpPr/>
              <p:nvPr/>
            </p:nvSpPr>
            <p:spPr>
              <a:xfrm>
                <a:off x="3704533" y="2433644"/>
                <a:ext cx="12159" cy="12093"/>
              </a:xfrm>
              <a:custGeom>
                <a:avLst/>
                <a:gdLst/>
                <a:ahLst/>
                <a:cxnLst/>
                <a:rect l="l" t="t" r="r" b="b"/>
                <a:pathLst>
                  <a:path w="183" h="182" extrusionOk="0">
                    <a:moveTo>
                      <a:pt x="98" y="1"/>
                    </a:moveTo>
                    <a:cubicBezTo>
                      <a:pt x="43" y="1"/>
                      <a:pt x="1" y="42"/>
                      <a:pt x="1" y="84"/>
                    </a:cubicBezTo>
                    <a:cubicBezTo>
                      <a:pt x="1" y="140"/>
                      <a:pt x="43" y="182"/>
                      <a:pt x="98" y="182"/>
                    </a:cubicBezTo>
                    <a:cubicBezTo>
                      <a:pt x="140" y="182"/>
                      <a:pt x="182" y="140"/>
                      <a:pt x="182" y="84"/>
                    </a:cubicBezTo>
                    <a:cubicBezTo>
                      <a:pt x="182" y="42"/>
                      <a:pt x="140" y="1"/>
                      <a:pt x="98"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4" name="Google Shape;5337;p57"/>
              <p:cNvSpPr/>
              <p:nvPr/>
            </p:nvSpPr>
            <p:spPr>
              <a:xfrm>
                <a:off x="3708254" y="2436435"/>
                <a:ext cx="4717" cy="3787"/>
              </a:xfrm>
              <a:custGeom>
                <a:avLst/>
                <a:gdLst/>
                <a:ahLst/>
                <a:cxnLst/>
                <a:rect l="l" t="t" r="r" b="b"/>
                <a:pathLst>
                  <a:path w="71" h="57" extrusionOk="0">
                    <a:moveTo>
                      <a:pt x="42" y="0"/>
                    </a:moveTo>
                    <a:cubicBezTo>
                      <a:pt x="1" y="0"/>
                      <a:pt x="1" y="56"/>
                      <a:pt x="42" y="56"/>
                    </a:cubicBezTo>
                    <a:cubicBezTo>
                      <a:pt x="56" y="56"/>
                      <a:pt x="70" y="42"/>
                      <a:pt x="70" y="28"/>
                    </a:cubicBezTo>
                    <a:cubicBezTo>
                      <a:pt x="70" y="14"/>
                      <a:pt x="56" y="0"/>
                      <a:pt x="42"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5" name="Google Shape;5338;p57"/>
              <p:cNvSpPr/>
              <p:nvPr/>
            </p:nvSpPr>
            <p:spPr>
              <a:xfrm>
                <a:off x="3833363" y="2515234"/>
                <a:ext cx="35281" cy="30364"/>
              </a:xfrm>
              <a:custGeom>
                <a:avLst/>
                <a:gdLst/>
                <a:ahLst/>
                <a:cxnLst/>
                <a:rect l="l" t="t" r="r" b="b"/>
                <a:pathLst>
                  <a:path w="531" h="457" extrusionOk="0">
                    <a:moveTo>
                      <a:pt x="294" y="0"/>
                    </a:moveTo>
                    <a:cubicBezTo>
                      <a:pt x="98" y="0"/>
                      <a:pt x="1" y="251"/>
                      <a:pt x="140" y="391"/>
                    </a:cubicBezTo>
                    <a:cubicBezTo>
                      <a:pt x="185" y="436"/>
                      <a:pt x="243" y="456"/>
                      <a:pt x="299" y="456"/>
                    </a:cubicBezTo>
                    <a:cubicBezTo>
                      <a:pt x="415" y="456"/>
                      <a:pt x="526" y="369"/>
                      <a:pt x="517" y="237"/>
                    </a:cubicBezTo>
                    <a:cubicBezTo>
                      <a:pt x="531" y="112"/>
                      <a:pt x="419" y="0"/>
                      <a:pt x="294"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6" name="Google Shape;5339;p57"/>
              <p:cNvSpPr/>
              <p:nvPr/>
            </p:nvSpPr>
            <p:spPr>
              <a:xfrm>
                <a:off x="3848180" y="2521679"/>
                <a:ext cx="10299" cy="10299"/>
              </a:xfrm>
              <a:custGeom>
                <a:avLst/>
                <a:gdLst/>
                <a:ahLst/>
                <a:cxnLst/>
                <a:rect l="l" t="t" r="r" b="b"/>
                <a:pathLst>
                  <a:path w="155" h="155" extrusionOk="0">
                    <a:moveTo>
                      <a:pt x="71" y="1"/>
                    </a:moveTo>
                    <a:cubicBezTo>
                      <a:pt x="29" y="1"/>
                      <a:pt x="1" y="43"/>
                      <a:pt x="1" y="84"/>
                    </a:cubicBezTo>
                    <a:cubicBezTo>
                      <a:pt x="1" y="112"/>
                      <a:pt x="29" y="154"/>
                      <a:pt x="71" y="154"/>
                    </a:cubicBezTo>
                    <a:cubicBezTo>
                      <a:pt x="112" y="154"/>
                      <a:pt x="154" y="112"/>
                      <a:pt x="154" y="84"/>
                    </a:cubicBezTo>
                    <a:cubicBezTo>
                      <a:pt x="154" y="29"/>
                      <a:pt x="112" y="1"/>
                      <a:pt x="71"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7" name="Google Shape;5340;p57"/>
              <p:cNvSpPr/>
              <p:nvPr/>
            </p:nvSpPr>
            <p:spPr>
              <a:xfrm>
                <a:off x="3557166" y="2428993"/>
                <a:ext cx="32557" cy="29966"/>
              </a:xfrm>
              <a:custGeom>
                <a:avLst/>
                <a:gdLst/>
                <a:ahLst/>
                <a:cxnLst/>
                <a:rect l="l" t="t" r="r" b="b"/>
                <a:pathLst>
                  <a:path w="490" h="451" extrusionOk="0">
                    <a:moveTo>
                      <a:pt x="245" y="1"/>
                    </a:moveTo>
                    <a:cubicBezTo>
                      <a:pt x="123" y="1"/>
                      <a:pt x="1" y="85"/>
                      <a:pt x="15" y="252"/>
                    </a:cubicBezTo>
                    <a:cubicBezTo>
                      <a:pt x="29" y="384"/>
                      <a:pt x="137" y="451"/>
                      <a:pt x="245" y="451"/>
                    </a:cubicBezTo>
                    <a:cubicBezTo>
                      <a:pt x="353" y="451"/>
                      <a:pt x="461" y="384"/>
                      <a:pt x="475" y="252"/>
                    </a:cubicBezTo>
                    <a:cubicBezTo>
                      <a:pt x="489" y="85"/>
                      <a:pt x="367" y="1"/>
                      <a:pt x="245"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8" name="Google Shape;5341;p57"/>
              <p:cNvSpPr/>
              <p:nvPr/>
            </p:nvSpPr>
            <p:spPr>
              <a:xfrm>
                <a:off x="3568328" y="2436435"/>
                <a:ext cx="10232" cy="10232"/>
              </a:xfrm>
              <a:custGeom>
                <a:avLst/>
                <a:gdLst/>
                <a:ahLst/>
                <a:cxnLst/>
                <a:rect l="l" t="t" r="r" b="b"/>
                <a:pathLst>
                  <a:path w="154" h="154" extrusionOk="0">
                    <a:moveTo>
                      <a:pt x="84" y="0"/>
                    </a:moveTo>
                    <a:cubicBezTo>
                      <a:pt x="42" y="0"/>
                      <a:pt x="0" y="42"/>
                      <a:pt x="0" y="84"/>
                    </a:cubicBezTo>
                    <a:cubicBezTo>
                      <a:pt x="0" y="126"/>
                      <a:pt x="28" y="154"/>
                      <a:pt x="84" y="154"/>
                    </a:cubicBezTo>
                    <a:cubicBezTo>
                      <a:pt x="112" y="154"/>
                      <a:pt x="154" y="112"/>
                      <a:pt x="154" y="84"/>
                    </a:cubicBezTo>
                    <a:cubicBezTo>
                      <a:pt x="154" y="42"/>
                      <a:pt x="112" y="0"/>
                      <a:pt x="84"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9" name="Google Shape;5342;p57"/>
              <p:cNvSpPr/>
              <p:nvPr/>
            </p:nvSpPr>
            <p:spPr>
              <a:xfrm>
                <a:off x="3896283" y="2489056"/>
                <a:ext cx="12225" cy="8770"/>
              </a:xfrm>
              <a:custGeom>
                <a:avLst/>
                <a:gdLst/>
                <a:ahLst/>
                <a:cxnLst/>
                <a:rect l="l" t="t" r="r" b="b"/>
                <a:pathLst>
                  <a:path w="184" h="132" extrusionOk="0">
                    <a:moveTo>
                      <a:pt x="120" y="1"/>
                    </a:moveTo>
                    <a:cubicBezTo>
                      <a:pt x="114" y="1"/>
                      <a:pt x="107" y="2"/>
                      <a:pt x="100" y="4"/>
                    </a:cubicBezTo>
                    <a:cubicBezTo>
                      <a:pt x="96" y="3"/>
                      <a:pt x="92" y="3"/>
                      <a:pt x="89" y="3"/>
                    </a:cubicBezTo>
                    <a:cubicBezTo>
                      <a:pt x="0" y="3"/>
                      <a:pt x="102" y="131"/>
                      <a:pt x="155" y="131"/>
                    </a:cubicBezTo>
                    <a:cubicBezTo>
                      <a:pt x="172" y="131"/>
                      <a:pt x="183" y="119"/>
                      <a:pt x="183" y="87"/>
                    </a:cubicBezTo>
                    <a:cubicBezTo>
                      <a:pt x="183" y="39"/>
                      <a:pt x="162" y="1"/>
                      <a:pt x="120"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0" name="Google Shape;5343;p57"/>
              <p:cNvSpPr/>
              <p:nvPr/>
            </p:nvSpPr>
            <p:spPr>
              <a:xfrm>
                <a:off x="3901001" y="2491116"/>
                <a:ext cx="3787" cy="3787"/>
              </a:xfrm>
              <a:custGeom>
                <a:avLst/>
                <a:gdLst/>
                <a:ahLst/>
                <a:cxnLst/>
                <a:rect l="l" t="t" r="r" b="b"/>
                <a:pathLst>
                  <a:path w="57" h="57" extrusionOk="0">
                    <a:moveTo>
                      <a:pt x="29" y="0"/>
                    </a:moveTo>
                    <a:cubicBezTo>
                      <a:pt x="15" y="0"/>
                      <a:pt x="1" y="14"/>
                      <a:pt x="1" y="28"/>
                    </a:cubicBezTo>
                    <a:cubicBezTo>
                      <a:pt x="1" y="42"/>
                      <a:pt x="15" y="56"/>
                      <a:pt x="29" y="56"/>
                    </a:cubicBezTo>
                    <a:cubicBezTo>
                      <a:pt x="43" y="56"/>
                      <a:pt x="57" y="42"/>
                      <a:pt x="57" y="28"/>
                    </a:cubicBezTo>
                    <a:cubicBezTo>
                      <a:pt x="57" y="14"/>
                      <a:pt x="43" y="0"/>
                      <a:pt x="29"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1" name="Google Shape;5344;p57"/>
              <p:cNvSpPr/>
              <p:nvPr/>
            </p:nvSpPr>
            <p:spPr>
              <a:xfrm>
                <a:off x="3769446" y="2614365"/>
                <a:ext cx="11162" cy="12093"/>
              </a:xfrm>
              <a:custGeom>
                <a:avLst/>
                <a:gdLst/>
                <a:ahLst/>
                <a:cxnLst/>
                <a:rect l="l" t="t" r="r" b="b"/>
                <a:pathLst>
                  <a:path w="168" h="182" extrusionOk="0">
                    <a:moveTo>
                      <a:pt x="84" y="1"/>
                    </a:moveTo>
                    <a:cubicBezTo>
                      <a:pt x="28" y="1"/>
                      <a:pt x="0" y="42"/>
                      <a:pt x="0" y="84"/>
                    </a:cubicBezTo>
                    <a:cubicBezTo>
                      <a:pt x="0" y="140"/>
                      <a:pt x="28" y="182"/>
                      <a:pt x="84" y="182"/>
                    </a:cubicBezTo>
                    <a:cubicBezTo>
                      <a:pt x="126" y="182"/>
                      <a:pt x="168" y="140"/>
                      <a:pt x="168" y="84"/>
                    </a:cubicBezTo>
                    <a:cubicBezTo>
                      <a:pt x="168" y="42"/>
                      <a:pt x="126" y="1"/>
                      <a:pt x="84"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2" name="Google Shape;5345;p57"/>
              <p:cNvSpPr/>
              <p:nvPr/>
            </p:nvSpPr>
            <p:spPr>
              <a:xfrm>
                <a:off x="3773101" y="2617156"/>
                <a:ext cx="3787" cy="3787"/>
              </a:xfrm>
              <a:custGeom>
                <a:avLst/>
                <a:gdLst/>
                <a:ahLst/>
                <a:cxnLst/>
                <a:rect l="l" t="t" r="r" b="b"/>
                <a:pathLst>
                  <a:path w="57" h="57" extrusionOk="0">
                    <a:moveTo>
                      <a:pt x="29" y="0"/>
                    </a:moveTo>
                    <a:cubicBezTo>
                      <a:pt x="15" y="0"/>
                      <a:pt x="1" y="14"/>
                      <a:pt x="1" y="28"/>
                    </a:cubicBezTo>
                    <a:cubicBezTo>
                      <a:pt x="1" y="42"/>
                      <a:pt x="15" y="56"/>
                      <a:pt x="29" y="56"/>
                    </a:cubicBezTo>
                    <a:cubicBezTo>
                      <a:pt x="43" y="56"/>
                      <a:pt x="57" y="42"/>
                      <a:pt x="57" y="28"/>
                    </a:cubicBezTo>
                    <a:cubicBezTo>
                      <a:pt x="57" y="14"/>
                      <a:pt x="43" y="0"/>
                      <a:pt x="29"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3" name="Google Shape;5346;p57"/>
              <p:cNvSpPr/>
              <p:nvPr/>
            </p:nvSpPr>
            <p:spPr>
              <a:xfrm>
                <a:off x="3905652" y="2566062"/>
                <a:ext cx="42723" cy="36344"/>
              </a:xfrm>
              <a:custGeom>
                <a:avLst/>
                <a:gdLst/>
                <a:ahLst/>
                <a:cxnLst/>
                <a:rect l="l" t="t" r="r" b="b"/>
                <a:pathLst>
                  <a:path w="643" h="547" extrusionOk="0">
                    <a:moveTo>
                      <a:pt x="372" y="0"/>
                    </a:moveTo>
                    <a:cubicBezTo>
                      <a:pt x="305" y="0"/>
                      <a:pt x="237" y="27"/>
                      <a:pt x="182" y="86"/>
                    </a:cubicBezTo>
                    <a:cubicBezTo>
                      <a:pt x="1" y="253"/>
                      <a:pt x="126" y="546"/>
                      <a:pt x="377" y="546"/>
                    </a:cubicBezTo>
                    <a:cubicBezTo>
                      <a:pt x="517" y="546"/>
                      <a:pt x="642" y="435"/>
                      <a:pt x="642" y="281"/>
                    </a:cubicBezTo>
                    <a:cubicBezTo>
                      <a:pt x="642" y="112"/>
                      <a:pt x="510" y="0"/>
                      <a:pt x="372"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4" name="Google Shape;5347;p57"/>
              <p:cNvSpPr/>
              <p:nvPr/>
            </p:nvSpPr>
            <p:spPr>
              <a:xfrm>
                <a:off x="3928840" y="2578221"/>
                <a:ext cx="12093" cy="12093"/>
              </a:xfrm>
              <a:custGeom>
                <a:avLst/>
                <a:gdLst/>
                <a:ahLst/>
                <a:cxnLst/>
                <a:rect l="l" t="t" r="r" b="b"/>
                <a:pathLst>
                  <a:path w="182" h="182" extrusionOk="0">
                    <a:moveTo>
                      <a:pt x="98" y="1"/>
                    </a:moveTo>
                    <a:cubicBezTo>
                      <a:pt x="42" y="1"/>
                      <a:pt x="0" y="42"/>
                      <a:pt x="0" y="98"/>
                    </a:cubicBezTo>
                    <a:cubicBezTo>
                      <a:pt x="0" y="140"/>
                      <a:pt x="42" y="182"/>
                      <a:pt x="98" y="182"/>
                    </a:cubicBezTo>
                    <a:cubicBezTo>
                      <a:pt x="140" y="182"/>
                      <a:pt x="182" y="140"/>
                      <a:pt x="182" y="98"/>
                    </a:cubicBezTo>
                    <a:cubicBezTo>
                      <a:pt x="182" y="42"/>
                      <a:pt x="140" y="1"/>
                      <a:pt x="98"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5" name="Google Shape;5348;p57"/>
              <p:cNvSpPr/>
              <p:nvPr/>
            </p:nvSpPr>
            <p:spPr>
              <a:xfrm>
                <a:off x="4020595" y="2471981"/>
                <a:ext cx="29700" cy="24783"/>
              </a:xfrm>
              <a:custGeom>
                <a:avLst/>
                <a:gdLst/>
                <a:ahLst/>
                <a:cxnLst/>
                <a:rect l="l" t="t" r="r" b="b"/>
                <a:pathLst>
                  <a:path w="447" h="373" extrusionOk="0">
                    <a:moveTo>
                      <a:pt x="250" y="0"/>
                    </a:moveTo>
                    <a:cubicBezTo>
                      <a:pt x="205" y="0"/>
                      <a:pt x="161" y="16"/>
                      <a:pt x="126" y="51"/>
                    </a:cubicBezTo>
                    <a:cubicBezTo>
                      <a:pt x="0" y="177"/>
                      <a:pt x="84" y="372"/>
                      <a:pt x="251" y="372"/>
                    </a:cubicBezTo>
                    <a:cubicBezTo>
                      <a:pt x="363" y="372"/>
                      <a:pt x="447" y="288"/>
                      <a:pt x="447" y="191"/>
                    </a:cubicBezTo>
                    <a:cubicBezTo>
                      <a:pt x="447" y="76"/>
                      <a:pt x="348" y="0"/>
                      <a:pt x="250"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6" name="Google Shape;5349;p57"/>
              <p:cNvSpPr/>
              <p:nvPr/>
            </p:nvSpPr>
            <p:spPr>
              <a:xfrm>
                <a:off x="4035412" y="2480419"/>
                <a:ext cx="8372" cy="7973"/>
              </a:xfrm>
              <a:custGeom>
                <a:avLst/>
                <a:gdLst/>
                <a:ahLst/>
                <a:cxnLst/>
                <a:rect l="l" t="t" r="r" b="b"/>
                <a:pathLst>
                  <a:path w="126" h="120" extrusionOk="0">
                    <a:moveTo>
                      <a:pt x="63" y="1"/>
                    </a:moveTo>
                    <a:cubicBezTo>
                      <a:pt x="32" y="1"/>
                      <a:pt x="0" y="22"/>
                      <a:pt x="0" y="64"/>
                    </a:cubicBezTo>
                    <a:cubicBezTo>
                      <a:pt x="0" y="92"/>
                      <a:pt x="28" y="120"/>
                      <a:pt x="70" y="120"/>
                    </a:cubicBezTo>
                    <a:cubicBezTo>
                      <a:pt x="98" y="120"/>
                      <a:pt x="126" y="92"/>
                      <a:pt x="126" y="64"/>
                    </a:cubicBezTo>
                    <a:cubicBezTo>
                      <a:pt x="126" y="22"/>
                      <a:pt x="95" y="1"/>
                      <a:pt x="63"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7" name="Google Shape;5350;p57"/>
              <p:cNvSpPr/>
              <p:nvPr/>
            </p:nvSpPr>
            <p:spPr>
              <a:xfrm>
                <a:off x="3843595" y="2620278"/>
                <a:ext cx="29700" cy="24717"/>
              </a:xfrm>
              <a:custGeom>
                <a:avLst/>
                <a:gdLst/>
                <a:ahLst/>
                <a:cxnLst/>
                <a:rect l="l" t="t" r="r" b="b"/>
                <a:pathLst>
                  <a:path w="447" h="372" extrusionOk="0">
                    <a:moveTo>
                      <a:pt x="250" y="0"/>
                    </a:moveTo>
                    <a:cubicBezTo>
                      <a:pt x="205" y="0"/>
                      <a:pt x="161" y="16"/>
                      <a:pt x="126" y="51"/>
                    </a:cubicBezTo>
                    <a:cubicBezTo>
                      <a:pt x="0" y="177"/>
                      <a:pt x="84" y="372"/>
                      <a:pt x="251" y="372"/>
                    </a:cubicBezTo>
                    <a:cubicBezTo>
                      <a:pt x="363" y="372"/>
                      <a:pt x="446" y="288"/>
                      <a:pt x="446" y="191"/>
                    </a:cubicBezTo>
                    <a:cubicBezTo>
                      <a:pt x="446" y="76"/>
                      <a:pt x="348" y="0"/>
                      <a:pt x="250"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8" name="Google Shape;5351;p57"/>
              <p:cNvSpPr/>
              <p:nvPr/>
            </p:nvSpPr>
            <p:spPr>
              <a:xfrm>
                <a:off x="3859010" y="2630776"/>
                <a:ext cx="8704" cy="5913"/>
              </a:xfrm>
              <a:custGeom>
                <a:avLst/>
                <a:gdLst/>
                <a:ahLst/>
                <a:cxnLst/>
                <a:rect l="l" t="t" r="r" b="b"/>
                <a:pathLst>
                  <a:path w="131" h="89" extrusionOk="0">
                    <a:moveTo>
                      <a:pt x="110" y="0"/>
                    </a:moveTo>
                    <a:cubicBezTo>
                      <a:pt x="71" y="0"/>
                      <a:pt x="1" y="88"/>
                      <a:pt x="75" y="88"/>
                    </a:cubicBezTo>
                    <a:cubicBezTo>
                      <a:pt x="103" y="88"/>
                      <a:pt x="131" y="60"/>
                      <a:pt x="131" y="33"/>
                    </a:cubicBezTo>
                    <a:cubicBezTo>
                      <a:pt x="131" y="9"/>
                      <a:pt x="122" y="0"/>
                      <a:pt x="110"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9" name="Google Shape;5352;p57"/>
              <p:cNvSpPr/>
              <p:nvPr/>
            </p:nvSpPr>
            <p:spPr>
              <a:xfrm>
                <a:off x="3497900" y="2537758"/>
                <a:ext cx="28770" cy="24783"/>
              </a:xfrm>
              <a:custGeom>
                <a:avLst/>
                <a:gdLst/>
                <a:ahLst/>
                <a:cxnLst/>
                <a:rect l="l" t="t" r="r" b="b"/>
                <a:pathLst>
                  <a:path w="433" h="373" extrusionOk="0">
                    <a:moveTo>
                      <a:pt x="242" y="1"/>
                    </a:moveTo>
                    <a:cubicBezTo>
                      <a:pt x="197" y="1"/>
                      <a:pt x="151" y="17"/>
                      <a:pt x="112" y="52"/>
                    </a:cubicBezTo>
                    <a:cubicBezTo>
                      <a:pt x="0" y="177"/>
                      <a:pt x="84" y="372"/>
                      <a:pt x="251" y="372"/>
                    </a:cubicBezTo>
                    <a:cubicBezTo>
                      <a:pt x="349" y="372"/>
                      <a:pt x="433" y="289"/>
                      <a:pt x="433" y="191"/>
                    </a:cubicBezTo>
                    <a:cubicBezTo>
                      <a:pt x="433" y="76"/>
                      <a:pt x="341" y="1"/>
                      <a:pt x="242"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0" name="Google Shape;5353;p57"/>
              <p:cNvSpPr/>
              <p:nvPr/>
            </p:nvSpPr>
            <p:spPr>
              <a:xfrm>
                <a:off x="3513646" y="2546262"/>
                <a:ext cx="8372" cy="7907"/>
              </a:xfrm>
              <a:custGeom>
                <a:avLst/>
                <a:gdLst/>
                <a:ahLst/>
                <a:cxnLst/>
                <a:rect l="l" t="t" r="r" b="b"/>
                <a:pathLst>
                  <a:path w="126" h="119" extrusionOk="0">
                    <a:moveTo>
                      <a:pt x="63" y="0"/>
                    </a:moveTo>
                    <a:cubicBezTo>
                      <a:pt x="32" y="0"/>
                      <a:pt x="0" y="21"/>
                      <a:pt x="0" y="63"/>
                    </a:cubicBezTo>
                    <a:cubicBezTo>
                      <a:pt x="0" y="91"/>
                      <a:pt x="28" y="119"/>
                      <a:pt x="56" y="119"/>
                    </a:cubicBezTo>
                    <a:cubicBezTo>
                      <a:pt x="98" y="119"/>
                      <a:pt x="126" y="91"/>
                      <a:pt x="126" y="63"/>
                    </a:cubicBezTo>
                    <a:cubicBezTo>
                      <a:pt x="126" y="21"/>
                      <a:pt x="94" y="0"/>
                      <a:pt x="63"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1" name="Google Shape;5354;p57"/>
              <p:cNvSpPr/>
              <p:nvPr/>
            </p:nvSpPr>
            <p:spPr>
              <a:xfrm>
                <a:off x="3544209" y="2583470"/>
                <a:ext cx="29700" cy="25381"/>
              </a:xfrm>
              <a:custGeom>
                <a:avLst/>
                <a:gdLst/>
                <a:ahLst/>
                <a:cxnLst/>
                <a:rect l="l" t="t" r="r" b="b"/>
                <a:pathLst>
                  <a:path w="447" h="382" extrusionOk="0">
                    <a:moveTo>
                      <a:pt x="255" y="1"/>
                    </a:moveTo>
                    <a:cubicBezTo>
                      <a:pt x="205" y="1"/>
                      <a:pt x="154" y="19"/>
                      <a:pt x="112" y="61"/>
                    </a:cubicBezTo>
                    <a:cubicBezTo>
                      <a:pt x="1" y="173"/>
                      <a:pt x="84" y="382"/>
                      <a:pt x="252" y="382"/>
                    </a:cubicBezTo>
                    <a:cubicBezTo>
                      <a:pt x="349" y="382"/>
                      <a:pt x="447" y="298"/>
                      <a:pt x="447" y="187"/>
                    </a:cubicBezTo>
                    <a:cubicBezTo>
                      <a:pt x="447" y="75"/>
                      <a:pt x="354" y="1"/>
                      <a:pt x="255"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2" name="Google Shape;5355;p57"/>
              <p:cNvSpPr/>
              <p:nvPr/>
            </p:nvSpPr>
            <p:spPr>
              <a:xfrm>
                <a:off x="3559225" y="2592041"/>
                <a:ext cx="10099" cy="8571"/>
              </a:xfrm>
              <a:custGeom>
                <a:avLst/>
                <a:gdLst/>
                <a:ahLst/>
                <a:cxnLst/>
                <a:rect l="l" t="t" r="r" b="b"/>
                <a:pathLst>
                  <a:path w="152" h="129" extrusionOk="0">
                    <a:moveTo>
                      <a:pt x="59" y="1"/>
                    </a:moveTo>
                    <a:cubicBezTo>
                      <a:pt x="1" y="1"/>
                      <a:pt x="1" y="128"/>
                      <a:pt x="59" y="128"/>
                    </a:cubicBezTo>
                    <a:cubicBezTo>
                      <a:pt x="62" y="128"/>
                      <a:pt x="65" y="128"/>
                      <a:pt x="68" y="127"/>
                    </a:cubicBezTo>
                    <a:cubicBezTo>
                      <a:pt x="151" y="113"/>
                      <a:pt x="151" y="16"/>
                      <a:pt x="68" y="2"/>
                    </a:cubicBezTo>
                    <a:cubicBezTo>
                      <a:pt x="65" y="1"/>
                      <a:pt x="62" y="1"/>
                      <a:pt x="59"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3" name="Google Shape;5356;p57"/>
              <p:cNvSpPr/>
              <p:nvPr/>
            </p:nvSpPr>
            <p:spPr>
              <a:xfrm>
                <a:off x="3500690" y="2450919"/>
                <a:ext cx="29700" cy="25447"/>
              </a:xfrm>
              <a:custGeom>
                <a:avLst/>
                <a:gdLst/>
                <a:ahLst/>
                <a:cxnLst/>
                <a:rect l="l" t="t" r="r" b="b"/>
                <a:pathLst>
                  <a:path w="447" h="383" extrusionOk="0">
                    <a:moveTo>
                      <a:pt x="258" y="1"/>
                    </a:moveTo>
                    <a:cubicBezTo>
                      <a:pt x="211" y="1"/>
                      <a:pt x="163" y="20"/>
                      <a:pt x="126" y="61"/>
                    </a:cubicBezTo>
                    <a:cubicBezTo>
                      <a:pt x="0" y="173"/>
                      <a:pt x="84" y="382"/>
                      <a:pt x="251" y="382"/>
                    </a:cubicBezTo>
                    <a:cubicBezTo>
                      <a:pt x="363" y="382"/>
                      <a:pt x="446" y="299"/>
                      <a:pt x="446" y="187"/>
                    </a:cubicBezTo>
                    <a:cubicBezTo>
                      <a:pt x="446" y="75"/>
                      <a:pt x="353" y="1"/>
                      <a:pt x="258"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4" name="Google Shape;5357;p57"/>
              <p:cNvSpPr/>
              <p:nvPr/>
            </p:nvSpPr>
            <p:spPr>
              <a:xfrm>
                <a:off x="3516437" y="2459158"/>
                <a:ext cx="8372" cy="8837"/>
              </a:xfrm>
              <a:custGeom>
                <a:avLst/>
                <a:gdLst/>
                <a:ahLst/>
                <a:cxnLst/>
                <a:rect l="l" t="t" r="r" b="b"/>
                <a:pathLst>
                  <a:path w="126" h="133" extrusionOk="0">
                    <a:moveTo>
                      <a:pt x="63" y="0"/>
                    </a:moveTo>
                    <a:cubicBezTo>
                      <a:pt x="32" y="0"/>
                      <a:pt x="0" y="21"/>
                      <a:pt x="0" y="63"/>
                    </a:cubicBezTo>
                    <a:cubicBezTo>
                      <a:pt x="0" y="105"/>
                      <a:pt x="28" y="133"/>
                      <a:pt x="70" y="133"/>
                    </a:cubicBezTo>
                    <a:cubicBezTo>
                      <a:pt x="98" y="133"/>
                      <a:pt x="126" y="105"/>
                      <a:pt x="126" y="63"/>
                    </a:cubicBezTo>
                    <a:cubicBezTo>
                      <a:pt x="126" y="21"/>
                      <a:pt x="94" y="0"/>
                      <a:pt x="63"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5" name="Google Shape;5358;p57"/>
              <p:cNvSpPr/>
              <p:nvPr/>
            </p:nvSpPr>
            <p:spPr>
              <a:xfrm>
                <a:off x="3790708" y="2438627"/>
                <a:ext cx="29766" cy="24717"/>
              </a:xfrm>
              <a:custGeom>
                <a:avLst/>
                <a:gdLst/>
                <a:ahLst/>
                <a:cxnLst/>
                <a:rect l="l" t="t" r="r" b="b"/>
                <a:pathLst>
                  <a:path w="448" h="372" extrusionOk="0">
                    <a:moveTo>
                      <a:pt x="257" y="0"/>
                    </a:moveTo>
                    <a:cubicBezTo>
                      <a:pt x="212" y="0"/>
                      <a:pt x="166" y="16"/>
                      <a:pt x="126" y="51"/>
                    </a:cubicBezTo>
                    <a:cubicBezTo>
                      <a:pt x="1" y="177"/>
                      <a:pt x="85" y="372"/>
                      <a:pt x="266" y="372"/>
                    </a:cubicBezTo>
                    <a:cubicBezTo>
                      <a:pt x="364" y="372"/>
                      <a:pt x="447" y="288"/>
                      <a:pt x="447" y="191"/>
                    </a:cubicBezTo>
                    <a:cubicBezTo>
                      <a:pt x="447" y="76"/>
                      <a:pt x="355" y="0"/>
                      <a:pt x="257"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6" name="Google Shape;5359;p57"/>
              <p:cNvSpPr/>
              <p:nvPr/>
            </p:nvSpPr>
            <p:spPr>
              <a:xfrm>
                <a:off x="3806521" y="2447065"/>
                <a:ext cx="8372" cy="8903"/>
              </a:xfrm>
              <a:custGeom>
                <a:avLst/>
                <a:gdLst/>
                <a:ahLst/>
                <a:cxnLst/>
                <a:rect l="l" t="t" r="r" b="b"/>
                <a:pathLst>
                  <a:path w="126" h="134" extrusionOk="0">
                    <a:moveTo>
                      <a:pt x="63" y="1"/>
                    </a:moveTo>
                    <a:cubicBezTo>
                      <a:pt x="31" y="1"/>
                      <a:pt x="0" y="22"/>
                      <a:pt x="0" y="64"/>
                    </a:cubicBezTo>
                    <a:cubicBezTo>
                      <a:pt x="0" y="92"/>
                      <a:pt x="28" y="133"/>
                      <a:pt x="70" y="133"/>
                    </a:cubicBezTo>
                    <a:cubicBezTo>
                      <a:pt x="98" y="133"/>
                      <a:pt x="126" y="92"/>
                      <a:pt x="126" y="64"/>
                    </a:cubicBezTo>
                    <a:cubicBezTo>
                      <a:pt x="126" y="22"/>
                      <a:pt x="94" y="1"/>
                      <a:pt x="63"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7" name="Google Shape;5360;p57"/>
              <p:cNvSpPr/>
              <p:nvPr/>
            </p:nvSpPr>
            <p:spPr>
              <a:xfrm>
                <a:off x="3983521" y="2411718"/>
                <a:ext cx="29700" cy="24783"/>
              </a:xfrm>
              <a:custGeom>
                <a:avLst/>
                <a:gdLst/>
                <a:ahLst/>
                <a:cxnLst/>
                <a:rect l="l" t="t" r="r" b="b"/>
                <a:pathLst>
                  <a:path w="447" h="373" extrusionOk="0">
                    <a:moveTo>
                      <a:pt x="250" y="1"/>
                    </a:moveTo>
                    <a:cubicBezTo>
                      <a:pt x="205" y="1"/>
                      <a:pt x="161" y="17"/>
                      <a:pt x="126" y="52"/>
                    </a:cubicBezTo>
                    <a:cubicBezTo>
                      <a:pt x="0" y="177"/>
                      <a:pt x="84" y="372"/>
                      <a:pt x="251" y="372"/>
                    </a:cubicBezTo>
                    <a:cubicBezTo>
                      <a:pt x="363" y="372"/>
                      <a:pt x="447" y="289"/>
                      <a:pt x="447" y="191"/>
                    </a:cubicBezTo>
                    <a:cubicBezTo>
                      <a:pt x="447" y="76"/>
                      <a:pt x="348" y="1"/>
                      <a:pt x="250"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8" name="Google Shape;5361;p57"/>
              <p:cNvSpPr/>
              <p:nvPr/>
            </p:nvSpPr>
            <p:spPr>
              <a:xfrm>
                <a:off x="3999268" y="2420223"/>
                <a:ext cx="8372" cy="7907"/>
              </a:xfrm>
              <a:custGeom>
                <a:avLst/>
                <a:gdLst/>
                <a:ahLst/>
                <a:cxnLst/>
                <a:rect l="l" t="t" r="r" b="b"/>
                <a:pathLst>
                  <a:path w="126" h="119" extrusionOk="0">
                    <a:moveTo>
                      <a:pt x="63" y="0"/>
                    </a:moveTo>
                    <a:cubicBezTo>
                      <a:pt x="32" y="0"/>
                      <a:pt x="0" y="21"/>
                      <a:pt x="0" y="63"/>
                    </a:cubicBezTo>
                    <a:cubicBezTo>
                      <a:pt x="0" y="91"/>
                      <a:pt x="28" y="119"/>
                      <a:pt x="70" y="119"/>
                    </a:cubicBezTo>
                    <a:cubicBezTo>
                      <a:pt x="98" y="119"/>
                      <a:pt x="126" y="91"/>
                      <a:pt x="126" y="63"/>
                    </a:cubicBezTo>
                    <a:cubicBezTo>
                      <a:pt x="126" y="21"/>
                      <a:pt x="95" y="0"/>
                      <a:pt x="63"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9" name="Google Shape;5362;p57"/>
              <p:cNvSpPr/>
              <p:nvPr/>
            </p:nvSpPr>
            <p:spPr>
              <a:xfrm>
                <a:off x="3971429" y="2596160"/>
                <a:ext cx="28836" cy="24783"/>
              </a:xfrm>
              <a:custGeom>
                <a:avLst/>
                <a:gdLst/>
                <a:ahLst/>
                <a:cxnLst/>
                <a:rect l="l" t="t" r="r" b="b"/>
                <a:pathLst>
                  <a:path w="434" h="373" extrusionOk="0">
                    <a:moveTo>
                      <a:pt x="243" y="1"/>
                    </a:moveTo>
                    <a:cubicBezTo>
                      <a:pt x="198" y="1"/>
                      <a:pt x="152" y="16"/>
                      <a:pt x="113" y="51"/>
                    </a:cubicBezTo>
                    <a:cubicBezTo>
                      <a:pt x="1" y="177"/>
                      <a:pt x="85" y="372"/>
                      <a:pt x="252" y="372"/>
                    </a:cubicBezTo>
                    <a:cubicBezTo>
                      <a:pt x="350" y="372"/>
                      <a:pt x="433" y="289"/>
                      <a:pt x="433" y="191"/>
                    </a:cubicBezTo>
                    <a:cubicBezTo>
                      <a:pt x="433" y="76"/>
                      <a:pt x="341" y="1"/>
                      <a:pt x="243"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0" name="Google Shape;5363;p57"/>
              <p:cNvSpPr/>
              <p:nvPr/>
            </p:nvSpPr>
            <p:spPr>
              <a:xfrm>
                <a:off x="3987242" y="2604199"/>
                <a:ext cx="8372" cy="9302"/>
              </a:xfrm>
              <a:custGeom>
                <a:avLst/>
                <a:gdLst/>
                <a:ahLst/>
                <a:cxnLst/>
                <a:rect l="l" t="t" r="r" b="b"/>
                <a:pathLst>
                  <a:path w="126" h="140" extrusionOk="0">
                    <a:moveTo>
                      <a:pt x="56" y="0"/>
                    </a:moveTo>
                    <a:cubicBezTo>
                      <a:pt x="28" y="0"/>
                      <a:pt x="0" y="28"/>
                      <a:pt x="0" y="70"/>
                    </a:cubicBezTo>
                    <a:cubicBezTo>
                      <a:pt x="0" y="98"/>
                      <a:pt x="28" y="126"/>
                      <a:pt x="56" y="140"/>
                    </a:cubicBezTo>
                    <a:cubicBezTo>
                      <a:pt x="98" y="126"/>
                      <a:pt x="126" y="98"/>
                      <a:pt x="126" y="70"/>
                    </a:cubicBezTo>
                    <a:cubicBezTo>
                      <a:pt x="126" y="28"/>
                      <a:pt x="98" y="0"/>
                      <a:pt x="56"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1" name="Google Shape;5364;p57"/>
              <p:cNvSpPr/>
              <p:nvPr/>
            </p:nvSpPr>
            <p:spPr>
              <a:xfrm>
                <a:off x="4058600" y="2519221"/>
                <a:ext cx="29700" cy="24783"/>
              </a:xfrm>
              <a:custGeom>
                <a:avLst/>
                <a:gdLst/>
                <a:ahLst/>
                <a:cxnLst/>
                <a:rect l="l" t="t" r="r" b="b"/>
                <a:pathLst>
                  <a:path w="447" h="373" extrusionOk="0">
                    <a:moveTo>
                      <a:pt x="250" y="1"/>
                    </a:moveTo>
                    <a:cubicBezTo>
                      <a:pt x="205" y="1"/>
                      <a:pt x="161" y="17"/>
                      <a:pt x="126" y="52"/>
                    </a:cubicBezTo>
                    <a:cubicBezTo>
                      <a:pt x="0" y="177"/>
                      <a:pt x="84" y="372"/>
                      <a:pt x="251" y="372"/>
                    </a:cubicBezTo>
                    <a:cubicBezTo>
                      <a:pt x="363" y="372"/>
                      <a:pt x="446" y="289"/>
                      <a:pt x="446" y="191"/>
                    </a:cubicBezTo>
                    <a:cubicBezTo>
                      <a:pt x="446" y="76"/>
                      <a:pt x="348" y="1"/>
                      <a:pt x="250"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2" name="Google Shape;5365;p57"/>
              <p:cNvSpPr/>
              <p:nvPr/>
            </p:nvSpPr>
            <p:spPr>
              <a:xfrm>
                <a:off x="4074014" y="2529718"/>
                <a:ext cx="8704" cy="5913"/>
              </a:xfrm>
              <a:custGeom>
                <a:avLst/>
                <a:gdLst/>
                <a:ahLst/>
                <a:cxnLst/>
                <a:rect l="l" t="t" r="r" b="b"/>
                <a:pathLst>
                  <a:path w="131" h="89" extrusionOk="0">
                    <a:moveTo>
                      <a:pt x="110" y="1"/>
                    </a:moveTo>
                    <a:cubicBezTo>
                      <a:pt x="71" y="1"/>
                      <a:pt x="1" y="89"/>
                      <a:pt x="75" y="89"/>
                    </a:cubicBezTo>
                    <a:cubicBezTo>
                      <a:pt x="103" y="89"/>
                      <a:pt x="131" y="61"/>
                      <a:pt x="131" y="33"/>
                    </a:cubicBezTo>
                    <a:cubicBezTo>
                      <a:pt x="131" y="10"/>
                      <a:pt x="122" y="1"/>
                      <a:pt x="110"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3" name="Google Shape;5366;p57"/>
              <p:cNvSpPr/>
              <p:nvPr/>
            </p:nvSpPr>
            <p:spPr>
              <a:xfrm>
                <a:off x="3733302" y="2516164"/>
                <a:ext cx="42656" cy="36012"/>
              </a:xfrm>
              <a:custGeom>
                <a:avLst/>
                <a:gdLst/>
                <a:ahLst/>
                <a:cxnLst/>
                <a:rect l="l" t="t" r="r" b="b"/>
                <a:pathLst>
                  <a:path w="642" h="542" extrusionOk="0">
                    <a:moveTo>
                      <a:pt x="363" y="0"/>
                    </a:moveTo>
                    <a:cubicBezTo>
                      <a:pt x="126" y="0"/>
                      <a:pt x="0" y="251"/>
                      <a:pt x="140" y="432"/>
                    </a:cubicBezTo>
                    <a:cubicBezTo>
                      <a:pt x="197" y="507"/>
                      <a:pt x="281" y="542"/>
                      <a:pt x="363" y="542"/>
                    </a:cubicBezTo>
                    <a:cubicBezTo>
                      <a:pt x="480" y="542"/>
                      <a:pt x="595" y="472"/>
                      <a:pt x="628" y="349"/>
                    </a:cubicBezTo>
                    <a:cubicBezTo>
                      <a:pt x="642" y="167"/>
                      <a:pt x="530" y="14"/>
                      <a:pt x="363"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4" name="Google Shape;5367;p57"/>
              <p:cNvSpPr/>
              <p:nvPr/>
            </p:nvSpPr>
            <p:spPr>
              <a:xfrm>
                <a:off x="3750444" y="2527260"/>
                <a:ext cx="13953" cy="11162"/>
              </a:xfrm>
              <a:custGeom>
                <a:avLst/>
                <a:gdLst/>
                <a:ahLst/>
                <a:cxnLst/>
                <a:rect l="l" t="t" r="r" b="b"/>
                <a:pathLst>
                  <a:path w="210" h="168" extrusionOk="0">
                    <a:moveTo>
                      <a:pt x="105" y="0"/>
                    </a:moveTo>
                    <a:cubicBezTo>
                      <a:pt x="53" y="0"/>
                      <a:pt x="0" y="28"/>
                      <a:pt x="21" y="84"/>
                    </a:cubicBezTo>
                    <a:cubicBezTo>
                      <a:pt x="0" y="140"/>
                      <a:pt x="53" y="168"/>
                      <a:pt x="105" y="168"/>
                    </a:cubicBezTo>
                    <a:cubicBezTo>
                      <a:pt x="157" y="168"/>
                      <a:pt x="209" y="140"/>
                      <a:pt x="188" y="84"/>
                    </a:cubicBezTo>
                    <a:cubicBezTo>
                      <a:pt x="209" y="28"/>
                      <a:pt x="157" y="0"/>
                      <a:pt x="105"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5" name="Google Shape;5368;p57"/>
              <p:cNvSpPr/>
              <p:nvPr/>
            </p:nvSpPr>
            <p:spPr>
              <a:xfrm>
                <a:off x="3694168" y="2592373"/>
                <a:ext cx="26378" cy="19003"/>
              </a:xfrm>
              <a:custGeom>
                <a:avLst/>
                <a:gdLst/>
                <a:ahLst/>
                <a:cxnLst/>
                <a:rect l="l" t="t" r="r" b="b"/>
                <a:pathLst>
                  <a:path w="397" h="286" extrusionOk="0">
                    <a:moveTo>
                      <a:pt x="205" y="0"/>
                    </a:moveTo>
                    <a:cubicBezTo>
                      <a:pt x="185" y="0"/>
                      <a:pt x="164" y="8"/>
                      <a:pt x="143" y="25"/>
                    </a:cubicBezTo>
                    <a:cubicBezTo>
                      <a:pt x="0" y="48"/>
                      <a:pt x="91" y="285"/>
                      <a:pt x="198" y="285"/>
                    </a:cubicBezTo>
                    <a:cubicBezTo>
                      <a:pt x="217" y="285"/>
                      <a:pt x="236" y="278"/>
                      <a:pt x="254" y="262"/>
                    </a:cubicBezTo>
                    <a:cubicBezTo>
                      <a:pt x="396" y="226"/>
                      <a:pt x="318" y="0"/>
                      <a:pt x="205"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6" name="Google Shape;5369;p57"/>
              <p:cNvSpPr/>
              <p:nvPr/>
            </p:nvSpPr>
            <p:spPr>
              <a:xfrm>
                <a:off x="3706393" y="2597290"/>
                <a:ext cx="7508" cy="6378"/>
              </a:xfrm>
              <a:custGeom>
                <a:avLst/>
                <a:gdLst/>
                <a:ahLst/>
                <a:cxnLst/>
                <a:rect l="l" t="t" r="r" b="b"/>
                <a:pathLst>
                  <a:path w="113" h="96" extrusionOk="0">
                    <a:moveTo>
                      <a:pt x="67" y="1"/>
                    </a:moveTo>
                    <a:cubicBezTo>
                      <a:pt x="59" y="1"/>
                      <a:pt x="51" y="2"/>
                      <a:pt x="42" y="6"/>
                    </a:cubicBezTo>
                    <a:cubicBezTo>
                      <a:pt x="1" y="20"/>
                      <a:pt x="1" y="48"/>
                      <a:pt x="1" y="76"/>
                    </a:cubicBezTo>
                    <a:cubicBezTo>
                      <a:pt x="10" y="86"/>
                      <a:pt x="34" y="96"/>
                      <a:pt x="57" y="96"/>
                    </a:cubicBezTo>
                    <a:cubicBezTo>
                      <a:pt x="67" y="96"/>
                      <a:pt x="76" y="94"/>
                      <a:pt x="84" y="90"/>
                    </a:cubicBezTo>
                    <a:cubicBezTo>
                      <a:pt x="98" y="76"/>
                      <a:pt x="112" y="48"/>
                      <a:pt x="112" y="20"/>
                    </a:cubicBezTo>
                    <a:cubicBezTo>
                      <a:pt x="102" y="11"/>
                      <a:pt x="86" y="1"/>
                      <a:pt x="67"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7" name="Google Shape;5370;p57"/>
              <p:cNvSpPr/>
              <p:nvPr/>
            </p:nvSpPr>
            <p:spPr>
              <a:xfrm>
                <a:off x="3887845" y="2436102"/>
                <a:ext cx="26577" cy="18604"/>
              </a:xfrm>
              <a:custGeom>
                <a:avLst/>
                <a:gdLst/>
                <a:ahLst/>
                <a:cxnLst/>
                <a:rect l="l" t="t" r="r" b="b"/>
                <a:pathLst>
                  <a:path w="400" h="280" extrusionOk="0">
                    <a:moveTo>
                      <a:pt x="195" y="0"/>
                    </a:moveTo>
                    <a:cubicBezTo>
                      <a:pt x="178" y="0"/>
                      <a:pt x="160" y="6"/>
                      <a:pt x="143" y="19"/>
                    </a:cubicBezTo>
                    <a:cubicBezTo>
                      <a:pt x="0" y="43"/>
                      <a:pt x="91" y="280"/>
                      <a:pt x="198" y="280"/>
                    </a:cubicBezTo>
                    <a:cubicBezTo>
                      <a:pt x="217" y="280"/>
                      <a:pt x="236" y="273"/>
                      <a:pt x="255" y="257"/>
                    </a:cubicBezTo>
                    <a:cubicBezTo>
                      <a:pt x="399" y="232"/>
                      <a:pt x="304" y="0"/>
                      <a:pt x="195"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8" name="Google Shape;5371;p57"/>
              <p:cNvSpPr/>
              <p:nvPr/>
            </p:nvSpPr>
            <p:spPr>
              <a:xfrm>
                <a:off x="3899472" y="2441152"/>
                <a:ext cx="8106" cy="6179"/>
              </a:xfrm>
              <a:custGeom>
                <a:avLst/>
                <a:gdLst/>
                <a:ahLst/>
                <a:cxnLst/>
                <a:rect l="l" t="t" r="r" b="b"/>
                <a:pathLst>
                  <a:path w="122" h="93" extrusionOk="0">
                    <a:moveTo>
                      <a:pt x="67" y="1"/>
                    </a:moveTo>
                    <a:cubicBezTo>
                      <a:pt x="35" y="1"/>
                      <a:pt x="1" y="32"/>
                      <a:pt x="10" y="69"/>
                    </a:cubicBezTo>
                    <a:cubicBezTo>
                      <a:pt x="18" y="85"/>
                      <a:pt x="31" y="92"/>
                      <a:pt x="46" y="92"/>
                    </a:cubicBezTo>
                    <a:cubicBezTo>
                      <a:pt x="57" y="92"/>
                      <a:pt x="68" y="89"/>
                      <a:pt x="80" y="83"/>
                    </a:cubicBezTo>
                    <a:cubicBezTo>
                      <a:pt x="108" y="83"/>
                      <a:pt x="121" y="55"/>
                      <a:pt x="108" y="27"/>
                    </a:cubicBezTo>
                    <a:cubicBezTo>
                      <a:pt x="98" y="8"/>
                      <a:pt x="83" y="1"/>
                      <a:pt x="67"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9" name="Google Shape;5372;p57"/>
              <p:cNvSpPr/>
              <p:nvPr/>
            </p:nvSpPr>
            <p:spPr>
              <a:xfrm>
                <a:off x="3934819" y="2525134"/>
                <a:ext cx="18139" cy="16278"/>
              </a:xfrm>
              <a:custGeom>
                <a:avLst/>
                <a:gdLst/>
                <a:ahLst/>
                <a:cxnLst/>
                <a:rect l="l" t="t" r="r" b="b"/>
                <a:pathLst>
                  <a:path w="273" h="245" extrusionOk="0">
                    <a:moveTo>
                      <a:pt x="191" y="1"/>
                    </a:moveTo>
                    <a:cubicBezTo>
                      <a:pt x="105" y="1"/>
                      <a:pt x="0" y="245"/>
                      <a:pt x="122" y="245"/>
                    </a:cubicBezTo>
                    <a:cubicBezTo>
                      <a:pt x="130" y="245"/>
                      <a:pt x="138" y="244"/>
                      <a:pt x="147" y="242"/>
                    </a:cubicBezTo>
                    <a:cubicBezTo>
                      <a:pt x="231" y="214"/>
                      <a:pt x="273" y="130"/>
                      <a:pt x="245" y="46"/>
                    </a:cubicBezTo>
                    <a:cubicBezTo>
                      <a:pt x="230" y="14"/>
                      <a:pt x="211" y="1"/>
                      <a:pt x="191" y="1"/>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0" name="Google Shape;5373;p57"/>
              <p:cNvSpPr/>
              <p:nvPr/>
            </p:nvSpPr>
            <p:spPr>
              <a:xfrm>
                <a:off x="3939005" y="2529453"/>
                <a:ext cx="8438" cy="5913"/>
              </a:xfrm>
              <a:custGeom>
                <a:avLst/>
                <a:gdLst/>
                <a:ahLst/>
                <a:cxnLst/>
                <a:rect l="l" t="t" r="r" b="b"/>
                <a:pathLst>
                  <a:path w="127" h="89" extrusionOk="0">
                    <a:moveTo>
                      <a:pt x="77" y="0"/>
                    </a:moveTo>
                    <a:cubicBezTo>
                      <a:pt x="66" y="0"/>
                      <a:pt x="54" y="3"/>
                      <a:pt x="43" y="9"/>
                    </a:cubicBezTo>
                    <a:cubicBezTo>
                      <a:pt x="29" y="9"/>
                      <a:pt x="1" y="37"/>
                      <a:pt x="15" y="65"/>
                    </a:cubicBezTo>
                    <a:cubicBezTo>
                      <a:pt x="23" y="81"/>
                      <a:pt x="36" y="88"/>
                      <a:pt x="51" y="88"/>
                    </a:cubicBezTo>
                    <a:cubicBezTo>
                      <a:pt x="61" y="88"/>
                      <a:pt x="73" y="85"/>
                      <a:pt x="84" y="79"/>
                    </a:cubicBezTo>
                    <a:cubicBezTo>
                      <a:pt x="112" y="79"/>
                      <a:pt x="126" y="51"/>
                      <a:pt x="126" y="23"/>
                    </a:cubicBezTo>
                    <a:cubicBezTo>
                      <a:pt x="110" y="7"/>
                      <a:pt x="94" y="0"/>
                      <a:pt x="77" y="0"/>
                    </a:cubicBezTo>
                    <a:close/>
                  </a:path>
                </a:pathLst>
              </a:custGeom>
              <a:solidFill>
                <a:srgbClr val="BA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1" name="Google Shape;5374;p57"/>
              <p:cNvSpPr/>
              <p:nvPr/>
            </p:nvSpPr>
            <p:spPr>
              <a:xfrm>
                <a:off x="3230074" y="1938787"/>
                <a:ext cx="1114972" cy="770201"/>
              </a:xfrm>
              <a:custGeom>
                <a:avLst/>
                <a:gdLst/>
                <a:ahLst/>
                <a:cxnLst/>
                <a:rect l="l" t="t" r="r" b="b"/>
                <a:pathLst>
                  <a:path w="16781" h="11592" extrusionOk="0">
                    <a:moveTo>
                      <a:pt x="9429" y="502"/>
                    </a:moveTo>
                    <a:lnTo>
                      <a:pt x="9429" y="4575"/>
                    </a:lnTo>
                    <a:cubicBezTo>
                      <a:pt x="9429" y="4575"/>
                      <a:pt x="16780" y="8802"/>
                      <a:pt x="12205" y="10866"/>
                    </a:cubicBezTo>
                    <a:cubicBezTo>
                      <a:pt x="12205" y="10866"/>
                      <a:pt x="11006" y="11382"/>
                      <a:pt x="8383" y="11410"/>
                    </a:cubicBezTo>
                    <a:cubicBezTo>
                      <a:pt x="5775" y="11382"/>
                      <a:pt x="4575" y="10866"/>
                      <a:pt x="4575" y="10866"/>
                    </a:cubicBezTo>
                    <a:cubicBezTo>
                      <a:pt x="0" y="8788"/>
                      <a:pt x="7365" y="4575"/>
                      <a:pt x="7365" y="4575"/>
                    </a:cubicBezTo>
                    <a:lnTo>
                      <a:pt x="7365" y="502"/>
                    </a:lnTo>
                    <a:cubicBezTo>
                      <a:pt x="7686" y="690"/>
                      <a:pt x="8041" y="785"/>
                      <a:pt x="8397" y="785"/>
                    </a:cubicBezTo>
                    <a:cubicBezTo>
                      <a:pt x="8753" y="785"/>
                      <a:pt x="9108" y="690"/>
                      <a:pt x="9429" y="502"/>
                    </a:cubicBezTo>
                    <a:close/>
                    <a:moveTo>
                      <a:pt x="9694" y="0"/>
                    </a:moveTo>
                    <a:lnTo>
                      <a:pt x="9276" y="279"/>
                    </a:lnTo>
                    <a:cubicBezTo>
                      <a:pt x="9011" y="432"/>
                      <a:pt x="8704" y="516"/>
                      <a:pt x="8397" y="516"/>
                    </a:cubicBezTo>
                    <a:cubicBezTo>
                      <a:pt x="8076" y="516"/>
                      <a:pt x="7769" y="432"/>
                      <a:pt x="7477" y="265"/>
                    </a:cubicBezTo>
                    <a:lnTo>
                      <a:pt x="7100" y="56"/>
                    </a:lnTo>
                    <a:lnTo>
                      <a:pt x="7100" y="56"/>
                    </a:lnTo>
                    <a:lnTo>
                      <a:pt x="7239" y="4450"/>
                    </a:lnTo>
                    <a:cubicBezTo>
                      <a:pt x="6472" y="4896"/>
                      <a:pt x="2720" y="7156"/>
                      <a:pt x="2818" y="9192"/>
                    </a:cubicBezTo>
                    <a:cubicBezTo>
                      <a:pt x="2860" y="9987"/>
                      <a:pt x="3404" y="10629"/>
                      <a:pt x="4478" y="11117"/>
                    </a:cubicBezTo>
                    <a:cubicBezTo>
                      <a:pt x="4519" y="11131"/>
                      <a:pt x="5747" y="11563"/>
                      <a:pt x="8397" y="11591"/>
                    </a:cubicBezTo>
                    <a:cubicBezTo>
                      <a:pt x="11047" y="11563"/>
                      <a:pt x="12275" y="11131"/>
                      <a:pt x="12317" y="11117"/>
                    </a:cubicBezTo>
                    <a:cubicBezTo>
                      <a:pt x="13377" y="10629"/>
                      <a:pt x="13935" y="9987"/>
                      <a:pt x="13977" y="9192"/>
                    </a:cubicBezTo>
                    <a:cubicBezTo>
                      <a:pt x="14074" y="7156"/>
                      <a:pt x="10280" y="4924"/>
                      <a:pt x="9527" y="4464"/>
                    </a:cubicBezTo>
                    <a:lnTo>
                      <a:pt x="96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2" name="Google Shape;5375;p57"/>
              <p:cNvSpPr/>
              <p:nvPr/>
            </p:nvSpPr>
            <p:spPr>
              <a:xfrm>
                <a:off x="3534974" y="2055525"/>
                <a:ext cx="243778" cy="581173"/>
              </a:xfrm>
              <a:custGeom>
                <a:avLst/>
                <a:gdLst/>
                <a:ahLst/>
                <a:cxnLst/>
                <a:rect l="l" t="t" r="r" b="b"/>
                <a:pathLst>
                  <a:path w="3669" h="8747" extrusionOk="0">
                    <a:moveTo>
                      <a:pt x="3250" y="15"/>
                    </a:moveTo>
                    <a:lnTo>
                      <a:pt x="3097" y="3027"/>
                    </a:lnTo>
                    <a:lnTo>
                      <a:pt x="0" y="8188"/>
                    </a:lnTo>
                    <a:cubicBezTo>
                      <a:pt x="642" y="8523"/>
                      <a:pt x="1353" y="8704"/>
                      <a:pt x="2065" y="8746"/>
                    </a:cubicBezTo>
                    <a:lnTo>
                      <a:pt x="3669" y="3083"/>
                    </a:lnTo>
                    <a:lnTo>
                      <a:pt x="3459" y="1"/>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3" name="Google Shape;5376;p57"/>
              <p:cNvSpPr/>
              <p:nvPr/>
            </p:nvSpPr>
            <p:spPr>
              <a:xfrm>
                <a:off x="3871368" y="2331723"/>
                <a:ext cx="216935" cy="288294"/>
              </a:xfrm>
              <a:custGeom>
                <a:avLst/>
                <a:gdLst/>
                <a:ahLst/>
                <a:cxnLst/>
                <a:rect l="l" t="t" r="r" b="b"/>
                <a:pathLst>
                  <a:path w="3265" h="4339" extrusionOk="0">
                    <a:moveTo>
                      <a:pt x="0" y="0"/>
                    </a:moveTo>
                    <a:lnTo>
                      <a:pt x="2302" y="4338"/>
                    </a:lnTo>
                    <a:cubicBezTo>
                      <a:pt x="2302" y="4338"/>
                      <a:pt x="3111" y="4073"/>
                      <a:pt x="3264" y="3752"/>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4" name="Google Shape;5377;p57"/>
              <p:cNvSpPr/>
              <p:nvPr/>
            </p:nvSpPr>
            <p:spPr>
              <a:xfrm>
                <a:off x="3389467" y="2505002"/>
                <a:ext cx="93684" cy="139064"/>
              </a:xfrm>
              <a:custGeom>
                <a:avLst/>
                <a:gdLst/>
                <a:ahLst/>
                <a:cxnLst/>
                <a:rect l="l" t="t" r="r" b="b"/>
                <a:pathLst>
                  <a:path w="1410" h="2093" extrusionOk="0">
                    <a:moveTo>
                      <a:pt x="642" y="1"/>
                    </a:moveTo>
                    <a:lnTo>
                      <a:pt x="642" y="1"/>
                    </a:lnTo>
                    <a:cubicBezTo>
                      <a:pt x="642" y="1"/>
                      <a:pt x="0" y="1200"/>
                      <a:pt x="1409" y="2093"/>
                    </a:cubicBezTo>
                    <a:cubicBezTo>
                      <a:pt x="1409" y="2093"/>
                      <a:pt x="209" y="1270"/>
                      <a:pt x="642" y="1"/>
                    </a:cubicBezTo>
                    <a:close/>
                  </a:path>
                </a:pathLst>
              </a:custGeom>
              <a:solidFill>
                <a:srgbClr val="FB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5" name="Google Shape;5378;p57"/>
              <p:cNvSpPr/>
              <p:nvPr/>
            </p:nvSpPr>
            <p:spPr>
              <a:xfrm>
                <a:off x="3485807" y="2264019"/>
                <a:ext cx="187301" cy="155808"/>
              </a:xfrm>
              <a:custGeom>
                <a:avLst/>
                <a:gdLst/>
                <a:ahLst/>
                <a:cxnLst/>
                <a:rect l="l" t="t" r="r" b="b"/>
                <a:pathLst>
                  <a:path w="2819" h="2345" extrusionOk="0">
                    <a:moveTo>
                      <a:pt x="2818" y="1"/>
                    </a:moveTo>
                    <a:lnTo>
                      <a:pt x="2818" y="1"/>
                    </a:lnTo>
                    <a:cubicBezTo>
                      <a:pt x="559" y="1242"/>
                      <a:pt x="1" y="2330"/>
                      <a:pt x="1" y="2344"/>
                    </a:cubicBezTo>
                    <a:cubicBezTo>
                      <a:pt x="615" y="1410"/>
                      <a:pt x="2818" y="1"/>
                      <a:pt x="2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6" name="Google Shape;5379;p57"/>
              <p:cNvSpPr/>
              <p:nvPr/>
            </p:nvSpPr>
            <p:spPr>
              <a:xfrm>
                <a:off x="3727721" y="1951743"/>
                <a:ext cx="135343" cy="25580"/>
              </a:xfrm>
              <a:custGeom>
                <a:avLst/>
                <a:gdLst/>
                <a:ahLst/>
                <a:cxnLst/>
                <a:rect l="l" t="t" r="r" b="b"/>
                <a:pathLst>
                  <a:path w="2037" h="385" extrusionOk="0">
                    <a:moveTo>
                      <a:pt x="2037" y="0"/>
                    </a:moveTo>
                    <a:cubicBezTo>
                      <a:pt x="1637" y="219"/>
                      <a:pt x="1278" y="292"/>
                      <a:pt x="976" y="292"/>
                    </a:cubicBezTo>
                    <a:cubicBezTo>
                      <a:pt x="373" y="292"/>
                      <a:pt x="1" y="0"/>
                      <a:pt x="0" y="0"/>
                    </a:cubicBezTo>
                    <a:lnTo>
                      <a:pt x="0" y="0"/>
                    </a:lnTo>
                    <a:cubicBezTo>
                      <a:pt x="307" y="289"/>
                      <a:pt x="636" y="385"/>
                      <a:pt x="938" y="385"/>
                    </a:cubicBezTo>
                    <a:cubicBezTo>
                      <a:pt x="1541" y="385"/>
                      <a:pt x="2037" y="0"/>
                      <a:pt x="2037" y="0"/>
                    </a:cubicBezTo>
                    <a:close/>
                  </a:path>
                </a:pathLst>
              </a:custGeom>
              <a:solidFill>
                <a:srgbClr val="FB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7" name="Google Shape;5380;p57"/>
              <p:cNvSpPr/>
              <p:nvPr/>
            </p:nvSpPr>
            <p:spPr>
              <a:xfrm>
                <a:off x="3707323" y="1860984"/>
                <a:ext cx="163183" cy="18537"/>
              </a:xfrm>
              <a:custGeom>
                <a:avLst/>
                <a:gdLst/>
                <a:ahLst/>
                <a:cxnLst/>
                <a:rect l="l" t="t" r="r" b="b"/>
                <a:pathLst>
                  <a:path w="2456" h="279" extrusionOk="0">
                    <a:moveTo>
                      <a:pt x="1084" y="0"/>
                    </a:moveTo>
                    <a:cubicBezTo>
                      <a:pt x="390" y="0"/>
                      <a:pt x="1" y="236"/>
                      <a:pt x="1" y="236"/>
                    </a:cubicBezTo>
                    <a:cubicBezTo>
                      <a:pt x="380" y="138"/>
                      <a:pt x="768" y="89"/>
                      <a:pt x="1156" y="89"/>
                    </a:cubicBezTo>
                    <a:cubicBezTo>
                      <a:pt x="1595" y="89"/>
                      <a:pt x="2033" y="152"/>
                      <a:pt x="2456" y="278"/>
                    </a:cubicBezTo>
                    <a:cubicBezTo>
                      <a:pt x="1919" y="69"/>
                      <a:pt x="1458" y="0"/>
                      <a:pt x="1084" y="0"/>
                    </a:cubicBezTo>
                    <a:close/>
                  </a:path>
                </a:pathLst>
              </a:custGeom>
              <a:solidFill>
                <a:srgbClr val="FBFF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8" name="Google Shape;5381;p57"/>
              <p:cNvSpPr/>
              <p:nvPr/>
            </p:nvSpPr>
            <p:spPr>
              <a:xfrm>
                <a:off x="3566467" y="2350326"/>
                <a:ext cx="443039" cy="26843"/>
              </a:xfrm>
              <a:custGeom>
                <a:avLst/>
                <a:gdLst/>
                <a:ahLst/>
                <a:cxnLst/>
                <a:rect l="l" t="t" r="r" b="b"/>
                <a:pathLst>
                  <a:path w="6668" h="404" extrusionOk="0">
                    <a:moveTo>
                      <a:pt x="3129" y="0"/>
                    </a:moveTo>
                    <a:cubicBezTo>
                      <a:pt x="1240" y="0"/>
                      <a:pt x="92" y="367"/>
                      <a:pt x="0" y="404"/>
                    </a:cubicBezTo>
                    <a:cubicBezTo>
                      <a:pt x="0" y="404"/>
                      <a:pt x="1911" y="208"/>
                      <a:pt x="3278" y="208"/>
                    </a:cubicBezTo>
                    <a:cubicBezTo>
                      <a:pt x="4659" y="208"/>
                      <a:pt x="6668" y="404"/>
                      <a:pt x="6668" y="404"/>
                    </a:cubicBezTo>
                    <a:cubicBezTo>
                      <a:pt x="5314" y="101"/>
                      <a:pt x="4119" y="0"/>
                      <a:pt x="3129" y="0"/>
                    </a:cubicBez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9" name="Google Shape;5382;p57"/>
              <p:cNvSpPr/>
              <p:nvPr/>
            </p:nvSpPr>
            <p:spPr>
              <a:xfrm>
                <a:off x="3951056" y="2342063"/>
                <a:ext cx="80728" cy="62124"/>
              </a:xfrm>
              <a:custGeom>
                <a:avLst/>
                <a:gdLst/>
                <a:ahLst/>
                <a:cxnLst/>
                <a:rect l="l" t="t" r="r" b="b"/>
                <a:pathLst>
                  <a:path w="1215" h="935" extrusionOk="0">
                    <a:moveTo>
                      <a:pt x="419" y="0"/>
                    </a:moveTo>
                    <a:cubicBezTo>
                      <a:pt x="419" y="0"/>
                      <a:pt x="935" y="642"/>
                      <a:pt x="1" y="935"/>
                    </a:cubicBezTo>
                    <a:cubicBezTo>
                      <a:pt x="336" y="907"/>
                      <a:pt x="643" y="767"/>
                      <a:pt x="880" y="530"/>
                    </a:cubicBezTo>
                    <a:cubicBezTo>
                      <a:pt x="1214" y="140"/>
                      <a:pt x="419" y="0"/>
                      <a:pt x="419"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0" name="Google Shape;5383;p57"/>
              <p:cNvSpPr/>
              <p:nvPr/>
            </p:nvSpPr>
            <p:spPr>
              <a:xfrm>
                <a:off x="3567398" y="2377102"/>
                <a:ext cx="442108" cy="45912"/>
              </a:xfrm>
              <a:custGeom>
                <a:avLst/>
                <a:gdLst/>
                <a:ahLst/>
                <a:cxnLst/>
                <a:rect l="l" t="t" r="r" b="b"/>
                <a:pathLst>
                  <a:path w="6654" h="691" extrusionOk="0">
                    <a:moveTo>
                      <a:pt x="0" y="1"/>
                    </a:moveTo>
                    <a:lnTo>
                      <a:pt x="0" y="1"/>
                    </a:lnTo>
                    <a:cubicBezTo>
                      <a:pt x="98" y="98"/>
                      <a:pt x="781" y="601"/>
                      <a:pt x="3432" y="684"/>
                    </a:cubicBezTo>
                    <a:cubicBezTo>
                      <a:pt x="3582" y="689"/>
                      <a:pt x="3726" y="691"/>
                      <a:pt x="3863" y="691"/>
                    </a:cubicBezTo>
                    <a:cubicBezTo>
                      <a:pt x="6378" y="691"/>
                      <a:pt x="6654" y="1"/>
                      <a:pt x="6654" y="1"/>
                    </a:cubicBezTo>
                    <a:lnTo>
                      <a:pt x="6654" y="1"/>
                    </a:lnTo>
                    <a:cubicBezTo>
                      <a:pt x="6641" y="14"/>
                      <a:pt x="6000" y="592"/>
                      <a:pt x="3792" y="592"/>
                    </a:cubicBezTo>
                    <a:cubicBezTo>
                      <a:pt x="3672" y="592"/>
                      <a:pt x="3547" y="590"/>
                      <a:pt x="3418" y="587"/>
                    </a:cubicBezTo>
                    <a:cubicBezTo>
                      <a:pt x="1074" y="531"/>
                      <a:pt x="154" y="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1" name="Google Shape;5384;p57"/>
              <p:cNvSpPr/>
              <p:nvPr/>
            </p:nvSpPr>
            <p:spPr>
              <a:xfrm>
                <a:off x="3581550" y="1853941"/>
                <a:ext cx="408488" cy="127835"/>
              </a:xfrm>
              <a:custGeom>
                <a:avLst/>
                <a:gdLst/>
                <a:ahLst/>
                <a:cxnLst/>
                <a:rect l="l" t="t" r="r" b="b"/>
                <a:pathLst>
                  <a:path w="6148" h="1924" extrusionOk="0">
                    <a:moveTo>
                      <a:pt x="3015" y="338"/>
                    </a:moveTo>
                    <a:cubicBezTo>
                      <a:pt x="3380" y="338"/>
                      <a:pt x="3756" y="382"/>
                      <a:pt x="4042" y="468"/>
                    </a:cubicBezTo>
                    <a:cubicBezTo>
                      <a:pt x="4865" y="719"/>
                      <a:pt x="4362" y="1096"/>
                      <a:pt x="4097" y="1235"/>
                    </a:cubicBezTo>
                    <a:cubicBezTo>
                      <a:pt x="4028" y="1291"/>
                      <a:pt x="3958" y="1305"/>
                      <a:pt x="3958" y="1305"/>
                    </a:cubicBezTo>
                    <a:cubicBezTo>
                      <a:pt x="3707" y="1458"/>
                      <a:pt x="3414" y="1556"/>
                      <a:pt x="3121" y="1584"/>
                    </a:cubicBezTo>
                    <a:cubicBezTo>
                      <a:pt x="2814" y="1584"/>
                      <a:pt x="2521" y="1486"/>
                      <a:pt x="2270" y="1305"/>
                    </a:cubicBezTo>
                    <a:cubicBezTo>
                      <a:pt x="2200" y="1263"/>
                      <a:pt x="2131" y="1235"/>
                      <a:pt x="2075" y="1193"/>
                    </a:cubicBezTo>
                    <a:cubicBezTo>
                      <a:pt x="1212" y="622"/>
                      <a:pt x="2080" y="338"/>
                      <a:pt x="3015" y="338"/>
                    </a:cubicBezTo>
                    <a:close/>
                    <a:moveTo>
                      <a:pt x="2940" y="1"/>
                    </a:moveTo>
                    <a:cubicBezTo>
                      <a:pt x="1413" y="1"/>
                      <a:pt x="1" y="500"/>
                      <a:pt x="1796" y="1500"/>
                    </a:cubicBezTo>
                    <a:cubicBezTo>
                      <a:pt x="1796" y="1500"/>
                      <a:pt x="2368" y="1923"/>
                      <a:pt x="2984" y="1923"/>
                    </a:cubicBezTo>
                    <a:cubicBezTo>
                      <a:pt x="3020" y="1923"/>
                      <a:pt x="3057" y="1922"/>
                      <a:pt x="3093" y="1919"/>
                    </a:cubicBezTo>
                    <a:cubicBezTo>
                      <a:pt x="3553" y="1863"/>
                      <a:pt x="4000" y="1723"/>
                      <a:pt x="4404" y="1500"/>
                    </a:cubicBezTo>
                    <a:cubicBezTo>
                      <a:pt x="4404" y="1500"/>
                      <a:pt x="6148" y="705"/>
                      <a:pt x="4516" y="203"/>
                    </a:cubicBezTo>
                    <a:cubicBezTo>
                      <a:pt x="4077" y="68"/>
                      <a:pt x="3501" y="1"/>
                      <a:pt x="29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2" name="Google Shape;5385;p57"/>
              <p:cNvSpPr/>
              <p:nvPr/>
            </p:nvSpPr>
            <p:spPr>
              <a:xfrm>
                <a:off x="3663007" y="1876399"/>
                <a:ext cx="241784" cy="59665"/>
              </a:xfrm>
              <a:custGeom>
                <a:avLst/>
                <a:gdLst/>
                <a:ahLst/>
                <a:cxnLst/>
                <a:rect l="l" t="t" r="r" b="b"/>
                <a:pathLst>
                  <a:path w="3639" h="898" extrusionOk="0">
                    <a:moveTo>
                      <a:pt x="1792" y="0"/>
                    </a:moveTo>
                    <a:cubicBezTo>
                      <a:pt x="861" y="0"/>
                      <a:pt x="0" y="284"/>
                      <a:pt x="863" y="855"/>
                    </a:cubicBezTo>
                    <a:cubicBezTo>
                      <a:pt x="849" y="842"/>
                      <a:pt x="700" y="367"/>
                      <a:pt x="1685" y="367"/>
                    </a:cubicBezTo>
                    <a:cubicBezTo>
                      <a:pt x="1699" y="367"/>
                      <a:pt x="1713" y="367"/>
                      <a:pt x="1728" y="367"/>
                    </a:cubicBezTo>
                    <a:cubicBezTo>
                      <a:pt x="2760" y="381"/>
                      <a:pt x="2871" y="897"/>
                      <a:pt x="2871" y="897"/>
                    </a:cubicBezTo>
                    <a:cubicBezTo>
                      <a:pt x="3136" y="758"/>
                      <a:pt x="3639" y="395"/>
                      <a:pt x="2816" y="130"/>
                    </a:cubicBezTo>
                    <a:cubicBezTo>
                      <a:pt x="2530" y="44"/>
                      <a:pt x="2155" y="0"/>
                      <a:pt x="1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3" name="Google Shape;5386;p57"/>
              <p:cNvSpPr/>
              <p:nvPr/>
            </p:nvSpPr>
            <p:spPr>
              <a:xfrm>
                <a:off x="3657293" y="1859389"/>
                <a:ext cx="257730" cy="116407"/>
              </a:xfrm>
              <a:custGeom>
                <a:avLst/>
                <a:gdLst/>
                <a:ahLst/>
                <a:cxnLst/>
                <a:rect l="l" t="t" r="r" b="b"/>
                <a:pathLst>
                  <a:path w="3879" h="1752" extrusionOk="0">
                    <a:moveTo>
                      <a:pt x="1960" y="71"/>
                    </a:moveTo>
                    <a:cubicBezTo>
                      <a:pt x="2882" y="71"/>
                      <a:pt x="3306" y="256"/>
                      <a:pt x="3501" y="442"/>
                    </a:cubicBezTo>
                    <a:cubicBezTo>
                      <a:pt x="3655" y="595"/>
                      <a:pt x="3641" y="832"/>
                      <a:pt x="3488" y="986"/>
                    </a:cubicBezTo>
                    <a:cubicBezTo>
                      <a:pt x="2947" y="1471"/>
                      <a:pt x="2445" y="1591"/>
                      <a:pt x="2079" y="1591"/>
                    </a:cubicBezTo>
                    <a:cubicBezTo>
                      <a:pt x="1720" y="1591"/>
                      <a:pt x="1493" y="1474"/>
                      <a:pt x="1493" y="1474"/>
                    </a:cubicBezTo>
                    <a:cubicBezTo>
                      <a:pt x="279" y="1028"/>
                      <a:pt x="293" y="609"/>
                      <a:pt x="433" y="372"/>
                    </a:cubicBezTo>
                    <a:cubicBezTo>
                      <a:pt x="516" y="247"/>
                      <a:pt x="642" y="163"/>
                      <a:pt x="781" y="149"/>
                    </a:cubicBezTo>
                    <a:cubicBezTo>
                      <a:pt x="1245" y="94"/>
                      <a:pt x="1633" y="71"/>
                      <a:pt x="1960" y="71"/>
                    </a:cubicBezTo>
                    <a:close/>
                    <a:moveTo>
                      <a:pt x="1868" y="0"/>
                    </a:moveTo>
                    <a:cubicBezTo>
                      <a:pt x="1505" y="0"/>
                      <a:pt x="1077" y="24"/>
                      <a:pt x="572" y="79"/>
                    </a:cubicBezTo>
                    <a:cubicBezTo>
                      <a:pt x="405" y="107"/>
                      <a:pt x="265" y="205"/>
                      <a:pt x="168" y="344"/>
                    </a:cubicBezTo>
                    <a:cubicBezTo>
                      <a:pt x="0" y="623"/>
                      <a:pt x="0" y="1097"/>
                      <a:pt x="1395" y="1613"/>
                    </a:cubicBezTo>
                    <a:cubicBezTo>
                      <a:pt x="1395" y="1613"/>
                      <a:pt x="1654" y="1751"/>
                      <a:pt x="2067" y="1751"/>
                    </a:cubicBezTo>
                    <a:cubicBezTo>
                      <a:pt x="2487" y="1751"/>
                      <a:pt x="3065" y="1610"/>
                      <a:pt x="3697" y="1042"/>
                    </a:cubicBezTo>
                    <a:cubicBezTo>
                      <a:pt x="3864" y="874"/>
                      <a:pt x="3878" y="609"/>
                      <a:pt x="3697" y="428"/>
                    </a:cubicBezTo>
                    <a:cubicBezTo>
                      <a:pt x="3476" y="218"/>
                      <a:pt x="2972" y="0"/>
                      <a:pt x="18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4" name="Google Shape;5387;p57"/>
              <p:cNvSpPr/>
              <p:nvPr/>
            </p:nvSpPr>
            <p:spPr>
              <a:xfrm>
                <a:off x="3876019" y="1872013"/>
                <a:ext cx="76940" cy="60330"/>
              </a:xfrm>
              <a:custGeom>
                <a:avLst/>
                <a:gdLst/>
                <a:ahLst/>
                <a:cxnLst/>
                <a:rect l="l" t="t" r="r" b="b"/>
                <a:pathLst>
                  <a:path w="1158" h="908" extrusionOk="0">
                    <a:moveTo>
                      <a:pt x="0" y="1"/>
                    </a:moveTo>
                    <a:lnTo>
                      <a:pt x="0" y="1"/>
                    </a:lnTo>
                    <a:cubicBezTo>
                      <a:pt x="921" y="391"/>
                      <a:pt x="335" y="907"/>
                      <a:pt x="335" y="907"/>
                    </a:cubicBezTo>
                    <a:cubicBezTo>
                      <a:pt x="1158" y="322"/>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5" name="Google Shape;5388;p57"/>
              <p:cNvSpPr/>
              <p:nvPr/>
            </p:nvSpPr>
            <p:spPr>
              <a:xfrm>
                <a:off x="3712905" y="1951743"/>
                <a:ext cx="151090" cy="29368"/>
              </a:xfrm>
              <a:custGeom>
                <a:avLst/>
                <a:gdLst/>
                <a:ahLst/>
                <a:cxnLst/>
                <a:rect l="l" t="t" r="r" b="b"/>
                <a:pathLst>
                  <a:path w="2274" h="442" extrusionOk="0">
                    <a:moveTo>
                      <a:pt x="0" y="0"/>
                    </a:moveTo>
                    <a:cubicBezTo>
                      <a:pt x="0" y="0"/>
                      <a:pt x="527" y="442"/>
                      <a:pt x="1233" y="442"/>
                    </a:cubicBezTo>
                    <a:cubicBezTo>
                      <a:pt x="1554" y="442"/>
                      <a:pt x="1912" y="350"/>
                      <a:pt x="2274" y="84"/>
                    </a:cubicBezTo>
                    <a:lnTo>
                      <a:pt x="2274" y="84"/>
                    </a:lnTo>
                    <a:cubicBezTo>
                      <a:pt x="2265" y="84"/>
                      <a:pt x="1861" y="321"/>
                      <a:pt x="1241" y="321"/>
                    </a:cubicBezTo>
                    <a:cubicBezTo>
                      <a:pt x="887" y="321"/>
                      <a:pt x="462" y="24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6" name="Google Shape;5389;p57"/>
              <p:cNvSpPr/>
              <p:nvPr/>
            </p:nvSpPr>
            <p:spPr>
              <a:xfrm>
                <a:off x="2047480" y="1480938"/>
                <a:ext cx="225307" cy="192750"/>
              </a:xfrm>
              <a:custGeom>
                <a:avLst/>
                <a:gdLst/>
                <a:ahLst/>
                <a:cxnLst/>
                <a:rect l="l" t="t" r="r" b="b"/>
                <a:pathLst>
                  <a:path w="3391" h="2901" extrusionOk="0">
                    <a:moveTo>
                      <a:pt x="1939" y="0"/>
                    </a:moveTo>
                    <a:cubicBezTo>
                      <a:pt x="642" y="0"/>
                      <a:pt x="1" y="1563"/>
                      <a:pt x="907" y="2469"/>
                    </a:cubicBezTo>
                    <a:cubicBezTo>
                      <a:pt x="1205" y="2767"/>
                      <a:pt x="1570" y="2900"/>
                      <a:pt x="1928" y="2900"/>
                    </a:cubicBezTo>
                    <a:cubicBezTo>
                      <a:pt x="2675" y="2900"/>
                      <a:pt x="3390" y="2319"/>
                      <a:pt x="3390" y="1451"/>
                    </a:cubicBezTo>
                    <a:cubicBezTo>
                      <a:pt x="3390" y="642"/>
                      <a:pt x="2735" y="0"/>
                      <a:pt x="1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7" name="Google Shape;5390;p57"/>
              <p:cNvSpPr/>
              <p:nvPr/>
            </p:nvSpPr>
            <p:spPr>
              <a:xfrm>
                <a:off x="2146677" y="1971211"/>
                <a:ext cx="275271" cy="275271"/>
              </a:xfrm>
              <a:custGeom>
                <a:avLst/>
                <a:gdLst/>
                <a:ahLst/>
                <a:cxnLst/>
                <a:rect l="l" t="t" r="r" b="b"/>
                <a:pathLst>
                  <a:path w="4143" h="4143" extrusionOk="0">
                    <a:moveTo>
                      <a:pt x="2078" y="0"/>
                    </a:moveTo>
                    <a:cubicBezTo>
                      <a:pt x="935" y="0"/>
                      <a:pt x="0" y="935"/>
                      <a:pt x="0" y="2079"/>
                    </a:cubicBezTo>
                    <a:cubicBezTo>
                      <a:pt x="0" y="3222"/>
                      <a:pt x="935" y="4143"/>
                      <a:pt x="2078" y="4143"/>
                    </a:cubicBezTo>
                    <a:cubicBezTo>
                      <a:pt x="3222" y="4143"/>
                      <a:pt x="4143" y="3222"/>
                      <a:pt x="4143" y="2079"/>
                    </a:cubicBezTo>
                    <a:cubicBezTo>
                      <a:pt x="4143" y="935"/>
                      <a:pt x="3222" y="0"/>
                      <a:pt x="20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8" name="Google Shape;5391;p57"/>
              <p:cNvSpPr/>
              <p:nvPr/>
            </p:nvSpPr>
            <p:spPr>
              <a:xfrm>
                <a:off x="1736069" y="2031407"/>
                <a:ext cx="1892548" cy="175275"/>
              </a:xfrm>
              <a:custGeom>
                <a:avLst/>
                <a:gdLst/>
                <a:ahLst/>
                <a:cxnLst/>
                <a:rect l="l" t="t" r="r" b="b"/>
                <a:pathLst>
                  <a:path w="28484" h="2638" extrusionOk="0">
                    <a:moveTo>
                      <a:pt x="20362" y="1"/>
                    </a:moveTo>
                    <a:cubicBezTo>
                      <a:pt x="10861" y="1"/>
                      <a:pt x="1" y="1703"/>
                      <a:pt x="1" y="1703"/>
                    </a:cubicBezTo>
                    <a:lnTo>
                      <a:pt x="280" y="2219"/>
                    </a:lnTo>
                    <a:lnTo>
                      <a:pt x="503" y="2637"/>
                    </a:lnTo>
                    <a:cubicBezTo>
                      <a:pt x="8306" y="1360"/>
                      <a:pt x="14461" y="994"/>
                      <a:pt x="18957" y="994"/>
                    </a:cubicBezTo>
                    <a:cubicBezTo>
                      <a:pt x="25020" y="994"/>
                      <a:pt x="28065" y="1661"/>
                      <a:pt x="28065" y="1661"/>
                    </a:cubicBezTo>
                    <a:lnTo>
                      <a:pt x="28289" y="1103"/>
                    </a:lnTo>
                    <a:lnTo>
                      <a:pt x="28484" y="601"/>
                    </a:lnTo>
                    <a:cubicBezTo>
                      <a:pt x="26156" y="166"/>
                      <a:pt x="23325" y="1"/>
                      <a:pt x="203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9" name="Google Shape;5392;p57"/>
              <p:cNvSpPr/>
              <p:nvPr/>
            </p:nvSpPr>
            <p:spPr>
              <a:xfrm>
                <a:off x="1736069" y="2031407"/>
                <a:ext cx="1892548" cy="147436"/>
              </a:xfrm>
              <a:custGeom>
                <a:avLst/>
                <a:gdLst/>
                <a:ahLst/>
                <a:cxnLst/>
                <a:rect l="l" t="t" r="r" b="b"/>
                <a:pathLst>
                  <a:path w="28484" h="2219" extrusionOk="0">
                    <a:moveTo>
                      <a:pt x="20362" y="1"/>
                    </a:moveTo>
                    <a:cubicBezTo>
                      <a:pt x="10861" y="1"/>
                      <a:pt x="1" y="1703"/>
                      <a:pt x="1" y="1703"/>
                    </a:cubicBezTo>
                    <a:lnTo>
                      <a:pt x="280" y="2219"/>
                    </a:lnTo>
                    <a:cubicBezTo>
                      <a:pt x="280" y="2219"/>
                      <a:pt x="11024" y="429"/>
                      <a:pt x="20259" y="429"/>
                    </a:cubicBezTo>
                    <a:cubicBezTo>
                      <a:pt x="23227" y="429"/>
                      <a:pt x="26039" y="614"/>
                      <a:pt x="28289" y="1103"/>
                    </a:cubicBezTo>
                    <a:lnTo>
                      <a:pt x="28484" y="601"/>
                    </a:lnTo>
                    <a:cubicBezTo>
                      <a:pt x="26156" y="166"/>
                      <a:pt x="23325" y="1"/>
                      <a:pt x="20362"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0" name="Google Shape;5393;p57"/>
              <p:cNvSpPr/>
              <p:nvPr/>
            </p:nvSpPr>
            <p:spPr>
              <a:xfrm>
                <a:off x="2083624" y="1350248"/>
                <a:ext cx="474599" cy="2410600"/>
              </a:xfrm>
              <a:custGeom>
                <a:avLst/>
                <a:gdLst/>
                <a:ahLst/>
                <a:cxnLst/>
                <a:rect l="l" t="t" r="r" b="b"/>
                <a:pathLst>
                  <a:path w="7143" h="36281" extrusionOk="0">
                    <a:moveTo>
                      <a:pt x="1" y="1"/>
                    </a:moveTo>
                    <a:cubicBezTo>
                      <a:pt x="1" y="1"/>
                      <a:pt x="5566" y="18999"/>
                      <a:pt x="4157" y="36183"/>
                    </a:cubicBezTo>
                    <a:lnTo>
                      <a:pt x="4520" y="36225"/>
                    </a:lnTo>
                    <a:lnTo>
                      <a:pt x="5064" y="36281"/>
                    </a:lnTo>
                    <a:cubicBezTo>
                      <a:pt x="5064" y="36281"/>
                      <a:pt x="7142" y="20756"/>
                      <a:pt x="7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1" name="Google Shape;5394;p57"/>
              <p:cNvSpPr/>
              <p:nvPr/>
            </p:nvSpPr>
            <p:spPr>
              <a:xfrm>
                <a:off x="2083624" y="1350248"/>
                <a:ext cx="369885" cy="2406946"/>
              </a:xfrm>
              <a:custGeom>
                <a:avLst/>
                <a:gdLst/>
                <a:ahLst/>
                <a:cxnLst/>
                <a:rect l="l" t="t" r="r" b="b"/>
                <a:pathLst>
                  <a:path w="5567" h="36226" extrusionOk="0">
                    <a:moveTo>
                      <a:pt x="1" y="1"/>
                    </a:moveTo>
                    <a:cubicBezTo>
                      <a:pt x="1" y="1"/>
                      <a:pt x="5566" y="18999"/>
                      <a:pt x="4157" y="36183"/>
                    </a:cubicBezTo>
                    <a:lnTo>
                      <a:pt x="4520" y="36225"/>
                    </a:lnTo>
                    <a:cubicBezTo>
                      <a:pt x="5385" y="17688"/>
                      <a:pt x="377" y="1"/>
                      <a:pt x="377"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2" name="Google Shape;5395;p57"/>
              <p:cNvSpPr/>
              <p:nvPr/>
            </p:nvSpPr>
            <p:spPr>
              <a:xfrm>
                <a:off x="1901973" y="3748190"/>
                <a:ext cx="1116832" cy="125709"/>
              </a:xfrm>
              <a:custGeom>
                <a:avLst/>
                <a:gdLst/>
                <a:ahLst/>
                <a:cxnLst/>
                <a:rect l="l" t="t" r="r" b="b"/>
                <a:pathLst>
                  <a:path w="16809" h="1892" extrusionOk="0">
                    <a:moveTo>
                      <a:pt x="8006" y="1"/>
                    </a:moveTo>
                    <a:cubicBezTo>
                      <a:pt x="3026" y="1"/>
                      <a:pt x="1" y="553"/>
                      <a:pt x="1" y="553"/>
                    </a:cubicBezTo>
                    <a:lnTo>
                      <a:pt x="210" y="1111"/>
                    </a:lnTo>
                    <a:lnTo>
                      <a:pt x="503" y="1892"/>
                    </a:lnTo>
                    <a:cubicBezTo>
                      <a:pt x="2230" y="1460"/>
                      <a:pt x="4848" y="1324"/>
                      <a:pt x="7467" y="1324"/>
                    </a:cubicBezTo>
                    <a:cubicBezTo>
                      <a:pt x="11956" y="1324"/>
                      <a:pt x="16446" y="1724"/>
                      <a:pt x="16446" y="1724"/>
                    </a:cubicBezTo>
                    <a:lnTo>
                      <a:pt x="16641" y="1111"/>
                    </a:lnTo>
                    <a:lnTo>
                      <a:pt x="16809" y="553"/>
                    </a:lnTo>
                    <a:cubicBezTo>
                      <a:pt x="13475" y="139"/>
                      <a:pt x="10496" y="1"/>
                      <a:pt x="80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3" name="Google Shape;5396;p57"/>
              <p:cNvSpPr/>
              <p:nvPr/>
            </p:nvSpPr>
            <p:spPr>
              <a:xfrm>
                <a:off x="1901973" y="3748190"/>
                <a:ext cx="1116832" cy="73818"/>
              </a:xfrm>
              <a:custGeom>
                <a:avLst/>
                <a:gdLst/>
                <a:ahLst/>
                <a:cxnLst/>
                <a:rect l="l" t="t" r="r" b="b"/>
                <a:pathLst>
                  <a:path w="16809" h="1111" extrusionOk="0">
                    <a:moveTo>
                      <a:pt x="8006" y="1"/>
                    </a:moveTo>
                    <a:cubicBezTo>
                      <a:pt x="3026" y="1"/>
                      <a:pt x="1" y="553"/>
                      <a:pt x="1" y="553"/>
                    </a:cubicBezTo>
                    <a:lnTo>
                      <a:pt x="210" y="1111"/>
                    </a:lnTo>
                    <a:cubicBezTo>
                      <a:pt x="3483" y="650"/>
                      <a:pt x="6400" y="497"/>
                      <a:pt x="8834" y="497"/>
                    </a:cubicBezTo>
                    <a:cubicBezTo>
                      <a:pt x="13703" y="497"/>
                      <a:pt x="16641" y="1111"/>
                      <a:pt x="16641" y="1111"/>
                    </a:cubicBezTo>
                    <a:lnTo>
                      <a:pt x="16809" y="553"/>
                    </a:lnTo>
                    <a:cubicBezTo>
                      <a:pt x="13475" y="139"/>
                      <a:pt x="10496" y="1"/>
                      <a:pt x="8006" y="1"/>
                    </a:cubicBezTo>
                    <a:close/>
                  </a:path>
                </a:pathLst>
              </a:custGeom>
              <a:gradFill>
                <a:gsLst>
                  <a:gs pos="0">
                    <a:srgbClr val="454860"/>
                  </a:gs>
                  <a:gs pos="100000">
                    <a:srgbClr val="0F101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4" name="Google Shape;5397;p57"/>
              <p:cNvSpPr/>
              <p:nvPr/>
            </p:nvSpPr>
            <p:spPr>
              <a:xfrm>
                <a:off x="3578493" y="2049944"/>
                <a:ext cx="430082" cy="164113"/>
              </a:xfrm>
              <a:custGeom>
                <a:avLst/>
                <a:gdLst/>
                <a:ahLst/>
                <a:cxnLst/>
                <a:rect l="l" t="t" r="r" b="b"/>
                <a:pathLst>
                  <a:path w="6473" h="2470" extrusionOk="0">
                    <a:moveTo>
                      <a:pt x="1675" y="1"/>
                    </a:moveTo>
                    <a:cubicBezTo>
                      <a:pt x="754" y="1"/>
                      <a:pt x="1" y="545"/>
                      <a:pt x="1" y="1242"/>
                    </a:cubicBezTo>
                    <a:cubicBezTo>
                      <a:pt x="1" y="1926"/>
                      <a:pt x="754" y="2470"/>
                      <a:pt x="1675" y="2470"/>
                    </a:cubicBezTo>
                    <a:lnTo>
                      <a:pt x="4799" y="2470"/>
                    </a:lnTo>
                    <a:cubicBezTo>
                      <a:pt x="5734" y="2470"/>
                      <a:pt x="6473" y="1926"/>
                      <a:pt x="6473" y="1242"/>
                    </a:cubicBezTo>
                    <a:cubicBezTo>
                      <a:pt x="6473" y="545"/>
                      <a:pt x="5720" y="1"/>
                      <a:pt x="4799" y="1"/>
                    </a:cubicBezTo>
                    <a:close/>
                  </a:path>
                </a:pathLst>
              </a:custGeom>
              <a:gradFill>
                <a:gsLst>
                  <a:gs pos="0">
                    <a:srgbClr val="454860"/>
                  </a:gs>
                  <a:gs pos="100000">
                    <a:srgbClr val="0F101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5" name="Google Shape;5398;p57"/>
              <p:cNvSpPr/>
              <p:nvPr/>
            </p:nvSpPr>
            <p:spPr>
              <a:xfrm>
                <a:off x="603572" y="1622725"/>
                <a:ext cx="442175" cy="652532"/>
              </a:xfrm>
              <a:custGeom>
                <a:avLst/>
                <a:gdLst/>
                <a:ahLst/>
                <a:cxnLst/>
                <a:rect l="l" t="t" r="r" b="b"/>
                <a:pathLst>
                  <a:path w="6655" h="9821" extrusionOk="0">
                    <a:moveTo>
                      <a:pt x="3962" y="1"/>
                    </a:moveTo>
                    <a:lnTo>
                      <a:pt x="1954" y="56"/>
                    </a:lnTo>
                    <a:lnTo>
                      <a:pt x="1" y="949"/>
                    </a:lnTo>
                    <a:lnTo>
                      <a:pt x="921" y="1451"/>
                    </a:lnTo>
                    <a:lnTo>
                      <a:pt x="1828" y="4562"/>
                    </a:lnTo>
                    <a:lnTo>
                      <a:pt x="587" y="9248"/>
                    </a:lnTo>
                    <a:lnTo>
                      <a:pt x="1828" y="9695"/>
                    </a:lnTo>
                    <a:lnTo>
                      <a:pt x="2735" y="9820"/>
                    </a:lnTo>
                    <a:lnTo>
                      <a:pt x="3976" y="9751"/>
                    </a:lnTo>
                    <a:lnTo>
                      <a:pt x="5162" y="9290"/>
                    </a:lnTo>
                    <a:lnTo>
                      <a:pt x="6138" y="8649"/>
                    </a:lnTo>
                    <a:lnTo>
                      <a:pt x="6654" y="8202"/>
                    </a:lnTo>
                    <a:lnTo>
                      <a:pt x="3585" y="4297"/>
                    </a:lnTo>
                    <a:lnTo>
                      <a:pt x="3432" y="1019"/>
                    </a:lnTo>
                    <a:lnTo>
                      <a:pt x="39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6" name="Google Shape;5399;p57"/>
              <p:cNvSpPr/>
              <p:nvPr/>
            </p:nvSpPr>
            <p:spPr>
              <a:xfrm>
                <a:off x="638786" y="1684847"/>
                <a:ext cx="410615" cy="594527"/>
              </a:xfrm>
              <a:custGeom>
                <a:avLst/>
                <a:gdLst/>
                <a:ahLst/>
                <a:cxnLst/>
                <a:rect l="l" t="t" r="r" b="b"/>
                <a:pathLst>
                  <a:path w="6180" h="8948" extrusionOk="0">
                    <a:moveTo>
                      <a:pt x="2860" y="446"/>
                    </a:moveTo>
                    <a:lnTo>
                      <a:pt x="2986" y="3334"/>
                    </a:lnTo>
                    <a:lnTo>
                      <a:pt x="6040" y="7253"/>
                    </a:lnTo>
                    <a:cubicBezTo>
                      <a:pt x="6040" y="7253"/>
                      <a:pt x="4897" y="8481"/>
                      <a:pt x="3251" y="8760"/>
                    </a:cubicBezTo>
                    <a:cubicBezTo>
                      <a:pt x="2989" y="8807"/>
                      <a:pt x="2731" y="8827"/>
                      <a:pt x="2481" y="8827"/>
                    </a:cubicBezTo>
                    <a:cubicBezTo>
                      <a:pt x="1175" y="8827"/>
                      <a:pt x="112" y="8286"/>
                      <a:pt x="112" y="8286"/>
                    </a:cubicBezTo>
                    <a:lnTo>
                      <a:pt x="1354" y="3613"/>
                    </a:lnTo>
                    <a:lnTo>
                      <a:pt x="559" y="809"/>
                    </a:lnTo>
                    <a:lnTo>
                      <a:pt x="1828" y="977"/>
                    </a:lnTo>
                    <a:lnTo>
                      <a:pt x="2860" y="446"/>
                    </a:lnTo>
                    <a:close/>
                    <a:moveTo>
                      <a:pt x="2958" y="0"/>
                    </a:moveTo>
                    <a:lnTo>
                      <a:pt x="1814" y="879"/>
                    </a:lnTo>
                    <a:lnTo>
                      <a:pt x="433" y="781"/>
                    </a:lnTo>
                    <a:lnTo>
                      <a:pt x="1228" y="3627"/>
                    </a:lnTo>
                    <a:lnTo>
                      <a:pt x="1" y="8355"/>
                    </a:lnTo>
                    <a:lnTo>
                      <a:pt x="57" y="8383"/>
                    </a:lnTo>
                    <a:cubicBezTo>
                      <a:pt x="115" y="8407"/>
                      <a:pt x="1178" y="8947"/>
                      <a:pt x="2507" y="8947"/>
                    </a:cubicBezTo>
                    <a:cubicBezTo>
                      <a:pt x="2752" y="8947"/>
                      <a:pt x="3006" y="8929"/>
                      <a:pt x="3265" y="8885"/>
                    </a:cubicBezTo>
                    <a:cubicBezTo>
                      <a:pt x="4925" y="8592"/>
                      <a:pt x="6082" y="7393"/>
                      <a:pt x="6124" y="7337"/>
                    </a:cubicBezTo>
                    <a:lnTo>
                      <a:pt x="6180" y="7281"/>
                    </a:lnTo>
                    <a:lnTo>
                      <a:pt x="3097" y="3306"/>
                    </a:lnTo>
                    <a:lnTo>
                      <a:pt x="29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7" name="Google Shape;5400;p57"/>
              <p:cNvSpPr/>
              <p:nvPr/>
            </p:nvSpPr>
            <p:spPr>
              <a:xfrm>
                <a:off x="513676" y="1606114"/>
                <a:ext cx="425631" cy="152087"/>
              </a:xfrm>
              <a:custGeom>
                <a:avLst/>
                <a:gdLst/>
                <a:ahLst/>
                <a:cxnLst/>
                <a:rect l="l" t="t" r="r" b="b"/>
                <a:pathLst>
                  <a:path w="6406" h="2289" extrusionOk="0">
                    <a:moveTo>
                      <a:pt x="4165" y="420"/>
                    </a:moveTo>
                    <a:cubicBezTo>
                      <a:pt x="4858" y="420"/>
                      <a:pt x="5281" y="656"/>
                      <a:pt x="4646" y="1269"/>
                    </a:cubicBezTo>
                    <a:cubicBezTo>
                      <a:pt x="4590" y="1325"/>
                      <a:pt x="4520" y="1380"/>
                      <a:pt x="4450" y="1436"/>
                    </a:cubicBezTo>
                    <a:cubicBezTo>
                      <a:pt x="4213" y="1687"/>
                      <a:pt x="3892" y="1855"/>
                      <a:pt x="3558" y="1910"/>
                    </a:cubicBezTo>
                    <a:cubicBezTo>
                      <a:pt x="3516" y="1912"/>
                      <a:pt x="3475" y="1913"/>
                      <a:pt x="3433" y="1913"/>
                    </a:cubicBezTo>
                    <a:cubicBezTo>
                      <a:pt x="3137" y="1913"/>
                      <a:pt x="2835" y="1869"/>
                      <a:pt x="2553" y="1771"/>
                    </a:cubicBezTo>
                    <a:cubicBezTo>
                      <a:pt x="2553" y="1771"/>
                      <a:pt x="2484" y="1743"/>
                      <a:pt x="2386" y="1715"/>
                    </a:cubicBezTo>
                    <a:cubicBezTo>
                      <a:pt x="2065" y="1590"/>
                      <a:pt x="1437" y="1283"/>
                      <a:pt x="2316" y="836"/>
                    </a:cubicBezTo>
                    <a:cubicBezTo>
                      <a:pt x="2807" y="588"/>
                      <a:pt x="3582" y="420"/>
                      <a:pt x="4165" y="420"/>
                    </a:cubicBezTo>
                    <a:close/>
                    <a:moveTo>
                      <a:pt x="4582" y="1"/>
                    </a:moveTo>
                    <a:cubicBezTo>
                      <a:pt x="3683" y="1"/>
                      <a:pt x="2487" y="257"/>
                      <a:pt x="1730" y="641"/>
                    </a:cubicBezTo>
                    <a:cubicBezTo>
                      <a:pt x="1" y="1520"/>
                      <a:pt x="2107" y="2064"/>
                      <a:pt x="2107" y="2064"/>
                    </a:cubicBezTo>
                    <a:cubicBezTo>
                      <a:pt x="2555" y="2217"/>
                      <a:pt x="3026" y="2289"/>
                      <a:pt x="3510" y="2289"/>
                    </a:cubicBezTo>
                    <a:cubicBezTo>
                      <a:pt x="3554" y="2289"/>
                      <a:pt x="3597" y="2288"/>
                      <a:pt x="3641" y="2287"/>
                    </a:cubicBezTo>
                    <a:cubicBezTo>
                      <a:pt x="4395" y="2217"/>
                      <a:pt x="5008" y="1548"/>
                      <a:pt x="5008" y="1548"/>
                    </a:cubicBezTo>
                    <a:cubicBezTo>
                      <a:pt x="6406" y="425"/>
                      <a:pt x="5740" y="1"/>
                      <a:pt x="45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8" name="Google Shape;5401;p57"/>
              <p:cNvSpPr/>
              <p:nvPr/>
            </p:nvSpPr>
            <p:spPr>
              <a:xfrm>
                <a:off x="609153" y="1634352"/>
                <a:ext cx="255671" cy="85777"/>
              </a:xfrm>
              <a:custGeom>
                <a:avLst/>
                <a:gdLst/>
                <a:ahLst/>
                <a:cxnLst/>
                <a:rect l="l" t="t" r="r" b="b"/>
                <a:pathLst>
                  <a:path w="3848" h="1291" extrusionOk="0">
                    <a:moveTo>
                      <a:pt x="2718" y="0"/>
                    </a:moveTo>
                    <a:cubicBezTo>
                      <a:pt x="2136" y="0"/>
                      <a:pt x="1368" y="164"/>
                      <a:pt x="879" y="411"/>
                    </a:cubicBezTo>
                    <a:cubicBezTo>
                      <a:pt x="0" y="858"/>
                      <a:pt x="628" y="1179"/>
                      <a:pt x="949" y="1290"/>
                    </a:cubicBezTo>
                    <a:cubicBezTo>
                      <a:pt x="949" y="1290"/>
                      <a:pt x="977" y="690"/>
                      <a:pt x="2135" y="467"/>
                    </a:cubicBezTo>
                    <a:cubicBezTo>
                      <a:pt x="2321" y="431"/>
                      <a:pt x="2474" y="416"/>
                      <a:pt x="2602" y="416"/>
                    </a:cubicBezTo>
                    <a:cubicBezTo>
                      <a:pt x="3257" y="416"/>
                      <a:pt x="3209" y="820"/>
                      <a:pt x="3209" y="844"/>
                    </a:cubicBezTo>
                    <a:cubicBezTo>
                      <a:pt x="3847" y="235"/>
                      <a:pt x="3417" y="0"/>
                      <a:pt x="27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9" name="Google Shape;5402;p57"/>
              <p:cNvSpPr/>
              <p:nvPr/>
            </p:nvSpPr>
            <p:spPr>
              <a:xfrm>
                <a:off x="598057" y="1609636"/>
                <a:ext cx="293809" cy="144845"/>
              </a:xfrm>
              <a:custGeom>
                <a:avLst/>
                <a:gdLst/>
                <a:ahLst/>
                <a:cxnLst/>
                <a:rect l="l" t="t" r="r" b="b"/>
                <a:pathLst>
                  <a:path w="4422" h="2180" extrusionOk="0">
                    <a:moveTo>
                      <a:pt x="3390" y="112"/>
                    </a:moveTo>
                    <a:cubicBezTo>
                      <a:pt x="3541" y="112"/>
                      <a:pt x="3678" y="179"/>
                      <a:pt x="3780" y="281"/>
                    </a:cubicBezTo>
                    <a:cubicBezTo>
                      <a:pt x="4003" y="518"/>
                      <a:pt x="4087" y="993"/>
                      <a:pt x="2818" y="1732"/>
                    </a:cubicBezTo>
                    <a:cubicBezTo>
                      <a:pt x="2818" y="1732"/>
                      <a:pt x="2471" y="1994"/>
                      <a:pt x="1878" y="1994"/>
                    </a:cubicBezTo>
                    <a:cubicBezTo>
                      <a:pt x="1504" y="1994"/>
                      <a:pt x="1033" y="1890"/>
                      <a:pt x="488" y="1551"/>
                    </a:cubicBezTo>
                    <a:cubicBezTo>
                      <a:pt x="293" y="1425"/>
                      <a:pt x="251" y="1160"/>
                      <a:pt x="377" y="965"/>
                    </a:cubicBezTo>
                    <a:cubicBezTo>
                      <a:pt x="614" y="630"/>
                      <a:pt x="1339" y="225"/>
                      <a:pt x="3348" y="114"/>
                    </a:cubicBezTo>
                    <a:cubicBezTo>
                      <a:pt x="3362" y="113"/>
                      <a:pt x="3376" y="112"/>
                      <a:pt x="3390" y="112"/>
                    </a:cubicBezTo>
                    <a:close/>
                    <a:moveTo>
                      <a:pt x="3613" y="1"/>
                    </a:moveTo>
                    <a:cubicBezTo>
                      <a:pt x="3599" y="1"/>
                      <a:pt x="3585" y="1"/>
                      <a:pt x="3571" y="2"/>
                    </a:cubicBezTo>
                    <a:cubicBezTo>
                      <a:pt x="1255" y="128"/>
                      <a:pt x="432" y="616"/>
                      <a:pt x="153" y="993"/>
                    </a:cubicBezTo>
                    <a:cubicBezTo>
                      <a:pt x="0" y="1216"/>
                      <a:pt x="56" y="1523"/>
                      <a:pt x="293" y="1676"/>
                    </a:cubicBezTo>
                    <a:cubicBezTo>
                      <a:pt x="907" y="2061"/>
                      <a:pt x="1444" y="2179"/>
                      <a:pt x="1872" y="2179"/>
                    </a:cubicBezTo>
                    <a:cubicBezTo>
                      <a:pt x="2562" y="2179"/>
                      <a:pt x="2971" y="1871"/>
                      <a:pt x="2971" y="1871"/>
                    </a:cubicBezTo>
                    <a:cubicBezTo>
                      <a:pt x="4422" y="1021"/>
                      <a:pt x="4324" y="490"/>
                      <a:pt x="4073" y="212"/>
                    </a:cubicBezTo>
                    <a:cubicBezTo>
                      <a:pt x="3957" y="82"/>
                      <a:pt x="3792" y="1"/>
                      <a:pt x="36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0" name="Google Shape;5403;p57"/>
              <p:cNvSpPr/>
              <p:nvPr/>
            </p:nvSpPr>
            <p:spPr>
              <a:xfrm>
                <a:off x="841765" y="1609769"/>
                <a:ext cx="102919" cy="89963"/>
              </a:xfrm>
              <a:custGeom>
                <a:avLst/>
                <a:gdLst/>
                <a:ahLst/>
                <a:cxnLst/>
                <a:rect l="l" t="t" r="r" b="b"/>
                <a:pathLst>
                  <a:path w="1549" h="1354" extrusionOk="0">
                    <a:moveTo>
                      <a:pt x="0" y="0"/>
                    </a:moveTo>
                    <a:lnTo>
                      <a:pt x="0" y="0"/>
                    </a:lnTo>
                    <a:cubicBezTo>
                      <a:pt x="1116" y="293"/>
                      <a:pt x="56" y="1353"/>
                      <a:pt x="56" y="1353"/>
                    </a:cubicBezTo>
                    <a:cubicBezTo>
                      <a:pt x="1549" y="70"/>
                      <a:pt x="1"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1" name="Google Shape;5404;p57"/>
              <p:cNvSpPr/>
              <p:nvPr/>
            </p:nvSpPr>
            <p:spPr>
              <a:xfrm>
                <a:off x="658253" y="1922974"/>
                <a:ext cx="368955" cy="335601"/>
              </a:xfrm>
              <a:custGeom>
                <a:avLst/>
                <a:gdLst/>
                <a:ahLst/>
                <a:cxnLst/>
                <a:rect l="l" t="t" r="r" b="b"/>
                <a:pathLst>
                  <a:path w="5553" h="5051" extrusionOk="0">
                    <a:moveTo>
                      <a:pt x="1" y="4618"/>
                    </a:moveTo>
                    <a:lnTo>
                      <a:pt x="1" y="4618"/>
                    </a:lnTo>
                    <a:cubicBezTo>
                      <a:pt x="503" y="4785"/>
                      <a:pt x="1033" y="4911"/>
                      <a:pt x="1563" y="4981"/>
                    </a:cubicBezTo>
                    <a:lnTo>
                      <a:pt x="1563" y="4981"/>
                    </a:lnTo>
                    <a:cubicBezTo>
                      <a:pt x="2065" y="5050"/>
                      <a:pt x="2567" y="5036"/>
                      <a:pt x="3069" y="4967"/>
                    </a:cubicBezTo>
                    <a:cubicBezTo>
                      <a:pt x="3627" y="4869"/>
                      <a:pt x="4157" y="4660"/>
                      <a:pt x="4632" y="4353"/>
                    </a:cubicBezTo>
                    <a:cubicBezTo>
                      <a:pt x="4966" y="4144"/>
                      <a:pt x="5273" y="3907"/>
                      <a:pt x="5552" y="3628"/>
                    </a:cubicBezTo>
                    <a:lnTo>
                      <a:pt x="5552" y="3628"/>
                    </a:lnTo>
                    <a:lnTo>
                      <a:pt x="2707" y="1"/>
                    </a:lnTo>
                    <a:lnTo>
                      <a:pt x="1214" y="266"/>
                    </a:lnTo>
                    <a:close/>
                  </a:path>
                </a:pathLst>
              </a:custGeom>
              <a:gradFill>
                <a:gsLst>
                  <a:gs pos="0">
                    <a:srgbClr val="FFBA42"/>
                  </a:gs>
                  <a:gs pos="100000">
                    <a:srgbClr val="B8770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2" name="Google Shape;5405;p57"/>
              <p:cNvSpPr/>
              <p:nvPr/>
            </p:nvSpPr>
            <p:spPr>
              <a:xfrm>
                <a:off x="772267" y="2021906"/>
                <a:ext cx="23720" cy="19468"/>
              </a:xfrm>
              <a:custGeom>
                <a:avLst/>
                <a:gdLst/>
                <a:ahLst/>
                <a:cxnLst/>
                <a:rect l="l" t="t" r="r" b="b"/>
                <a:pathLst>
                  <a:path w="357" h="293" extrusionOk="0">
                    <a:moveTo>
                      <a:pt x="175" y="1"/>
                    </a:moveTo>
                    <a:cubicBezTo>
                      <a:pt x="164" y="1"/>
                      <a:pt x="152" y="2"/>
                      <a:pt x="140" y="4"/>
                    </a:cubicBezTo>
                    <a:cubicBezTo>
                      <a:pt x="56" y="18"/>
                      <a:pt x="0" y="88"/>
                      <a:pt x="28" y="172"/>
                    </a:cubicBezTo>
                    <a:cubicBezTo>
                      <a:pt x="37" y="247"/>
                      <a:pt x="100" y="292"/>
                      <a:pt x="168" y="292"/>
                    </a:cubicBezTo>
                    <a:cubicBezTo>
                      <a:pt x="213" y="292"/>
                      <a:pt x="260" y="272"/>
                      <a:pt x="293" y="228"/>
                    </a:cubicBezTo>
                    <a:cubicBezTo>
                      <a:pt x="357" y="126"/>
                      <a:pt x="293" y="1"/>
                      <a:pt x="175"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3" name="Google Shape;5406;p57"/>
              <p:cNvSpPr/>
              <p:nvPr/>
            </p:nvSpPr>
            <p:spPr>
              <a:xfrm>
                <a:off x="748149" y="2100705"/>
                <a:ext cx="23654" cy="19401"/>
              </a:xfrm>
              <a:custGeom>
                <a:avLst/>
                <a:gdLst/>
                <a:ahLst/>
                <a:cxnLst/>
                <a:rect l="l" t="t" r="r" b="b"/>
                <a:pathLst>
                  <a:path w="356" h="292" extrusionOk="0">
                    <a:moveTo>
                      <a:pt x="173" y="0"/>
                    </a:moveTo>
                    <a:cubicBezTo>
                      <a:pt x="162" y="0"/>
                      <a:pt x="151" y="2"/>
                      <a:pt x="140" y="4"/>
                    </a:cubicBezTo>
                    <a:cubicBezTo>
                      <a:pt x="56" y="18"/>
                      <a:pt x="1" y="88"/>
                      <a:pt x="15" y="171"/>
                    </a:cubicBezTo>
                    <a:cubicBezTo>
                      <a:pt x="31" y="247"/>
                      <a:pt x="98" y="292"/>
                      <a:pt x="164" y="292"/>
                    </a:cubicBezTo>
                    <a:cubicBezTo>
                      <a:pt x="208" y="292"/>
                      <a:pt x="252" y="272"/>
                      <a:pt x="280" y="227"/>
                    </a:cubicBezTo>
                    <a:cubicBezTo>
                      <a:pt x="356" y="125"/>
                      <a:pt x="281" y="0"/>
                      <a:pt x="173"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4" name="Google Shape;5407;p57"/>
              <p:cNvSpPr/>
              <p:nvPr/>
            </p:nvSpPr>
            <p:spPr>
              <a:xfrm>
                <a:off x="738913" y="2193391"/>
                <a:ext cx="23720" cy="19866"/>
              </a:xfrm>
              <a:custGeom>
                <a:avLst/>
                <a:gdLst/>
                <a:ahLst/>
                <a:cxnLst/>
                <a:rect l="l" t="t" r="r" b="b"/>
                <a:pathLst>
                  <a:path w="357" h="299" extrusionOk="0">
                    <a:moveTo>
                      <a:pt x="170" y="1"/>
                    </a:moveTo>
                    <a:cubicBezTo>
                      <a:pt x="160" y="1"/>
                      <a:pt x="150" y="2"/>
                      <a:pt x="140" y="4"/>
                    </a:cubicBezTo>
                    <a:cubicBezTo>
                      <a:pt x="56" y="18"/>
                      <a:pt x="0" y="102"/>
                      <a:pt x="14" y="171"/>
                    </a:cubicBezTo>
                    <a:cubicBezTo>
                      <a:pt x="31" y="255"/>
                      <a:pt x="98" y="299"/>
                      <a:pt x="165" y="299"/>
                    </a:cubicBezTo>
                    <a:cubicBezTo>
                      <a:pt x="208" y="299"/>
                      <a:pt x="251" y="280"/>
                      <a:pt x="279" y="241"/>
                    </a:cubicBezTo>
                    <a:cubicBezTo>
                      <a:pt x="356" y="138"/>
                      <a:pt x="280" y="1"/>
                      <a:pt x="170"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5" name="Google Shape;5408;p57"/>
              <p:cNvSpPr/>
              <p:nvPr/>
            </p:nvSpPr>
            <p:spPr>
              <a:xfrm>
                <a:off x="726821" y="2143427"/>
                <a:ext cx="12956" cy="10564"/>
              </a:xfrm>
              <a:custGeom>
                <a:avLst/>
                <a:gdLst/>
                <a:ahLst/>
                <a:cxnLst/>
                <a:rect l="l" t="t" r="r" b="b"/>
                <a:pathLst>
                  <a:path w="195" h="159" extrusionOk="0">
                    <a:moveTo>
                      <a:pt x="104" y="1"/>
                    </a:moveTo>
                    <a:cubicBezTo>
                      <a:pt x="98" y="1"/>
                      <a:pt x="92" y="1"/>
                      <a:pt x="85" y="3"/>
                    </a:cubicBezTo>
                    <a:cubicBezTo>
                      <a:pt x="43" y="17"/>
                      <a:pt x="1" y="58"/>
                      <a:pt x="15" y="114"/>
                    </a:cubicBezTo>
                    <a:cubicBezTo>
                      <a:pt x="21" y="146"/>
                      <a:pt x="34" y="159"/>
                      <a:pt x="50" y="159"/>
                    </a:cubicBezTo>
                    <a:cubicBezTo>
                      <a:pt x="106" y="159"/>
                      <a:pt x="195" y="1"/>
                      <a:pt x="104"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6" name="Google Shape;5409;p57"/>
              <p:cNvSpPr/>
              <p:nvPr/>
            </p:nvSpPr>
            <p:spPr>
              <a:xfrm>
                <a:off x="717586" y="2172263"/>
                <a:ext cx="15481" cy="12358"/>
              </a:xfrm>
              <a:custGeom>
                <a:avLst/>
                <a:gdLst/>
                <a:ahLst/>
                <a:cxnLst/>
                <a:rect l="l" t="t" r="r" b="b"/>
                <a:pathLst>
                  <a:path w="233" h="186" extrusionOk="0">
                    <a:moveTo>
                      <a:pt x="97" y="0"/>
                    </a:moveTo>
                    <a:cubicBezTo>
                      <a:pt x="93" y="0"/>
                      <a:pt x="89" y="1"/>
                      <a:pt x="84" y="1"/>
                    </a:cubicBezTo>
                    <a:cubicBezTo>
                      <a:pt x="28" y="1"/>
                      <a:pt x="0" y="57"/>
                      <a:pt x="0" y="113"/>
                    </a:cubicBezTo>
                    <a:cubicBezTo>
                      <a:pt x="12" y="149"/>
                      <a:pt x="45" y="185"/>
                      <a:pt x="90" y="185"/>
                    </a:cubicBezTo>
                    <a:cubicBezTo>
                      <a:pt x="97" y="185"/>
                      <a:pt x="104" y="184"/>
                      <a:pt x="112" y="182"/>
                    </a:cubicBezTo>
                    <a:cubicBezTo>
                      <a:pt x="233" y="156"/>
                      <a:pt x="199" y="0"/>
                      <a:pt x="97"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7" name="Google Shape;5410;p57"/>
              <p:cNvSpPr/>
              <p:nvPr/>
            </p:nvSpPr>
            <p:spPr>
              <a:xfrm>
                <a:off x="745358" y="2007355"/>
                <a:ext cx="13089" cy="13222"/>
              </a:xfrm>
              <a:custGeom>
                <a:avLst/>
                <a:gdLst/>
                <a:ahLst/>
                <a:cxnLst/>
                <a:rect l="l" t="t" r="r" b="b"/>
                <a:pathLst>
                  <a:path w="197" h="199" extrusionOk="0">
                    <a:moveTo>
                      <a:pt x="85" y="0"/>
                    </a:moveTo>
                    <a:cubicBezTo>
                      <a:pt x="29" y="14"/>
                      <a:pt x="1" y="70"/>
                      <a:pt x="1" y="112"/>
                    </a:cubicBezTo>
                    <a:cubicBezTo>
                      <a:pt x="13" y="160"/>
                      <a:pt x="46" y="198"/>
                      <a:pt x="91" y="198"/>
                    </a:cubicBezTo>
                    <a:cubicBezTo>
                      <a:pt x="98" y="198"/>
                      <a:pt x="105" y="197"/>
                      <a:pt x="112" y="196"/>
                    </a:cubicBezTo>
                    <a:cubicBezTo>
                      <a:pt x="168" y="182"/>
                      <a:pt x="196" y="140"/>
                      <a:pt x="196" y="84"/>
                    </a:cubicBezTo>
                    <a:cubicBezTo>
                      <a:pt x="182" y="28"/>
                      <a:pt x="140" y="0"/>
                      <a:pt x="85"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8" name="Google Shape;5411;p57"/>
              <p:cNvSpPr/>
              <p:nvPr/>
            </p:nvSpPr>
            <p:spPr>
              <a:xfrm>
                <a:off x="738781" y="2066820"/>
                <a:ext cx="14086" cy="12890"/>
              </a:xfrm>
              <a:custGeom>
                <a:avLst/>
                <a:gdLst/>
                <a:ahLst/>
                <a:cxnLst/>
                <a:rect l="l" t="t" r="r" b="b"/>
                <a:pathLst>
                  <a:path w="212" h="194" extrusionOk="0">
                    <a:moveTo>
                      <a:pt x="107" y="0"/>
                    </a:moveTo>
                    <a:cubicBezTo>
                      <a:pt x="54" y="0"/>
                      <a:pt x="1" y="40"/>
                      <a:pt x="16" y="110"/>
                    </a:cubicBezTo>
                    <a:cubicBezTo>
                      <a:pt x="30" y="165"/>
                      <a:pt x="72" y="193"/>
                      <a:pt x="128" y="193"/>
                    </a:cubicBezTo>
                    <a:cubicBezTo>
                      <a:pt x="184" y="179"/>
                      <a:pt x="211" y="123"/>
                      <a:pt x="197" y="82"/>
                    </a:cubicBezTo>
                    <a:cubicBezTo>
                      <a:pt x="191" y="26"/>
                      <a:pt x="149" y="0"/>
                      <a:pt x="107"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9" name="Google Shape;5412;p57"/>
              <p:cNvSpPr/>
              <p:nvPr/>
            </p:nvSpPr>
            <p:spPr>
              <a:xfrm>
                <a:off x="736920" y="1962108"/>
                <a:ext cx="14219" cy="12691"/>
              </a:xfrm>
              <a:custGeom>
                <a:avLst/>
                <a:gdLst/>
                <a:ahLst/>
                <a:cxnLst/>
                <a:rect l="l" t="t" r="r" b="b"/>
                <a:pathLst>
                  <a:path w="214" h="191" extrusionOk="0">
                    <a:moveTo>
                      <a:pt x="107" y="0"/>
                    </a:moveTo>
                    <a:cubicBezTo>
                      <a:pt x="54" y="0"/>
                      <a:pt x="1" y="40"/>
                      <a:pt x="16" y="109"/>
                    </a:cubicBezTo>
                    <a:cubicBezTo>
                      <a:pt x="22" y="165"/>
                      <a:pt x="65" y="191"/>
                      <a:pt x="107" y="191"/>
                    </a:cubicBezTo>
                    <a:cubicBezTo>
                      <a:pt x="160" y="191"/>
                      <a:pt x="213" y="151"/>
                      <a:pt x="198" y="81"/>
                    </a:cubicBezTo>
                    <a:cubicBezTo>
                      <a:pt x="191" y="26"/>
                      <a:pt x="149" y="0"/>
                      <a:pt x="107"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0" name="Google Shape;5413;p57"/>
              <p:cNvSpPr/>
              <p:nvPr/>
            </p:nvSpPr>
            <p:spPr>
              <a:xfrm>
                <a:off x="694398" y="2208274"/>
                <a:ext cx="16212" cy="12491"/>
              </a:xfrm>
              <a:custGeom>
                <a:avLst/>
                <a:gdLst/>
                <a:ahLst/>
                <a:cxnLst/>
                <a:rect l="l" t="t" r="r" b="b"/>
                <a:pathLst>
                  <a:path w="244" h="188" extrusionOk="0">
                    <a:moveTo>
                      <a:pt x="122" y="0"/>
                    </a:moveTo>
                    <a:cubicBezTo>
                      <a:pt x="115" y="0"/>
                      <a:pt x="107" y="1"/>
                      <a:pt x="98" y="3"/>
                    </a:cubicBezTo>
                    <a:cubicBezTo>
                      <a:pt x="43" y="3"/>
                      <a:pt x="1" y="59"/>
                      <a:pt x="15" y="115"/>
                    </a:cubicBezTo>
                    <a:cubicBezTo>
                      <a:pt x="27" y="151"/>
                      <a:pt x="60" y="187"/>
                      <a:pt x="105" y="187"/>
                    </a:cubicBezTo>
                    <a:cubicBezTo>
                      <a:pt x="112" y="187"/>
                      <a:pt x="119" y="186"/>
                      <a:pt x="126" y="184"/>
                    </a:cubicBezTo>
                    <a:cubicBezTo>
                      <a:pt x="243" y="171"/>
                      <a:pt x="227" y="0"/>
                      <a:pt x="122"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1" name="Google Shape;5414;p57"/>
              <p:cNvSpPr/>
              <p:nvPr/>
            </p:nvSpPr>
            <p:spPr>
              <a:xfrm>
                <a:off x="698118" y="2115522"/>
                <a:ext cx="22856" cy="19733"/>
              </a:xfrm>
              <a:custGeom>
                <a:avLst/>
                <a:gdLst/>
                <a:ahLst/>
                <a:cxnLst/>
                <a:rect l="l" t="t" r="r" b="b"/>
                <a:pathLst>
                  <a:path w="344" h="297" extrusionOk="0">
                    <a:moveTo>
                      <a:pt x="170" y="1"/>
                    </a:moveTo>
                    <a:cubicBezTo>
                      <a:pt x="160" y="1"/>
                      <a:pt x="150" y="2"/>
                      <a:pt x="140" y="4"/>
                    </a:cubicBezTo>
                    <a:cubicBezTo>
                      <a:pt x="56" y="18"/>
                      <a:pt x="0" y="88"/>
                      <a:pt x="14" y="172"/>
                    </a:cubicBezTo>
                    <a:cubicBezTo>
                      <a:pt x="31" y="253"/>
                      <a:pt x="94" y="296"/>
                      <a:pt x="158" y="296"/>
                    </a:cubicBezTo>
                    <a:cubicBezTo>
                      <a:pt x="204" y="296"/>
                      <a:pt x="250" y="274"/>
                      <a:pt x="279" y="227"/>
                    </a:cubicBezTo>
                    <a:cubicBezTo>
                      <a:pt x="344" y="138"/>
                      <a:pt x="278" y="1"/>
                      <a:pt x="170"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2" name="Google Shape;5415;p57"/>
              <p:cNvSpPr/>
              <p:nvPr/>
            </p:nvSpPr>
            <p:spPr>
              <a:xfrm>
                <a:off x="737983" y="1914270"/>
                <a:ext cx="101059" cy="36211"/>
              </a:xfrm>
              <a:custGeom>
                <a:avLst/>
                <a:gdLst/>
                <a:ahLst/>
                <a:cxnLst/>
                <a:rect l="l" t="t" r="r" b="b"/>
                <a:pathLst>
                  <a:path w="1521" h="545" extrusionOk="0">
                    <a:moveTo>
                      <a:pt x="1049" y="1"/>
                    </a:moveTo>
                    <a:cubicBezTo>
                      <a:pt x="937" y="1"/>
                      <a:pt x="828" y="14"/>
                      <a:pt x="726" y="34"/>
                    </a:cubicBezTo>
                    <a:lnTo>
                      <a:pt x="698" y="34"/>
                    </a:lnTo>
                    <a:cubicBezTo>
                      <a:pt x="307" y="104"/>
                      <a:pt x="0" y="257"/>
                      <a:pt x="14" y="383"/>
                    </a:cubicBezTo>
                    <a:lnTo>
                      <a:pt x="14" y="397"/>
                    </a:lnTo>
                    <a:cubicBezTo>
                      <a:pt x="35" y="489"/>
                      <a:pt x="199" y="544"/>
                      <a:pt x="424" y="544"/>
                    </a:cubicBezTo>
                    <a:cubicBezTo>
                      <a:pt x="504" y="544"/>
                      <a:pt x="592" y="537"/>
                      <a:pt x="684" y="522"/>
                    </a:cubicBezTo>
                    <a:cubicBezTo>
                      <a:pt x="726" y="522"/>
                      <a:pt x="767" y="522"/>
                      <a:pt x="809" y="509"/>
                    </a:cubicBezTo>
                    <a:cubicBezTo>
                      <a:pt x="991" y="481"/>
                      <a:pt x="1172" y="425"/>
                      <a:pt x="1325" y="341"/>
                    </a:cubicBezTo>
                    <a:cubicBezTo>
                      <a:pt x="1451" y="271"/>
                      <a:pt x="1521" y="202"/>
                      <a:pt x="1507" y="132"/>
                    </a:cubicBezTo>
                    <a:cubicBezTo>
                      <a:pt x="1493" y="62"/>
                      <a:pt x="1353" y="20"/>
                      <a:pt x="1172" y="6"/>
                    </a:cubicBezTo>
                    <a:cubicBezTo>
                      <a:pt x="1131" y="3"/>
                      <a:pt x="1090" y="1"/>
                      <a:pt x="1049" y="1"/>
                    </a:cubicBezTo>
                    <a:close/>
                  </a:path>
                </a:pathLst>
              </a:custGeom>
              <a:gradFill>
                <a:gsLst>
                  <a:gs pos="0">
                    <a:srgbClr val="FFBA42"/>
                  </a:gs>
                  <a:gs pos="100000">
                    <a:srgbClr val="B8770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3" name="Google Shape;5416;p57"/>
              <p:cNvSpPr/>
              <p:nvPr/>
            </p:nvSpPr>
            <p:spPr>
              <a:xfrm>
                <a:off x="927475" y="2187146"/>
                <a:ext cx="14817" cy="9302"/>
              </a:xfrm>
              <a:custGeom>
                <a:avLst/>
                <a:gdLst/>
                <a:ahLst/>
                <a:cxnLst/>
                <a:rect l="l" t="t" r="r" b="b"/>
                <a:pathLst>
                  <a:path w="223" h="140" extrusionOk="0">
                    <a:moveTo>
                      <a:pt x="36" y="0"/>
                    </a:moveTo>
                    <a:cubicBezTo>
                      <a:pt x="14" y="0"/>
                      <a:pt x="0" y="16"/>
                      <a:pt x="8" y="56"/>
                    </a:cubicBezTo>
                    <a:cubicBezTo>
                      <a:pt x="8" y="112"/>
                      <a:pt x="64" y="140"/>
                      <a:pt x="119" y="140"/>
                    </a:cubicBezTo>
                    <a:cubicBezTo>
                      <a:pt x="222" y="119"/>
                      <a:pt x="98" y="0"/>
                      <a:pt x="36"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4" name="Google Shape;5417;p57"/>
              <p:cNvSpPr/>
              <p:nvPr/>
            </p:nvSpPr>
            <p:spPr>
              <a:xfrm>
                <a:off x="941826" y="2146218"/>
                <a:ext cx="13156" cy="10232"/>
              </a:xfrm>
              <a:custGeom>
                <a:avLst/>
                <a:gdLst/>
                <a:ahLst/>
                <a:cxnLst/>
                <a:rect l="l" t="t" r="r" b="b"/>
                <a:pathLst>
                  <a:path w="198" h="154" extrusionOk="0">
                    <a:moveTo>
                      <a:pt x="116" y="1"/>
                    </a:moveTo>
                    <a:cubicBezTo>
                      <a:pt x="111" y="1"/>
                      <a:pt x="105" y="1"/>
                      <a:pt x="99" y="3"/>
                    </a:cubicBezTo>
                    <a:cubicBezTo>
                      <a:pt x="43" y="16"/>
                      <a:pt x="1" y="58"/>
                      <a:pt x="15" y="114"/>
                    </a:cubicBezTo>
                    <a:cubicBezTo>
                      <a:pt x="21" y="142"/>
                      <a:pt x="33" y="153"/>
                      <a:pt x="48" y="153"/>
                    </a:cubicBezTo>
                    <a:cubicBezTo>
                      <a:pt x="104" y="153"/>
                      <a:pt x="198" y="1"/>
                      <a:pt x="116"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5" name="Google Shape;5418;p57"/>
              <p:cNvSpPr/>
              <p:nvPr/>
            </p:nvSpPr>
            <p:spPr>
              <a:xfrm>
                <a:off x="908472" y="2145221"/>
                <a:ext cx="13089" cy="13222"/>
              </a:xfrm>
              <a:custGeom>
                <a:avLst/>
                <a:gdLst/>
                <a:ahLst/>
                <a:cxnLst/>
                <a:rect l="l" t="t" r="r" b="b"/>
                <a:pathLst>
                  <a:path w="197" h="199" extrusionOk="0">
                    <a:moveTo>
                      <a:pt x="106" y="1"/>
                    </a:moveTo>
                    <a:cubicBezTo>
                      <a:pt x="99" y="1"/>
                      <a:pt x="92" y="2"/>
                      <a:pt x="84" y="4"/>
                    </a:cubicBezTo>
                    <a:cubicBezTo>
                      <a:pt x="29" y="18"/>
                      <a:pt x="1" y="59"/>
                      <a:pt x="1" y="115"/>
                    </a:cubicBezTo>
                    <a:cubicBezTo>
                      <a:pt x="15" y="171"/>
                      <a:pt x="57" y="199"/>
                      <a:pt x="112" y="199"/>
                    </a:cubicBezTo>
                    <a:cubicBezTo>
                      <a:pt x="168" y="185"/>
                      <a:pt x="196" y="129"/>
                      <a:pt x="196" y="87"/>
                    </a:cubicBezTo>
                    <a:cubicBezTo>
                      <a:pt x="184" y="39"/>
                      <a:pt x="151" y="1"/>
                      <a:pt x="106"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6" name="Google Shape;5419;p57"/>
              <p:cNvSpPr/>
              <p:nvPr/>
            </p:nvSpPr>
            <p:spPr>
              <a:xfrm>
                <a:off x="885351" y="2109077"/>
                <a:ext cx="23654" cy="19667"/>
              </a:xfrm>
              <a:custGeom>
                <a:avLst/>
                <a:gdLst/>
                <a:ahLst/>
                <a:cxnLst/>
                <a:rect l="l" t="t" r="r" b="b"/>
                <a:pathLst>
                  <a:path w="356" h="296" extrusionOk="0">
                    <a:moveTo>
                      <a:pt x="170" y="0"/>
                    </a:moveTo>
                    <a:cubicBezTo>
                      <a:pt x="160" y="0"/>
                      <a:pt x="150" y="1"/>
                      <a:pt x="140" y="4"/>
                    </a:cubicBezTo>
                    <a:cubicBezTo>
                      <a:pt x="56" y="18"/>
                      <a:pt x="0" y="87"/>
                      <a:pt x="14" y="171"/>
                    </a:cubicBezTo>
                    <a:cubicBezTo>
                      <a:pt x="30" y="252"/>
                      <a:pt x="94" y="296"/>
                      <a:pt x="158" y="296"/>
                    </a:cubicBezTo>
                    <a:cubicBezTo>
                      <a:pt x="204" y="296"/>
                      <a:pt x="250" y="273"/>
                      <a:pt x="279" y="227"/>
                    </a:cubicBezTo>
                    <a:cubicBezTo>
                      <a:pt x="356" y="137"/>
                      <a:pt x="280" y="0"/>
                      <a:pt x="170"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7" name="Google Shape;5420;p57"/>
              <p:cNvSpPr/>
              <p:nvPr/>
            </p:nvSpPr>
            <p:spPr>
              <a:xfrm>
                <a:off x="852861" y="1995993"/>
                <a:ext cx="23720" cy="19401"/>
              </a:xfrm>
              <a:custGeom>
                <a:avLst/>
                <a:gdLst/>
                <a:ahLst/>
                <a:cxnLst/>
                <a:rect l="l" t="t" r="r" b="b"/>
                <a:pathLst>
                  <a:path w="357" h="292" extrusionOk="0">
                    <a:moveTo>
                      <a:pt x="170" y="1"/>
                    </a:moveTo>
                    <a:cubicBezTo>
                      <a:pt x="161" y="1"/>
                      <a:pt x="151" y="2"/>
                      <a:pt x="140" y="4"/>
                    </a:cubicBezTo>
                    <a:cubicBezTo>
                      <a:pt x="57" y="18"/>
                      <a:pt x="1" y="88"/>
                      <a:pt x="15" y="171"/>
                    </a:cubicBezTo>
                    <a:cubicBezTo>
                      <a:pt x="32" y="247"/>
                      <a:pt x="99" y="292"/>
                      <a:pt x="164" y="292"/>
                    </a:cubicBezTo>
                    <a:cubicBezTo>
                      <a:pt x="208" y="292"/>
                      <a:pt x="252" y="272"/>
                      <a:pt x="280" y="227"/>
                    </a:cubicBezTo>
                    <a:cubicBezTo>
                      <a:pt x="357" y="137"/>
                      <a:pt x="281" y="1"/>
                      <a:pt x="170"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8" name="Google Shape;5421;p57"/>
              <p:cNvSpPr/>
              <p:nvPr/>
            </p:nvSpPr>
            <p:spPr>
              <a:xfrm>
                <a:off x="813062" y="2140703"/>
                <a:ext cx="23919" cy="20199"/>
              </a:xfrm>
              <a:custGeom>
                <a:avLst/>
                <a:gdLst/>
                <a:ahLst/>
                <a:cxnLst/>
                <a:rect l="l" t="t" r="r" b="b"/>
                <a:pathLst>
                  <a:path w="360" h="304" extrusionOk="0">
                    <a:moveTo>
                      <a:pt x="159" y="1"/>
                    </a:moveTo>
                    <a:cubicBezTo>
                      <a:pt x="152" y="1"/>
                      <a:pt x="146" y="1"/>
                      <a:pt x="140" y="2"/>
                    </a:cubicBezTo>
                    <a:cubicBezTo>
                      <a:pt x="56" y="16"/>
                      <a:pt x="0" y="99"/>
                      <a:pt x="28" y="183"/>
                    </a:cubicBezTo>
                    <a:cubicBezTo>
                      <a:pt x="36" y="258"/>
                      <a:pt x="100" y="304"/>
                      <a:pt x="168" y="304"/>
                    </a:cubicBezTo>
                    <a:cubicBezTo>
                      <a:pt x="213" y="304"/>
                      <a:pt x="260" y="284"/>
                      <a:pt x="293" y="239"/>
                    </a:cubicBezTo>
                    <a:cubicBezTo>
                      <a:pt x="359" y="133"/>
                      <a:pt x="287" y="1"/>
                      <a:pt x="159"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9" name="Google Shape;5422;p57"/>
              <p:cNvSpPr/>
              <p:nvPr/>
            </p:nvSpPr>
            <p:spPr>
              <a:xfrm>
                <a:off x="809341" y="2191531"/>
                <a:ext cx="22790" cy="19401"/>
              </a:xfrm>
              <a:custGeom>
                <a:avLst/>
                <a:gdLst/>
                <a:ahLst/>
                <a:cxnLst/>
                <a:rect l="l" t="t" r="r" b="b"/>
                <a:pathLst>
                  <a:path w="343" h="292" extrusionOk="0">
                    <a:moveTo>
                      <a:pt x="172" y="0"/>
                    </a:moveTo>
                    <a:cubicBezTo>
                      <a:pt x="162" y="0"/>
                      <a:pt x="151" y="2"/>
                      <a:pt x="140" y="4"/>
                    </a:cubicBezTo>
                    <a:cubicBezTo>
                      <a:pt x="56" y="18"/>
                      <a:pt x="0" y="88"/>
                      <a:pt x="14" y="171"/>
                    </a:cubicBezTo>
                    <a:cubicBezTo>
                      <a:pt x="31" y="247"/>
                      <a:pt x="98" y="292"/>
                      <a:pt x="164" y="292"/>
                    </a:cubicBezTo>
                    <a:cubicBezTo>
                      <a:pt x="208" y="292"/>
                      <a:pt x="251" y="272"/>
                      <a:pt x="279" y="227"/>
                    </a:cubicBezTo>
                    <a:cubicBezTo>
                      <a:pt x="343" y="125"/>
                      <a:pt x="279" y="0"/>
                      <a:pt x="172"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0" name="Google Shape;5423;p57"/>
              <p:cNvSpPr/>
              <p:nvPr/>
            </p:nvSpPr>
            <p:spPr>
              <a:xfrm>
                <a:off x="958569" y="2163891"/>
                <a:ext cx="23853" cy="20199"/>
              </a:xfrm>
              <a:custGeom>
                <a:avLst/>
                <a:gdLst/>
                <a:ahLst/>
                <a:cxnLst/>
                <a:rect l="l" t="t" r="r" b="b"/>
                <a:pathLst>
                  <a:path w="359" h="304" extrusionOk="0">
                    <a:moveTo>
                      <a:pt x="157" y="1"/>
                    </a:moveTo>
                    <a:cubicBezTo>
                      <a:pt x="151" y="1"/>
                      <a:pt x="145" y="1"/>
                      <a:pt x="140" y="2"/>
                    </a:cubicBezTo>
                    <a:cubicBezTo>
                      <a:pt x="56" y="15"/>
                      <a:pt x="0" y="99"/>
                      <a:pt x="14" y="183"/>
                    </a:cubicBezTo>
                    <a:cubicBezTo>
                      <a:pt x="31" y="258"/>
                      <a:pt x="98" y="303"/>
                      <a:pt x="164" y="303"/>
                    </a:cubicBezTo>
                    <a:cubicBezTo>
                      <a:pt x="208" y="303"/>
                      <a:pt x="251" y="283"/>
                      <a:pt x="279" y="239"/>
                    </a:cubicBezTo>
                    <a:cubicBezTo>
                      <a:pt x="359" y="132"/>
                      <a:pt x="274" y="1"/>
                      <a:pt x="157"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1" name="Google Shape;5424;p57"/>
              <p:cNvSpPr/>
              <p:nvPr/>
            </p:nvSpPr>
            <p:spPr>
              <a:xfrm>
                <a:off x="944617" y="2101835"/>
                <a:ext cx="23056" cy="19733"/>
              </a:xfrm>
              <a:custGeom>
                <a:avLst/>
                <a:gdLst/>
                <a:ahLst/>
                <a:cxnLst/>
                <a:rect l="l" t="t" r="r" b="b"/>
                <a:pathLst>
                  <a:path w="347" h="297" extrusionOk="0">
                    <a:moveTo>
                      <a:pt x="158" y="0"/>
                    </a:moveTo>
                    <a:cubicBezTo>
                      <a:pt x="152" y="0"/>
                      <a:pt x="146" y="0"/>
                      <a:pt x="140" y="1"/>
                    </a:cubicBezTo>
                    <a:cubicBezTo>
                      <a:pt x="57" y="15"/>
                      <a:pt x="1" y="99"/>
                      <a:pt x="15" y="182"/>
                    </a:cubicBezTo>
                    <a:cubicBezTo>
                      <a:pt x="31" y="257"/>
                      <a:pt x="97" y="297"/>
                      <a:pt x="162" y="297"/>
                    </a:cubicBezTo>
                    <a:cubicBezTo>
                      <a:pt x="207" y="297"/>
                      <a:pt x="251" y="278"/>
                      <a:pt x="280" y="238"/>
                    </a:cubicBezTo>
                    <a:cubicBezTo>
                      <a:pt x="346" y="132"/>
                      <a:pt x="273" y="0"/>
                      <a:pt x="158"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2" name="Google Shape;5425;p57"/>
              <p:cNvSpPr/>
              <p:nvPr/>
            </p:nvSpPr>
            <p:spPr>
              <a:xfrm>
                <a:off x="902958" y="2039579"/>
                <a:ext cx="22856" cy="19933"/>
              </a:xfrm>
              <a:custGeom>
                <a:avLst/>
                <a:gdLst/>
                <a:ahLst/>
                <a:cxnLst/>
                <a:rect l="l" t="t" r="r" b="b"/>
                <a:pathLst>
                  <a:path w="344" h="300" extrusionOk="0">
                    <a:moveTo>
                      <a:pt x="158" y="0"/>
                    </a:moveTo>
                    <a:cubicBezTo>
                      <a:pt x="148" y="0"/>
                      <a:pt x="137" y="1"/>
                      <a:pt x="126" y="3"/>
                    </a:cubicBezTo>
                    <a:cubicBezTo>
                      <a:pt x="56" y="17"/>
                      <a:pt x="0" y="101"/>
                      <a:pt x="14" y="185"/>
                    </a:cubicBezTo>
                    <a:cubicBezTo>
                      <a:pt x="31" y="259"/>
                      <a:pt x="96" y="299"/>
                      <a:pt x="161" y="299"/>
                    </a:cubicBezTo>
                    <a:cubicBezTo>
                      <a:pt x="206" y="299"/>
                      <a:pt x="251" y="280"/>
                      <a:pt x="279" y="241"/>
                    </a:cubicBezTo>
                    <a:cubicBezTo>
                      <a:pt x="343" y="138"/>
                      <a:pt x="278" y="0"/>
                      <a:pt x="158"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3" name="Google Shape;5426;p57"/>
              <p:cNvSpPr/>
              <p:nvPr/>
            </p:nvSpPr>
            <p:spPr>
              <a:xfrm>
                <a:off x="860302" y="2163825"/>
                <a:ext cx="12890" cy="10232"/>
              </a:xfrm>
              <a:custGeom>
                <a:avLst/>
                <a:gdLst/>
                <a:ahLst/>
                <a:cxnLst/>
                <a:rect l="l" t="t" r="r" b="b"/>
                <a:pathLst>
                  <a:path w="194" h="154" extrusionOk="0">
                    <a:moveTo>
                      <a:pt x="104" y="1"/>
                    </a:moveTo>
                    <a:cubicBezTo>
                      <a:pt x="98" y="1"/>
                      <a:pt x="92" y="1"/>
                      <a:pt x="84" y="3"/>
                    </a:cubicBezTo>
                    <a:cubicBezTo>
                      <a:pt x="28" y="16"/>
                      <a:pt x="0" y="58"/>
                      <a:pt x="0" y="114"/>
                    </a:cubicBezTo>
                    <a:cubicBezTo>
                      <a:pt x="6" y="142"/>
                      <a:pt x="19" y="153"/>
                      <a:pt x="35" y="153"/>
                    </a:cubicBezTo>
                    <a:cubicBezTo>
                      <a:pt x="94" y="153"/>
                      <a:pt x="194" y="1"/>
                      <a:pt x="104"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4" name="Google Shape;5427;p57"/>
              <p:cNvSpPr/>
              <p:nvPr/>
            </p:nvSpPr>
            <p:spPr>
              <a:xfrm>
                <a:off x="863491" y="2185418"/>
                <a:ext cx="14484" cy="12890"/>
              </a:xfrm>
              <a:custGeom>
                <a:avLst/>
                <a:gdLst/>
                <a:ahLst/>
                <a:cxnLst/>
                <a:rect l="l" t="t" r="r" b="b"/>
                <a:pathLst>
                  <a:path w="218" h="194" extrusionOk="0">
                    <a:moveTo>
                      <a:pt x="106" y="1"/>
                    </a:moveTo>
                    <a:cubicBezTo>
                      <a:pt x="53" y="1"/>
                      <a:pt x="1" y="40"/>
                      <a:pt x="8" y="110"/>
                    </a:cubicBezTo>
                    <a:cubicBezTo>
                      <a:pt x="22" y="166"/>
                      <a:pt x="78" y="194"/>
                      <a:pt x="120" y="194"/>
                    </a:cubicBezTo>
                    <a:cubicBezTo>
                      <a:pt x="176" y="180"/>
                      <a:pt x="217" y="124"/>
                      <a:pt x="204" y="82"/>
                    </a:cubicBezTo>
                    <a:cubicBezTo>
                      <a:pt x="191" y="26"/>
                      <a:pt x="148" y="1"/>
                      <a:pt x="106"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5" name="Google Shape;5428;p57"/>
              <p:cNvSpPr/>
              <p:nvPr/>
            </p:nvSpPr>
            <p:spPr>
              <a:xfrm>
                <a:off x="851864" y="2130737"/>
                <a:ext cx="14086" cy="12890"/>
              </a:xfrm>
              <a:custGeom>
                <a:avLst/>
                <a:gdLst/>
                <a:ahLst/>
                <a:cxnLst/>
                <a:rect l="l" t="t" r="r" b="b"/>
                <a:pathLst>
                  <a:path w="212" h="194" extrusionOk="0">
                    <a:moveTo>
                      <a:pt x="106" y="1"/>
                    </a:moveTo>
                    <a:cubicBezTo>
                      <a:pt x="54" y="1"/>
                      <a:pt x="0" y="40"/>
                      <a:pt x="16" y="110"/>
                    </a:cubicBezTo>
                    <a:cubicBezTo>
                      <a:pt x="16" y="166"/>
                      <a:pt x="72" y="194"/>
                      <a:pt x="127" y="194"/>
                    </a:cubicBezTo>
                    <a:cubicBezTo>
                      <a:pt x="169" y="180"/>
                      <a:pt x="211" y="138"/>
                      <a:pt x="197" y="82"/>
                    </a:cubicBezTo>
                    <a:cubicBezTo>
                      <a:pt x="191" y="26"/>
                      <a:pt x="149" y="1"/>
                      <a:pt x="106"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6" name="Google Shape;5429;p57"/>
              <p:cNvSpPr/>
              <p:nvPr/>
            </p:nvSpPr>
            <p:spPr>
              <a:xfrm>
                <a:off x="815786" y="2171266"/>
                <a:ext cx="12225" cy="10564"/>
              </a:xfrm>
              <a:custGeom>
                <a:avLst/>
                <a:gdLst/>
                <a:ahLst/>
                <a:cxnLst/>
                <a:rect l="l" t="t" r="r" b="b"/>
                <a:pathLst>
                  <a:path w="184" h="159" extrusionOk="0">
                    <a:moveTo>
                      <a:pt x="102" y="0"/>
                    </a:moveTo>
                    <a:cubicBezTo>
                      <a:pt x="97" y="0"/>
                      <a:pt x="91" y="1"/>
                      <a:pt x="85" y="2"/>
                    </a:cubicBezTo>
                    <a:cubicBezTo>
                      <a:pt x="29" y="16"/>
                      <a:pt x="1" y="58"/>
                      <a:pt x="1" y="114"/>
                    </a:cubicBezTo>
                    <a:cubicBezTo>
                      <a:pt x="7" y="146"/>
                      <a:pt x="20" y="158"/>
                      <a:pt x="36" y="158"/>
                    </a:cubicBezTo>
                    <a:cubicBezTo>
                      <a:pt x="93" y="158"/>
                      <a:pt x="183" y="0"/>
                      <a:pt x="102"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7" name="Google Shape;5430;p57"/>
              <p:cNvSpPr/>
              <p:nvPr/>
            </p:nvSpPr>
            <p:spPr>
              <a:xfrm>
                <a:off x="769477" y="2166549"/>
                <a:ext cx="14883" cy="12491"/>
              </a:xfrm>
              <a:custGeom>
                <a:avLst/>
                <a:gdLst/>
                <a:ahLst/>
                <a:cxnLst/>
                <a:rect l="l" t="t" r="r" b="b"/>
                <a:pathLst>
                  <a:path w="224" h="188" extrusionOk="0">
                    <a:moveTo>
                      <a:pt x="120" y="1"/>
                    </a:moveTo>
                    <a:cubicBezTo>
                      <a:pt x="113" y="1"/>
                      <a:pt x="106" y="2"/>
                      <a:pt x="98" y="3"/>
                    </a:cubicBezTo>
                    <a:cubicBezTo>
                      <a:pt x="42" y="3"/>
                      <a:pt x="1" y="59"/>
                      <a:pt x="14" y="115"/>
                    </a:cubicBezTo>
                    <a:cubicBezTo>
                      <a:pt x="27" y="151"/>
                      <a:pt x="60" y="187"/>
                      <a:pt x="104" y="187"/>
                    </a:cubicBezTo>
                    <a:cubicBezTo>
                      <a:pt x="111" y="187"/>
                      <a:pt x="119" y="187"/>
                      <a:pt x="126" y="185"/>
                    </a:cubicBezTo>
                    <a:cubicBezTo>
                      <a:pt x="182" y="185"/>
                      <a:pt x="224" y="129"/>
                      <a:pt x="210" y="73"/>
                    </a:cubicBezTo>
                    <a:cubicBezTo>
                      <a:pt x="198" y="37"/>
                      <a:pt x="165" y="1"/>
                      <a:pt x="120"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8" name="Google Shape;5431;p57"/>
              <p:cNvSpPr/>
              <p:nvPr/>
            </p:nvSpPr>
            <p:spPr>
              <a:xfrm>
                <a:off x="786153" y="2117449"/>
                <a:ext cx="13554" cy="12292"/>
              </a:xfrm>
              <a:custGeom>
                <a:avLst/>
                <a:gdLst/>
                <a:ahLst/>
                <a:cxnLst/>
                <a:rect l="l" t="t" r="r" b="b"/>
                <a:pathLst>
                  <a:path w="204" h="185" extrusionOk="0">
                    <a:moveTo>
                      <a:pt x="106" y="0"/>
                    </a:moveTo>
                    <a:cubicBezTo>
                      <a:pt x="99" y="0"/>
                      <a:pt x="92" y="1"/>
                      <a:pt x="84" y="3"/>
                    </a:cubicBezTo>
                    <a:cubicBezTo>
                      <a:pt x="28" y="3"/>
                      <a:pt x="1" y="59"/>
                      <a:pt x="1" y="115"/>
                    </a:cubicBezTo>
                    <a:cubicBezTo>
                      <a:pt x="18" y="162"/>
                      <a:pt x="59" y="185"/>
                      <a:pt x="99" y="185"/>
                    </a:cubicBezTo>
                    <a:cubicBezTo>
                      <a:pt x="152" y="185"/>
                      <a:pt x="204" y="145"/>
                      <a:pt x="196" y="73"/>
                    </a:cubicBezTo>
                    <a:cubicBezTo>
                      <a:pt x="184" y="37"/>
                      <a:pt x="151" y="0"/>
                      <a:pt x="106"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9" name="Google Shape;5432;p57"/>
              <p:cNvSpPr/>
              <p:nvPr/>
            </p:nvSpPr>
            <p:spPr>
              <a:xfrm>
                <a:off x="825088" y="2085025"/>
                <a:ext cx="13023" cy="13222"/>
              </a:xfrm>
              <a:custGeom>
                <a:avLst/>
                <a:gdLst/>
                <a:ahLst/>
                <a:cxnLst/>
                <a:rect l="l" t="t" r="r" b="b"/>
                <a:pathLst>
                  <a:path w="196" h="199" extrusionOk="0">
                    <a:moveTo>
                      <a:pt x="105" y="0"/>
                    </a:moveTo>
                    <a:cubicBezTo>
                      <a:pt x="99" y="0"/>
                      <a:pt x="91" y="1"/>
                      <a:pt x="84" y="3"/>
                    </a:cubicBezTo>
                    <a:cubicBezTo>
                      <a:pt x="28" y="3"/>
                      <a:pt x="0" y="59"/>
                      <a:pt x="0" y="115"/>
                    </a:cubicBezTo>
                    <a:cubicBezTo>
                      <a:pt x="14" y="170"/>
                      <a:pt x="56" y="198"/>
                      <a:pt x="112" y="198"/>
                    </a:cubicBezTo>
                    <a:cubicBezTo>
                      <a:pt x="168" y="184"/>
                      <a:pt x="196" y="128"/>
                      <a:pt x="196" y="87"/>
                    </a:cubicBezTo>
                    <a:cubicBezTo>
                      <a:pt x="184" y="38"/>
                      <a:pt x="150" y="0"/>
                      <a:pt x="105"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0" name="Google Shape;5433;p57"/>
              <p:cNvSpPr/>
              <p:nvPr/>
            </p:nvSpPr>
            <p:spPr>
              <a:xfrm>
                <a:off x="878308" y="2049213"/>
                <a:ext cx="14086" cy="12691"/>
              </a:xfrm>
              <a:custGeom>
                <a:avLst/>
                <a:gdLst/>
                <a:ahLst/>
                <a:cxnLst/>
                <a:rect l="l" t="t" r="r" b="b"/>
                <a:pathLst>
                  <a:path w="212" h="191" extrusionOk="0">
                    <a:moveTo>
                      <a:pt x="106" y="0"/>
                    </a:moveTo>
                    <a:cubicBezTo>
                      <a:pt x="53" y="0"/>
                      <a:pt x="1" y="40"/>
                      <a:pt x="8" y="110"/>
                    </a:cubicBezTo>
                    <a:cubicBezTo>
                      <a:pt x="21" y="165"/>
                      <a:pt x="64" y="191"/>
                      <a:pt x="106" y="191"/>
                    </a:cubicBezTo>
                    <a:cubicBezTo>
                      <a:pt x="159" y="191"/>
                      <a:pt x="211" y="151"/>
                      <a:pt x="204" y="82"/>
                    </a:cubicBezTo>
                    <a:cubicBezTo>
                      <a:pt x="191" y="26"/>
                      <a:pt x="148" y="0"/>
                      <a:pt x="106"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1" name="Google Shape;5434;p57"/>
              <p:cNvSpPr/>
              <p:nvPr/>
            </p:nvSpPr>
            <p:spPr>
              <a:xfrm>
                <a:off x="935381" y="2069278"/>
                <a:ext cx="12956" cy="10232"/>
              </a:xfrm>
              <a:custGeom>
                <a:avLst/>
                <a:gdLst/>
                <a:ahLst/>
                <a:cxnLst/>
                <a:rect l="l" t="t" r="r" b="b"/>
                <a:pathLst>
                  <a:path w="195" h="154" extrusionOk="0">
                    <a:moveTo>
                      <a:pt x="104" y="1"/>
                    </a:moveTo>
                    <a:cubicBezTo>
                      <a:pt x="98" y="1"/>
                      <a:pt x="91" y="1"/>
                      <a:pt x="84" y="3"/>
                    </a:cubicBezTo>
                    <a:cubicBezTo>
                      <a:pt x="42" y="3"/>
                      <a:pt x="0" y="59"/>
                      <a:pt x="14" y="114"/>
                    </a:cubicBezTo>
                    <a:cubicBezTo>
                      <a:pt x="20" y="143"/>
                      <a:pt x="32" y="154"/>
                      <a:pt x="47" y="154"/>
                    </a:cubicBezTo>
                    <a:cubicBezTo>
                      <a:pt x="103" y="154"/>
                      <a:pt x="195" y="1"/>
                      <a:pt x="104"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2" name="Google Shape;5435;p57"/>
              <p:cNvSpPr/>
              <p:nvPr/>
            </p:nvSpPr>
            <p:spPr>
              <a:xfrm>
                <a:off x="808810" y="2035327"/>
                <a:ext cx="14086" cy="12691"/>
              </a:xfrm>
              <a:custGeom>
                <a:avLst/>
                <a:gdLst/>
                <a:ahLst/>
                <a:cxnLst/>
                <a:rect l="l" t="t" r="r" b="b"/>
                <a:pathLst>
                  <a:path w="212" h="191" extrusionOk="0">
                    <a:moveTo>
                      <a:pt x="106" y="0"/>
                    </a:moveTo>
                    <a:cubicBezTo>
                      <a:pt x="53" y="0"/>
                      <a:pt x="1" y="40"/>
                      <a:pt x="8" y="109"/>
                    </a:cubicBezTo>
                    <a:cubicBezTo>
                      <a:pt x="21" y="165"/>
                      <a:pt x="64" y="191"/>
                      <a:pt x="106" y="191"/>
                    </a:cubicBezTo>
                    <a:cubicBezTo>
                      <a:pt x="159" y="191"/>
                      <a:pt x="211" y="151"/>
                      <a:pt x="204" y="81"/>
                    </a:cubicBezTo>
                    <a:cubicBezTo>
                      <a:pt x="191" y="25"/>
                      <a:pt x="148" y="0"/>
                      <a:pt x="106"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3" name="Google Shape;5436;p57"/>
              <p:cNvSpPr/>
              <p:nvPr/>
            </p:nvSpPr>
            <p:spPr>
              <a:xfrm>
                <a:off x="780439" y="2066222"/>
                <a:ext cx="13222" cy="11694"/>
              </a:xfrm>
              <a:custGeom>
                <a:avLst/>
                <a:gdLst/>
                <a:ahLst/>
                <a:cxnLst/>
                <a:rect l="l" t="t" r="r" b="b"/>
                <a:pathLst>
                  <a:path w="199" h="176" extrusionOk="0">
                    <a:moveTo>
                      <a:pt x="115" y="1"/>
                    </a:moveTo>
                    <a:cubicBezTo>
                      <a:pt x="60" y="1"/>
                      <a:pt x="1" y="46"/>
                      <a:pt x="17" y="119"/>
                    </a:cubicBezTo>
                    <a:lnTo>
                      <a:pt x="17" y="105"/>
                    </a:lnTo>
                    <a:cubicBezTo>
                      <a:pt x="29" y="154"/>
                      <a:pt x="65" y="176"/>
                      <a:pt x="102" y="176"/>
                    </a:cubicBezTo>
                    <a:cubicBezTo>
                      <a:pt x="150" y="176"/>
                      <a:pt x="198" y="139"/>
                      <a:pt x="198" y="77"/>
                    </a:cubicBezTo>
                    <a:cubicBezTo>
                      <a:pt x="192" y="24"/>
                      <a:pt x="155" y="1"/>
                      <a:pt x="115"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4" name="Google Shape;5437;p57"/>
              <p:cNvSpPr/>
              <p:nvPr/>
            </p:nvSpPr>
            <p:spPr>
              <a:xfrm>
                <a:off x="838974" y="1963769"/>
                <a:ext cx="12491" cy="10564"/>
              </a:xfrm>
              <a:custGeom>
                <a:avLst/>
                <a:gdLst/>
                <a:ahLst/>
                <a:cxnLst/>
                <a:rect l="l" t="t" r="r" b="b"/>
                <a:pathLst>
                  <a:path w="188" h="159" extrusionOk="0">
                    <a:moveTo>
                      <a:pt x="94" y="0"/>
                    </a:moveTo>
                    <a:cubicBezTo>
                      <a:pt x="91" y="0"/>
                      <a:pt x="88" y="0"/>
                      <a:pt x="84" y="1"/>
                    </a:cubicBezTo>
                    <a:cubicBezTo>
                      <a:pt x="29" y="15"/>
                      <a:pt x="1" y="70"/>
                      <a:pt x="1" y="112"/>
                    </a:cubicBezTo>
                    <a:cubicBezTo>
                      <a:pt x="7" y="146"/>
                      <a:pt x="21" y="158"/>
                      <a:pt x="37" y="158"/>
                    </a:cubicBezTo>
                    <a:cubicBezTo>
                      <a:pt x="96" y="158"/>
                      <a:pt x="188" y="0"/>
                      <a:pt x="94"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5" name="Google Shape;5438;p57"/>
              <p:cNvSpPr/>
              <p:nvPr/>
            </p:nvSpPr>
            <p:spPr>
              <a:xfrm>
                <a:off x="795455" y="1951743"/>
                <a:ext cx="13953" cy="13222"/>
              </a:xfrm>
              <a:custGeom>
                <a:avLst/>
                <a:gdLst/>
                <a:ahLst/>
                <a:cxnLst/>
                <a:rect l="l" t="t" r="r" b="b"/>
                <a:pathLst>
                  <a:path w="210" h="199" extrusionOk="0">
                    <a:moveTo>
                      <a:pt x="84" y="0"/>
                    </a:moveTo>
                    <a:cubicBezTo>
                      <a:pt x="28" y="14"/>
                      <a:pt x="0" y="70"/>
                      <a:pt x="0" y="112"/>
                    </a:cubicBezTo>
                    <a:cubicBezTo>
                      <a:pt x="12" y="160"/>
                      <a:pt x="56" y="198"/>
                      <a:pt x="95" y="198"/>
                    </a:cubicBezTo>
                    <a:cubicBezTo>
                      <a:pt x="100" y="198"/>
                      <a:pt x="106" y="197"/>
                      <a:pt x="112" y="196"/>
                    </a:cubicBezTo>
                    <a:cubicBezTo>
                      <a:pt x="167" y="182"/>
                      <a:pt x="209" y="140"/>
                      <a:pt x="195" y="84"/>
                    </a:cubicBezTo>
                    <a:cubicBezTo>
                      <a:pt x="181" y="28"/>
                      <a:pt x="140" y="0"/>
                      <a:pt x="84"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6" name="Google Shape;5439;p57"/>
              <p:cNvSpPr/>
              <p:nvPr/>
            </p:nvSpPr>
            <p:spPr>
              <a:xfrm>
                <a:off x="790273" y="1989881"/>
                <a:ext cx="14617" cy="12757"/>
              </a:xfrm>
              <a:custGeom>
                <a:avLst/>
                <a:gdLst/>
                <a:ahLst/>
                <a:cxnLst/>
                <a:rect l="l" t="t" r="r" b="b"/>
                <a:pathLst>
                  <a:path w="220" h="192" extrusionOk="0">
                    <a:moveTo>
                      <a:pt x="106" y="1"/>
                    </a:moveTo>
                    <a:cubicBezTo>
                      <a:pt x="53" y="1"/>
                      <a:pt x="1" y="40"/>
                      <a:pt x="8" y="110"/>
                    </a:cubicBezTo>
                    <a:cubicBezTo>
                      <a:pt x="21" y="166"/>
                      <a:pt x="66" y="191"/>
                      <a:pt x="111" y="191"/>
                    </a:cubicBezTo>
                    <a:cubicBezTo>
                      <a:pt x="166" y="191"/>
                      <a:pt x="219" y="152"/>
                      <a:pt x="204" y="82"/>
                    </a:cubicBezTo>
                    <a:cubicBezTo>
                      <a:pt x="191" y="26"/>
                      <a:pt x="148" y="1"/>
                      <a:pt x="106"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7" name="Google Shape;5440;p57"/>
              <p:cNvSpPr/>
              <p:nvPr/>
            </p:nvSpPr>
            <p:spPr>
              <a:xfrm>
                <a:off x="764826" y="2217709"/>
                <a:ext cx="13953" cy="13023"/>
              </a:xfrm>
              <a:custGeom>
                <a:avLst/>
                <a:gdLst/>
                <a:ahLst/>
                <a:cxnLst/>
                <a:rect l="l" t="t" r="r" b="b"/>
                <a:pathLst>
                  <a:path w="210" h="196" extrusionOk="0">
                    <a:moveTo>
                      <a:pt x="98" y="1"/>
                    </a:moveTo>
                    <a:cubicBezTo>
                      <a:pt x="43" y="15"/>
                      <a:pt x="1" y="56"/>
                      <a:pt x="15" y="112"/>
                    </a:cubicBezTo>
                    <a:cubicBezTo>
                      <a:pt x="29" y="168"/>
                      <a:pt x="71" y="196"/>
                      <a:pt x="126" y="196"/>
                    </a:cubicBezTo>
                    <a:cubicBezTo>
                      <a:pt x="182" y="182"/>
                      <a:pt x="210" y="140"/>
                      <a:pt x="210" y="84"/>
                    </a:cubicBezTo>
                    <a:cubicBezTo>
                      <a:pt x="196" y="28"/>
                      <a:pt x="154" y="1"/>
                      <a:pt x="98"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8" name="Google Shape;5441;p57"/>
              <p:cNvSpPr/>
              <p:nvPr/>
            </p:nvSpPr>
            <p:spPr>
              <a:xfrm>
                <a:off x="810272" y="2221297"/>
                <a:ext cx="12956" cy="10232"/>
              </a:xfrm>
              <a:custGeom>
                <a:avLst/>
                <a:gdLst/>
                <a:ahLst/>
                <a:cxnLst/>
                <a:rect l="l" t="t" r="r" b="b"/>
                <a:pathLst>
                  <a:path w="195" h="154" extrusionOk="0">
                    <a:moveTo>
                      <a:pt x="104" y="0"/>
                    </a:moveTo>
                    <a:cubicBezTo>
                      <a:pt x="98" y="0"/>
                      <a:pt x="91" y="1"/>
                      <a:pt x="84" y="2"/>
                    </a:cubicBezTo>
                    <a:cubicBezTo>
                      <a:pt x="42" y="2"/>
                      <a:pt x="0" y="58"/>
                      <a:pt x="14" y="114"/>
                    </a:cubicBezTo>
                    <a:cubicBezTo>
                      <a:pt x="20" y="142"/>
                      <a:pt x="32" y="153"/>
                      <a:pt x="47" y="153"/>
                    </a:cubicBezTo>
                    <a:cubicBezTo>
                      <a:pt x="103" y="153"/>
                      <a:pt x="194" y="0"/>
                      <a:pt x="104"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9" name="Google Shape;5442;p57"/>
              <p:cNvSpPr/>
              <p:nvPr/>
            </p:nvSpPr>
            <p:spPr>
              <a:xfrm>
                <a:off x="854256" y="2219702"/>
                <a:ext cx="14551" cy="12757"/>
              </a:xfrm>
              <a:custGeom>
                <a:avLst/>
                <a:gdLst/>
                <a:ahLst/>
                <a:cxnLst/>
                <a:rect l="l" t="t" r="r" b="b"/>
                <a:pathLst>
                  <a:path w="219" h="192" extrusionOk="0">
                    <a:moveTo>
                      <a:pt x="105" y="1"/>
                    </a:moveTo>
                    <a:cubicBezTo>
                      <a:pt x="52" y="1"/>
                      <a:pt x="0" y="40"/>
                      <a:pt x="8" y="110"/>
                    </a:cubicBezTo>
                    <a:cubicBezTo>
                      <a:pt x="20" y="166"/>
                      <a:pt x="66" y="191"/>
                      <a:pt x="110" y="191"/>
                    </a:cubicBezTo>
                    <a:cubicBezTo>
                      <a:pt x="165" y="191"/>
                      <a:pt x="219" y="152"/>
                      <a:pt x="203" y="82"/>
                    </a:cubicBezTo>
                    <a:cubicBezTo>
                      <a:pt x="191" y="26"/>
                      <a:pt x="148" y="1"/>
                      <a:pt x="105" y="1"/>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0" name="Google Shape;5443;p57"/>
              <p:cNvSpPr/>
              <p:nvPr/>
            </p:nvSpPr>
            <p:spPr>
              <a:xfrm>
                <a:off x="892726" y="2206613"/>
                <a:ext cx="14551" cy="13554"/>
              </a:xfrm>
              <a:custGeom>
                <a:avLst/>
                <a:gdLst/>
                <a:ahLst/>
                <a:cxnLst/>
                <a:rect l="l" t="t" r="r" b="b"/>
                <a:pathLst>
                  <a:path w="219" h="204" extrusionOk="0">
                    <a:moveTo>
                      <a:pt x="84" y="0"/>
                    </a:moveTo>
                    <a:cubicBezTo>
                      <a:pt x="29" y="14"/>
                      <a:pt x="1" y="56"/>
                      <a:pt x="1" y="112"/>
                    </a:cubicBezTo>
                    <a:cubicBezTo>
                      <a:pt x="7" y="175"/>
                      <a:pt x="56" y="203"/>
                      <a:pt x="104" y="203"/>
                    </a:cubicBezTo>
                    <a:cubicBezTo>
                      <a:pt x="162" y="203"/>
                      <a:pt x="219" y="161"/>
                      <a:pt x="196" y="84"/>
                    </a:cubicBezTo>
                    <a:cubicBezTo>
                      <a:pt x="182" y="28"/>
                      <a:pt x="140" y="0"/>
                      <a:pt x="84"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1" name="Google Shape;5444;p57"/>
              <p:cNvSpPr/>
              <p:nvPr/>
            </p:nvSpPr>
            <p:spPr>
              <a:xfrm>
                <a:off x="995577" y="2156317"/>
                <a:ext cx="14152" cy="12757"/>
              </a:xfrm>
              <a:custGeom>
                <a:avLst/>
                <a:gdLst/>
                <a:ahLst/>
                <a:cxnLst/>
                <a:rect l="l" t="t" r="r" b="b"/>
                <a:pathLst>
                  <a:path w="213" h="192" extrusionOk="0">
                    <a:moveTo>
                      <a:pt x="112" y="0"/>
                    </a:moveTo>
                    <a:cubicBezTo>
                      <a:pt x="103" y="0"/>
                      <a:pt x="94" y="2"/>
                      <a:pt x="85" y="4"/>
                    </a:cubicBezTo>
                    <a:cubicBezTo>
                      <a:pt x="29" y="4"/>
                      <a:pt x="1" y="60"/>
                      <a:pt x="15" y="116"/>
                    </a:cubicBezTo>
                    <a:cubicBezTo>
                      <a:pt x="21" y="168"/>
                      <a:pt x="58" y="191"/>
                      <a:pt x="98" y="191"/>
                    </a:cubicBezTo>
                    <a:cubicBezTo>
                      <a:pt x="153" y="191"/>
                      <a:pt x="212" y="147"/>
                      <a:pt x="196" y="74"/>
                    </a:cubicBezTo>
                    <a:cubicBezTo>
                      <a:pt x="185" y="27"/>
                      <a:pt x="154" y="0"/>
                      <a:pt x="112" y="0"/>
                    </a:cubicBezTo>
                    <a:close/>
                  </a:path>
                </a:pathLst>
              </a:custGeom>
              <a:solidFill>
                <a:srgbClr val="F07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2" name="Google Shape;5445;p57"/>
              <p:cNvSpPr/>
              <p:nvPr/>
            </p:nvSpPr>
            <p:spPr>
              <a:xfrm>
                <a:off x="737983" y="1916529"/>
                <a:ext cx="46377" cy="33952"/>
              </a:xfrm>
              <a:custGeom>
                <a:avLst/>
                <a:gdLst/>
                <a:ahLst/>
                <a:cxnLst/>
                <a:rect l="l" t="t" r="r" b="b"/>
                <a:pathLst>
                  <a:path w="698" h="511" extrusionOk="0">
                    <a:moveTo>
                      <a:pt x="698" y="0"/>
                    </a:moveTo>
                    <a:lnTo>
                      <a:pt x="698" y="0"/>
                    </a:lnTo>
                    <a:cubicBezTo>
                      <a:pt x="307" y="84"/>
                      <a:pt x="0" y="237"/>
                      <a:pt x="14" y="363"/>
                    </a:cubicBezTo>
                    <a:cubicBezTo>
                      <a:pt x="35" y="455"/>
                      <a:pt x="199" y="510"/>
                      <a:pt x="424" y="510"/>
                    </a:cubicBezTo>
                    <a:cubicBezTo>
                      <a:pt x="504" y="510"/>
                      <a:pt x="592" y="503"/>
                      <a:pt x="684" y="488"/>
                    </a:cubicBezTo>
                    <a:cubicBezTo>
                      <a:pt x="251" y="349"/>
                      <a:pt x="698" y="0"/>
                      <a:pt x="698"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3" name="Google Shape;5446;p57"/>
              <p:cNvSpPr/>
              <p:nvPr/>
            </p:nvSpPr>
            <p:spPr>
              <a:xfrm>
                <a:off x="816716" y="1914669"/>
                <a:ext cx="210490" cy="297530"/>
              </a:xfrm>
              <a:custGeom>
                <a:avLst/>
                <a:gdLst/>
                <a:ahLst/>
                <a:cxnLst/>
                <a:rect l="l" t="t" r="r" b="b"/>
                <a:pathLst>
                  <a:path w="3168" h="4478" extrusionOk="0">
                    <a:moveTo>
                      <a:pt x="182" y="154"/>
                    </a:moveTo>
                    <a:cubicBezTo>
                      <a:pt x="210" y="210"/>
                      <a:pt x="196" y="279"/>
                      <a:pt x="154" y="335"/>
                    </a:cubicBezTo>
                    <a:cubicBezTo>
                      <a:pt x="154" y="335"/>
                      <a:pt x="1870" y="3236"/>
                      <a:pt x="2247" y="4478"/>
                    </a:cubicBezTo>
                    <a:cubicBezTo>
                      <a:pt x="2581" y="4269"/>
                      <a:pt x="2888" y="4032"/>
                      <a:pt x="3167" y="3739"/>
                    </a:cubicBezTo>
                    <a:lnTo>
                      <a:pt x="322" y="126"/>
                    </a:lnTo>
                    <a:lnTo>
                      <a:pt x="322" y="126"/>
                    </a:lnTo>
                    <a:cubicBezTo>
                      <a:pt x="308" y="56"/>
                      <a:pt x="182" y="14"/>
                      <a:pt x="1" y="0"/>
                    </a:cubicBezTo>
                    <a:cubicBezTo>
                      <a:pt x="71" y="28"/>
                      <a:pt x="140" y="84"/>
                      <a:pt x="182" y="154"/>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4" name="Google Shape;5447;p57"/>
              <p:cNvSpPr/>
              <p:nvPr/>
            </p:nvSpPr>
            <p:spPr>
              <a:xfrm>
                <a:off x="658253" y="2163958"/>
                <a:ext cx="368955" cy="137204"/>
              </a:xfrm>
              <a:custGeom>
                <a:avLst/>
                <a:gdLst/>
                <a:ahLst/>
                <a:cxnLst/>
                <a:rect l="l" t="t" r="r" b="b"/>
                <a:pathLst>
                  <a:path w="5553" h="2065" extrusionOk="0">
                    <a:moveTo>
                      <a:pt x="1" y="991"/>
                    </a:moveTo>
                    <a:cubicBezTo>
                      <a:pt x="503" y="1158"/>
                      <a:pt x="1033" y="1284"/>
                      <a:pt x="1563" y="1354"/>
                    </a:cubicBezTo>
                    <a:lnTo>
                      <a:pt x="1563" y="1354"/>
                    </a:lnTo>
                    <a:cubicBezTo>
                      <a:pt x="2065" y="1423"/>
                      <a:pt x="2567" y="1409"/>
                      <a:pt x="3069" y="1340"/>
                    </a:cubicBezTo>
                    <a:cubicBezTo>
                      <a:pt x="3627" y="1242"/>
                      <a:pt x="4157" y="1033"/>
                      <a:pt x="4632" y="726"/>
                    </a:cubicBezTo>
                    <a:cubicBezTo>
                      <a:pt x="4966" y="517"/>
                      <a:pt x="5273" y="280"/>
                      <a:pt x="5552" y="1"/>
                    </a:cubicBezTo>
                    <a:cubicBezTo>
                      <a:pt x="5510" y="42"/>
                      <a:pt x="3544" y="2065"/>
                      <a:pt x="1" y="99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5" name="Google Shape;5448;p57"/>
              <p:cNvSpPr/>
              <p:nvPr/>
            </p:nvSpPr>
            <p:spPr>
              <a:xfrm>
                <a:off x="507232" y="1421606"/>
                <a:ext cx="223380" cy="166904"/>
              </a:xfrm>
              <a:custGeom>
                <a:avLst/>
                <a:gdLst/>
                <a:ahLst/>
                <a:cxnLst/>
                <a:rect l="l" t="t" r="r" b="b"/>
                <a:pathLst>
                  <a:path w="3362" h="2512" extrusionOk="0">
                    <a:moveTo>
                      <a:pt x="251" y="1"/>
                    </a:moveTo>
                    <a:lnTo>
                      <a:pt x="0" y="335"/>
                    </a:lnTo>
                    <a:lnTo>
                      <a:pt x="1479" y="1423"/>
                    </a:lnTo>
                    <a:lnTo>
                      <a:pt x="2525" y="2191"/>
                    </a:lnTo>
                    <a:lnTo>
                      <a:pt x="2762" y="2316"/>
                    </a:lnTo>
                    <a:lnTo>
                      <a:pt x="3194" y="2470"/>
                    </a:lnTo>
                    <a:lnTo>
                      <a:pt x="3362" y="2511"/>
                    </a:lnTo>
                    <a:lnTo>
                      <a:pt x="3055" y="2065"/>
                    </a:lnTo>
                    <a:lnTo>
                      <a:pt x="2804" y="1786"/>
                    </a:lnTo>
                    <a:lnTo>
                      <a:pt x="2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6" name="Google Shape;5449;p57"/>
              <p:cNvSpPr/>
              <p:nvPr/>
            </p:nvSpPr>
            <p:spPr>
              <a:xfrm>
                <a:off x="505371" y="1418815"/>
                <a:ext cx="227100" cy="170624"/>
              </a:xfrm>
              <a:custGeom>
                <a:avLst/>
                <a:gdLst/>
                <a:ahLst/>
                <a:cxnLst/>
                <a:rect l="l" t="t" r="r" b="b"/>
                <a:pathLst>
                  <a:path w="3418" h="2568" extrusionOk="0">
                    <a:moveTo>
                      <a:pt x="279" y="57"/>
                    </a:moveTo>
                    <a:lnTo>
                      <a:pt x="2832" y="1870"/>
                    </a:lnTo>
                    <a:cubicBezTo>
                      <a:pt x="3027" y="2051"/>
                      <a:pt x="3194" y="2261"/>
                      <a:pt x="3334" y="2498"/>
                    </a:cubicBezTo>
                    <a:lnTo>
                      <a:pt x="3334" y="2512"/>
                    </a:lnTo>
                    <a:cubicBezTo>
                      <a:pt x="3069" y="2456"/>
                      <a:pt x="2818" y="2358"/>
                      <a:pt x="2581" y="2233"/>
                    </a:cubicBezTo>
                    <a:lnTo>
                      <a:pt x="56" y="364"/>
                    </a:lnTo>
                    <a:lnTo>
                      <a:pt x="279" y="57"/>
                    </a:lnTo>
                    <a:close/>
                    <a:moveTo>
                      <a:pt x="265" y="1"/>
                    </a:moveTo>
                    <a:lnTo>
                      <a:pt x="0" y="377"/>
                    </a:lnTo>
                    <a:lnTo>
                      <a:pt x="2553" y="2261"/>
                    </a:lnTo>
                    <a:cubicBezTo>
                      <a:pt x="2790" y="2400"/>
                      <a:pt x="3055" y="2498"/>
                      <a:pt x="3334" y="2553"/>
                    </a:cubicBezTo>
                    <a:lnTo>
                      <a:pt x="3404" y="2567"/>
                    </a:lnTo>
                    <a:lnTo>
                      <a:pt x="3418" y="2553"/>
                    </a:lnTo>
                    <a:lnTo>
                      <a:pt x="3376" y="2498"/>
                    </a:lnTo>
                    <a:cubicBezTo>
                      <a:pt x="3236" y="2247"/>
                      <a:pt x="3055" y="2037"/>
                      <a:pt x="2860" y="1842"/>
                    </a:cubicBez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7" name="Google Shape;5450;p57"/>
              <p:cNvSpPr/>
              <p:nvPr/>
            </p:nvSpPr>
            <p:spPr>
              <a:xfrm>
                <a:off x="535004" y="1460541"/>
                <a:ext cx="189162" cy="122387"/>
              </a:xfrm>
              <a:custGeom>
                <a:avLst/>
                <a:gdLst/>
                <a:ahLst/>
                <a:cxnLst/>
                <a:rect l="l" t="t" r="r" b="b"/>
                <a:pathLst>
                  <a:path w="2847" h="1842" extrusionOk="0">
                    <a:moveTo>
                      <a:pt x="2846" y="1842"/>
                    </a:moveTo>
                    <a:cubicBezTo>
                      <a:pt x="2707" y="1633"/>
                      <a:pt x="2539" y="1437"/>
                      <a:pt x="2358" y="1256"/>
                    </a:cubicBezTo>
                    <a:lnTo>
                      <a:pt x="600" y="1"/>
                    </a:lnTo>
                    <a:lnTo>
                      <a:pt x="1" y="1"/>
                    </a:lnTo>
                    <a:lnTo>
                      <a:pt x="2149" y="1591"/>
                    </a:lnTo>
                    <a:cubicBezTo>
                      <a:pt x="2372" y="1702"/>
                      <a:pt x="2609" y="1786"/>
                      <a:pt x="2846" y="1842"/>
                    </a:cubicBez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8" name="Google Shape;5451;p57"/>
              <p:cNvSpPr/>
              <p:nvPr/>
            </p:nvSpPr>
            <p:spPr>
              <a:xfrm>
                <a:off x="704630" y="1566183"/>
                <a:ext cx="2791" cy="2325"/>
              </a:xfrm>
              <a:custGeom>
                <a:avLst/>
                <a:gdLst/>
                <a:ahLst/>
                <a:cxnLst/>
                <a:rect l="l" t="t" r="r" b="b"/>
                <a:pathLst>
                  <a:path w="42" h="35" extrusionOk="0">
                    <a:moveTo>
                      <a:pt x="14" y="1"/>
                    </a:moveTo>
                    <a:cubicBezTo>
                      <a:pt x="14" y="15"/>
                      <a:pt x="0" y="15"/>
                      <a:pt x="14" y="29"/>
                    </a:cubicBezTo>
                    <a:cubicBezTo>
                      <a:pt x="14" y="29"/>
                      <a:pt x="20" y="35"/>
                      <a:pt x="24" y="35"/>
                    </a:cubicBezTo>
                    <a:cubicBezTo>
                      <a:pt x="26" y="35"/>
                      <a:pt x="28" y="33"/>
                      <a:pt x="28" y="29"/>
                    </a:cubicBezTo>
                    <a:cubicBezTo>
                      <a:pt x="42" y="29"/>
                      <a:pt x="42" y="15"/>
                      <a:pt x="42" y="1"/>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9" name="Google Shape;5452;p57"/>
              <p:cNvSpPr/>
              <p:nvPr/>
            </p:nvSpPr>
            <p:spPr>
              <a:xfrm>
                <a:off x="653270" y="1535753"/>
                <a:ext cx="9701" cy="7707"/>
              </a:xfrm>
              <a:custGeom>
                <a:avLst/>
                <a:gdLst/>
                <a:ahLst/>
                <a:cxnLst/>
                <a:rect l="l" t="t" r="r" b="b"/>
                <a:pathLst>
                  <a:path w="146" h="116" extrusionOk="0">
                    <a:moveTo>
                      <a:pt x="86" y="0"/>
                    </a:moveTo>
                    <a:cubicBezTo>
                      <a:pt x="46" y="0"/>
                      <a:pt x="1" y="35"/>
                      <a:pt x="20" y="82"/>
                    </a:cubicBezTo>
                    <a:cubicBezTo>
                      <a:pt x="30" y="102"/>
                      <a:pt x="48" y="115"/>
                      <a:pt x="73" y="115"/>
                    </a:cubicBezTo>
                    <a:cubicBezTo>
                      <a:pt x="82" y="115"/>
                      <a:pt x="92" y="114"/>
                      <a:pt x="104" y="110"/>
                    </a:cubicBezTo>
                    <a:cubicBezTo>
                      <a:pt x="131" y="96"/>
                      <a:pt x="145" y="54"/>
                      <a:pt x="131" y="26"/>
                    </a:cubicBezTo>
                    <a:cubicBezTo>
                      <a:pt x="122" y="8"/>
                      <a:pt x="105" y="0"/>
                      <a:pt x="86" y="0"/>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0" name="Google Shape;5453;p57"/>
              <p:cNvSpPr/>
              <p:nvPr/>
            </p:nvSpPr>
            <p:spPr>
              <a:xfrm>
                <a:off x="674930" y="1539872"/>
                <a:ext cx="9368" cy="7242"/>
              </a:xfrm>
              <a:custGeom>
                <a:avLst/>
                <a:gdLst/>
                <a:ahLst/>
                <a:cxnLst/>
                <a:rect l="l" t="t" r="r" b="b"/>
                <a:pathLst>
                  <a:path w="141" h="109" extrusionOk="0">
                    <a:moveTo>
                      <a:pt x="65" y="1"/>
                    </a:moveTo>
                    <a:cubicBezTo>
                      <a:pt x="58" y="1"/>
                      <a:pt x="50" y="2"/>
                      <a:pt x="43" y="6"/>
                    </a:cubicBezTo>
                    <a:cubicBezTo>
                      <a:pt x="15" y="20"/>
                      <a:pt x="1" y="48"/>
                      <a:pt x="15" y="76"/>
                    </a:cubicBezTo>
                    <a:cubicBezTo>
                      <a:pt x="19" y="99"/>
                      <a:pt x="36" y="108"/>
                      <a:pt x="56" y="108"/>
                    </a:cubicBezTo>
                    <a:cubicBezTo>
                      <a:pt x="94" y="108"/>
                      <a:pt x="140" y="71"/>
                      <a:pt x="112" y="34"/>
                    </a:cubicBezTo>
                    <a:cubicBezTo>
                      <a:pt x="102" y="14"/>
                      <a:pt x="84" y="1"/>
                      <a:pt x="65" y="1"/>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1" name="Google Shape;5454;p57"/>
              <p:cNvSpPr/>
              <p:nvPr/>
            </p:nvSpPr>
            <p:spPr>
              <a:xfrm>
                <a:off x="663834" y="1545453"/>
                <a:ext cx="8372" cy="8172"/>
              </a:xfrm>
              <a:custGeom>
                <a:avLst/>
                <a:gdLst/>
                <a:ahLst/>
                <a:cxnLst/>
                <a:rect l="l" t="t" r="r" b="b"/>
                <a:pathLst>
                  <a:path w="126" h="123" extrusionOk="0">
                    <a:moveTo>
                      <a:pt x="64" y="0"/>
                    </a:moveTo>
                    <a:cubicBezTo>
                      <a:pt x="57" y="0"/>
                      <a:pt x="50" y="2"/>
                      <a:pt x="42" y="6"/>
                    </a:cubicBezTo>
                    <a:cubicBezTo>
                      <a:pt x="0" y="20"/>
                      <a:pt x="0" y="62"/>
                      <a:pt x="14" y="90"/>
                    </a:cubicBezTo>
                    <a:cubicBezTo>
                      <a:pt x="14" y="110"/>
                      <a:pt x="37" y="123"/>
                      <a:pt x="60" y="123"/>
                    </a:cubicBezTo>
                    <a:cubicBezTo>
                      <a:pt x="68" y="123"/>
                      <a:pt x="77" y="121"/>
                      <a:pt x="84" y="117"/>
                    </a:cubicBezTo>
                    <a:cubicBezTo>
                      <a:pt x="112" y="103"/>
                      <a:pt x="126" y="62"/>
                      <a:pt x="112" y="34"/>
                    </a:cubicBezTo>
                    <a:cubicBezTo>
                      <a:pt x="102" y="13"/>
                      <a:pt x="84" y="0"/>
                      <a:pt x="64" y="0"/>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2" name="Google Shape;5455;p57"/>
              <p:cNvSpPr/>
              <p:nvPr/>
            </p:nvSpPr>
            <p:spPr>
              <a:xfrm>
                <a:off x="678651" y="1552828"/>
                <a:ext cx="8438" cy="7309"/>
              </a:xfrm>
              <a:custGeom>
                <a:avLst/>
                <a:gdLst/>
                <a:ahLst/>
                <a:cxnLst/>
                <a:rect l="l" t="t" r="r" b="b"/>
                <a:pathLst>
                  <a:path w="127" h="110" extrusionOk="0">
                    <a:moveTo>
                      <a:pt x="65" y="1"/>
                    </a:moveTo>
                    <a:cubicBezTo>
                      <a:pt x="57" y="1"/>
                      <a:pt x="50" y="3"/>
                      <a:pt x="42" y="6"/>
                    </a:cubicBezTo>
                    <a:cubicBezTo>
                      <a:pt x="1" y="20"/>
                      <a:pt x="1" y="48"/>
                      <a:pt x="1" y="76"/>
                    </a:cubicBezTo>
                    <a:cubicBezTo>
                      <a:pt x="11" y="97"/>
                      <a:pt x="36" y="110"/>
                      <a:pt x="60" y="110"/>
                    </a:cubicBezTo>
                    <a:cubicBezTo>
                      <a:pt x="68" y="110"/>
                      <a:pt x="77" y="108"/>
                      <a:pt x="84" y="104"/>
                    </a:cubicBezTo>
                    <a:cubicBezTo>
                      <a:pt x="112" y="90"/>
                      <a:pt x="126" y="62"/>
                      <a:pt x="112" y="34"/>
                    </a:cubicBezTo>
                    <a:cubicBezTo>
                      <a:pt x="102" y="14"/>
                      <a:pt x="84" y="1"/>
                      <a:pt x="65" y="1"/>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3" name="Google Shape;5456;p57"/>
              <p:cNvSpPr/>
              <p:nvPr/>
            </p:nvSpPr>
            <p:spPr>
              <a:xfrm>
                <a:off x="647822" y="1521202"/>
                <a:ext cx="9833" cy="7574"/>
              </a:xfrm>
              <a:custGeom>
                <a:avLst/>
                <a:gdLst/>
                <a:ahLst/>
                <a:cxnLst/>
                <a:rect l="l" t="t" r="r" b="b"/>
                <a:pathLst>
                  <a:path w="148" h="114" extrusionOk="0">
                    <a:moveTo>
                      <a:pt x="77" y="0"/>
                    </a:moveTo>
                    <a:cubicBezTo>
                      <a:pt x="39" y="0"/>
                      <a:pt x="0" y="33"/>
                      <a:pt x="18" y="78"/>
                    </a:cubicBezTo>
                    <a:cubicBezTo>
                      <a:pt x="28" y="103"/>
                      <a:pt x="49" y="114"/>
                      <a:pt x="71" y="114"/>
                    </a:cubicBezTo>
                    <a:cubicBezTo>
                      <a:pt x="109" y="114"/>
                      <a:pt x="148" y="81"/>
                      <a:pt x="130" y="36"/>
                    </a:cubicBezTo>
                    <a:cubicBezTo>
                      <a:pt x="120" y="11"/>
                      <a:pt x="99" y="0"/>
                      <a:pt x="77" y="0"/>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4" name="Google Shape;5457;p57"/>
              <p:cNvSpPr/>
              <p:nvPr/>
            </p:nvSpPr>
            <p:spPr>
              <a:xfrm>
                <a:off x="628620" y="1519674"/>
                <a:ext cx="7043" cy="7176"/>
              </a:xfrm>
              <a:custGeom>
                <a:avLst/>
                <a:gdLst/>
                <a:ahLst/>
                <a:cxnLst/>
                <a:rect l="l" t="t" r="r" b="b"/>
                <a:pathLst>
                  <a:path w="106" h="108" extrusionOk="0">
                    <a:moveTo>
                      <a:pt x="57" y="1"/>
                    </a:moveTo>
                    <a:cubicBezTo>
                      <a:pt x="53" y="1"/>
                      <a:pt x="48" y="1"/>
                      <a:pt x="42" y="3"/>
                    </a:cubicBezTo>
                    <a:cubicBezTo>
                      <a:pt x="14" y="17"/>
                      <a:pt x="0" y="59"/>
                      <a:pt x="14" y="87"/>
                    </a:cubicBezTo>
                    <a:cubicBezTo>
                      <a:pt x="22" y="102"/>
                      <a:pt x="30" y="108"/>
                      <a:pt x="38" y="108"/>
                    </a:cubicBezTo>
                    <a:cubicBezTo>
                      <a:pt x="73" y="108"/>
                      <a:pt x="105" y="1"/>
                      <a:pt x="57" y="1"/>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5" name="Google Shape;5458;p57"/>
              <p:cNvSpPr/>
              <p:nvPr/>
            </p:nvSpPr>
            <p:spPr>
              <a:xfrm>
                <a:off x="629551" y="1508379"/>
                <a:ext cx="9302" cy="8172"/>
              </a:xfrm>
              <a:custGeom>
                <a:avLst/>
                <a:gdLst/>
                <a:ahLst/>
                <a:cxnLst/>
                <a:rect l="l" t="t" r="r" b="b"/>
                <a:pathLst>
                  <a:path w="140" h="123" extrusionOk="0">
                    <a:moveTo>
                      <a:pt x="65" y="1"/>
                    </a:moveTo>
                    <a:cubicBezTo>
                      <a:pt x="57" y="1"/>
                      <a:pt x="49" y="2"/>
                      <a:pt x="42" y="6"/>
                    </a:cubicBezTo>
                    <a:cubicBezTo>
                      <a:pt x="14" y="20"/>
                      <a:pt x="0" y="62"/>
                      <a:pt x="14" y="90"/>
                    </a:cubicBezTo>
                    <a:cubicBezTo>
                      <a:pt x="24" y="110"/>
                      <a:pt x="50" y="123"/>
                      <a:pt x="73" y="123"/>
                    </a:cubicBezTo>
                    <a:cubicBezTo>
                      <a:pt x="82" y="123"/>
                      <a:pt x="90" y="121"/>
                      <a:pt x="98" y="117"/>
                    </a:cubicBezTo>
                    <a:cubicBezTo>
                      <a:pt x="126" y="104"/>
                      <a:pt x="140" y="76"/>
                      <a:pt x="126" y="48"/>
                    </a:cubicBezTo>
                    <a:cubicBezTo>
                      <a:pt x="115" y="16"/>
                      <a:pt x="89" y="1"/>
                      <a:pt x="65" y="1"/>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6" name="Google Shape;5459;p57"/>
              <p:cNvSpPr/>
              <p:nvPr/>
            </p:nvSpPr>
            <p:spPr>
              <a:xfrm>
                <a:off x="612874" y="1494492"/>
                <a:ext cx="8106" cy="7707"/>
              </a:xfrm>
              <a:custGeom>
                <a:avLst/>
                <a:gdLst/>
                <a:ahLst/>
                <a:cxnLst/>
                <a:rect l="l" t="t" r="r" b="b"/>
                <a:pathLst>
                  <a:path w="122" h="116" extrusionOk="0">
                    <a:moveTo>
                      <a:pt x="64" y="0"/>
                    </a:moveTo>
                    <a:cubicBezTo>
                      <a:pt x="57" y="0"/>
                      <a:pt x="50" y="2"/>
                      <a:pt x="42" y="6"/>
                    </a:cubicBezTo>
                    <a:cubicBezTo>
                      <a:pt x="14" y="20"/>
                      <a:pt x="0" y="61"/>
                      <a:pt x="14" y="89"/>
                    </a:cubicBezTo>
                    <a:cubicBezTo>
                      <a:pt x="23" y="107"/>
                      <a:pt x="38" y="115"/>
                      <a:pt x="53" y="115"/>
                    </a:cubicBezTo>
                    <a:cubicBezTo>
                      <a:pt x="86" y="115"/>
                      <a:pt x="121" y="81"/>
                      <a:pt x="112" y="34"/>
                    </a:cubicBezTo>
                    <a:cubicBezTo>
                      <a:pt x="102" y="13"/>
                      <a:pt x="84" y="0"/>
                      <a:pt x="64" y="0"/>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7" name="Google Shape;5460;p57"/>
              <p:cNvSpPr/>
              <p:nvPr/>
            </p:nvSpPr>
            <p:spPr>
              <a:xfrm>
                <a:off x="603572" y="1502598"/>
                <a:ext cx="8438" cy="7508"/>
              </a:xfrm>
              <a:custGeom>
                <a:avLst/>
                <a:gdLst/>
                <a:ahLst/>
                <a:cxnLst/>
                <a:rect l="l" t="t" r="r" b="b"/>
                <a:pathLst>
                  <a:path w="127" h="113" extrusionOk="0">
                    <a:moveTo>
                      <a:pt x="73" y="1"/>
                    </a:moveTo>
                    <a:cubicBezTo>
                      <a:pt x="63" y="1"/>
                      <a:pt x="53" y="4"/>
                      <a:pt x="43" y="9"/>
                    </a:cubicBezTo>
                    <a:cubicBezTo>
                      <a:pt x="15" y="9"/>
                      <a:pt x="1" y="51"/>
                      <a:pt x="15" y="79"/>
                    </a:cubicBezTo>
                    <a:cubicBezTo>
                      <a:pt x="15" y="99"/>
                      <a:pt x="37" y="112"/>
                      <a:pt x="60" y="112"/>
                    </a:cubicBezTo>
                    <a:cubicBezTo>
                      <a:pt x="68" y="112"/>
                      <a:pt x="77" y="111"/>
                      <a:pt x="84" y="107"/>
                    </a:cubicBezTo>
                    <a:cubicBezTo>
                      <a:pt x="112" y="93"/>
                      <a:pt x="126" y="65"/>
                      <a:pt x="112" y="37"/>
                    </a:cubicBezTo>
                    <a:cubicBezTo>
                      <a:pt x="103" y="11"/>
                      <a:pt x="89" y="1"/>
                      <a:pt x="73" y="1"/>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8" name="Google Shape;5461;p57"/>
              <p:cNvSpPr/>
              <p:nvPr/>
            </p:nvSpPr>
            <p:spPr>
              <a:xfrm>
                <a:off x="588755" y="1487051"/>
                <a:ext cx="8438" cy="7309"/>
              </a:xfrm>
              <a:custGeom>
                <a:avLst/>
                <a:gdLst/>
                <a:ahLst/>
                <a:cxnLst/>
                <a:rect l="l" t="t" r="r" b="b"/>
                <a:pathLst>
                  <a:path w="127" h="110" extrusionOk="0">
                    <a:moveTo>
                      <a:pt x="65" y="1"/>
                    </a:moveTo>
                    <a:cubicBezTo>
                      <a:pt x="57" y="1"/>
                      <a:pt x="50" y="2"/>
                      <a:pt x="42" y="6"/>
                    </a:cubicBezTo>
                    <a:cubicBezTo>
                      <a:pt x="14" y="20"/>
                      <a:pt x="1" y="48"/>
                      <a:pt x="14" y="76"/>
                    </a:cubicBezTo>
                    <a:cubicBezTo>
                      <a:pt x="14" y="96"/>
                      <a:pt x="37" y="109"/>
                      <a:pt x="60" y="109"/>
                    </a:cubicBezTo>
                    <a:cubicBezTo>
                      <a:pt x="68" y="109"/>
                      <a:pt x="77" y="107"/>
                      <a:pt x="84" y="104"/>
                    </a:cubicBezTo>
                    <a:cubicBezTo>
                      <a:pt x="112" y="104"/>
                      <a:pt x="126" y="62"/>
                      <a:pt x="112" y="34"/>
                    </a:cubicBezTo>
                    <a:cubicBezTo>
                      <a:pt x="102" y="14"/>
                      <a:pt x="84" y="1"/>
                      <a:pt x="65" y="1"/>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9" name="Google Shape;5462;p57"/>
              <p:cNvSpPr/>
              <p:nvPr/>
            </p:nvSpPr>
            <p:spPr>
              <a:xfrm>
                <a:off x="573939" y="1481536"/>
                <a:ext cx="9767" cy="7242"/>
              </a:xfrm>
              <a:custGeom>
                <a:avLst/>
                <a:gdLst/>
                <a:ahLst/>
                <a:cxnLst/>
                <a:rect l="l" t="t" r="r" b="b"/>
                <a:pathLst>
                  <a:path w="147" h="109" extrusionOk="0">
                    <a:moveTo>
                      <a:pt x="76" y="0"/>
                    </a:moveTo>
                    <a:cubicBezTo>
                      <a:pt x="70" y="0"/>
                      <a:pt x="63" y="2"/>
                      <a:pt x="56" y="5"/>
                    </a:cubicBezTo>
                    <a:cubicBezTo>
                      <a:pt x="14" y="19"/>
                      <a:pt x="0" y="47"/>
                      <a:pt x="14" y="75"/>
                    </a:cubicBezTo>
                    <a:cubicBezTo>
                      <a:pt x="25" y="96"/>
                      <a:pt x="50" y="108"/>
                      <a:pt x="73" y="108"/>
                    </a:cubicBezTo>
                    <a:cubicBezTo>
                      <a:pt x="82" y="108"/>
                      <a:pt x="91" y="107"/>
                      <a:pt x="98" y="103"/>
                    </a:cubicBezTo>
                    <a:cubicBezTo>
                      <a:pt x="147" y="79"/>
                      <a:pt x="121" y="0"/>
                      <a:pt x="76" y="0"/>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0" name="Google Shape;5463;p57"/>
              <p:cNvSpPr/>
              <p:nvPr/>
            </p:nvSpPr>
            <p:spPr>
              <a:xfrm>
                <a:off x="617458" y="1508711"/>
                <a:ext cx="5648" cy="4717"/>
              </a:xfrm>
              <a:custGeom>
                <a:avLst/>
                <a:gdLst/>
                <a:ahLst/>
                <a:cxnLst/>
                <a:rect l="l" t="t" r="r" b="b"/>
                <a:pathLst>
                  <a:path w="85" h="71" extrusionOk="0">
                    <a:moveTo>
                      <a:pt x="29" y="1"/>
                    </a:moveTo>
                    <a:cubicBezTo>
                      <a:pt x="15" y="15"/>
                      <a:pt x="1" y="29"/>
                      <a:pt x="15" y="57"/>
                    </a:cubicBezTo>
                    <a:cubicBezTo>
                      <a:pt x="29" y="71"/>
                      <a:pt x="43" y="71"/>
                      <a:pt x="57" y="71"/>
                    </a:cubicBezTo>
                    <a:cubicBezTo>
                      <a:pt x="85" y="57"/>
                      <a:pt x="85" y="43"/>
                      <a:pt x="85" y="15"/>
                    </a:cubicBezTo>
                    <a:cubicBezTo>
                      <a:pt x="71" y="1"/>
                      <a:pt x="57" y="1"/>
                      <a:pt x="29" y="1"/>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1" name="Google Shape;5464;p57"/>
              <p:cNvSpPr/>
              <p:nvPr/>
            </p:nvSpPr>
            <p:spPr>
              <a:xfrm>
                <a:off x="599851" y="1495356"/>
                <a:ext cx="5648" cy="5116"/>
              </a:xfrm>
              <a:custGeom>
                <a:avLst/>
                <a:gdLst/>
                <a:ahLst/>
                <a:cxnLst/>
                <a:rect l="l" t="t" r="r" b="b"/>
                <a:pathLst>
                  <a:path w="85" h="77" extrusionOk="0">
                    <a:moveTo>
                      <a:pt x="41" y="1"/>
                    </a:moveTo>
                    <a:cubicBezTo>
                      <a:pt x="37" y="1"/>
                      <a:pt x="33" y="3"/>
                      <a:pt x="29" y="7"/>
                    </a:cubicBezTo>
                    <a:cubicBezTo>
                      <a:pt x="1" y="7"/>
                      <a:pt x="1" y="34"/>
                      <a:pt x="1" y="48"/>
                    </a:cubicBezTo>
                    <a:cubicBezTo>
                      <a:pt x="15" y="76"/>
                      <a:pt x="29" y="76"/>
                      <a:pt x="57" y="76"/>
                    </a:cubicBezTo>
                    <a:cubicBezTo>
                      <a:pt x="71" y="62"/>
                      <a:pt x="85" y="34"/>
                      <a:pt x="71" y="21"/>
                    </a:cubicBezTo>
                    <a:cubicBezTo>
                      <a:pt x="61" y="11"/>
                      <a:pt x="51" y="1"/>
                      <a:pt x="41" y="1"/>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2" name="Google Shape;5465;p57"/>
              <p:cNvSpPr/>
              <p:nvPr/>
            </p:nvSpPr>
            <p:spPr>
              <a:xfrm>
                <a:off x="588755" y="1477749"/>
                <a:ext cx="5648" cy="4585"/>
              </a:xfrm>
              <a:custGeom>
                <a:avLst/>
                <a:gdLst/>
                <a:ahLst/>
                <a:cxnLst/>
                <a:rect l="l" t="t" r="r" b="b"/>
                <a:pathLst>
                  <a:path w="85" h="69" extrusionOk="0">
                    <a:moveTo>
                      <a:pt x="44" y="1"/>
                    </a:moveTo>
                    <a:cubicBezTo>
                      <a:pt x="38" y="1"/>
                      <a:pt x="33" y="2"/>
                      <a:pt x="28" y="7"/>
                    </a:cubicBezTo>
                    <a:cubicBezTo>
                      <a:pt x="14" y="7"/>
                      <a:pt x="1" y="34"/>
                      <a:pt x="14" y="48"/>
                    </a:cubicBezTo>
                    <a:cubicBezTo>
                      <a:pt x="14" y="58"/>
                      <a:pt x="28" y="68"/>
                      <a:pt x="42" y="68"/>
                    </a:cubicBezTo>
                    <a:cubicBezTo>
                      <a:pt x="47" y="68"/>
                      <a:pt x="52" y="66"/>
                      <a:pt x="56" y="62"/>
                    </a:cubicBezTo>
                    <a:cubicBezTo>
                      <a:pt x="84" y="62"/>
                      <a:pt x="84" y="34"/>
                      <a:pt x="84" y="21"/>
                    </a:cubicBezTo>
                    <a:cubicBezTo>
                      <a:pt x="74" y="11"/>
                      <a:pt x="58" y="1"/>
                      <a:pt x="44" y="1"/>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3" name="Google Shape;5466;p57"/>
              <p:cNvSpPr/>
              <p:nvPr/>
            </p:nvSpPr>
            <p:spPr>
              <a:xfrm>
                <a:off x="574869" y="1469843"/>
                <a:ext cx="5581" cy="5050"/>
              </a:xfrm>
              <a:custGeom>
                <a:avLst/>
                <a:gdLst/>
                <a:ahLst/>
                <a:cxnLst/>
                <a:rect l="l" t="t" r="r" b="b"/>
                <a:pathLst>
                  <a:path w="84" h="76" extrusionOk="0">
                    <a:moveTo>
                      <a:pt x="28" y="0"/>
                    </a:moveTo>
                    <a:cubicBezTo>
                      <a:pt x="0" y="14"/>
                      <a:pt x="0" y="28"/>
                      <a:pt x="0" y="56"/>
                    </a:cubicBezTo>
                    <a:cubicBezTo>
                      <a:pt x="10" y="66"/>
                      <a:pt x="20" y="76"/>
                      <a:pt x="35" y="76"/>
                    </a:cubicBezTo>
                    <a:cubicBezTo>
                      <a:pt x="41" y="76"/>
                      <a:pt x="48" y="74"/>
                      <a:pt x="56" y="70"/>
                    </a:cubicBezTo>
                    <a:cubicBezTo>
                      <a:pt x="70" y="56"/>
                      <a:pt x="84" y="42"/>
                      <a:pt x="70" y="28"/>
                    </a:cubicBezTo>
                    <a:cubicBezTo>
                      <a:pt x="56" y="0"/>
                      <a:pt x="42" y="0"/>
                      <a:pt x="28" y="0"/>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4" name="Google Shape;5467;p57"/>
              <p:cNvSpPr/>
              <p:nvPr/>
            </p:nvSpPr>
            <p:spPr>
              <a:xfrm>
                <a:off x="560053" y="1472234"/>
                <a:ext cx="5581" cy="4518"/>
              </a:xfrm>
              <a:custGeom>
                <a:avLst/>
                <a:gdLst/>
                <a:ahLst/>
                <a:cxnLst/>
                <a:rect l="l" t="t" r="r" b="b"/>
                <a:pathLst>
                  <a:path w="84" h="68" extrusionOk="0">
                    <a:moveTo>
                      <a:pt x="43" y="0"/>
                    </a:moveTo>
                    <a:cubicBezTo>
                      <a:pt x="37" y="0"/>
                      <a:pt x="32" y="2"/>
                      <a:pt x="28" y="6"/>
                    </a:cubicBezTo>
                    <a:cubicBezTo>
                      <a:pt x="14" y="6"/>
                      <a:pt x="0" y="34"/>
                      <a:pt x="14" y="48"/>
                    </a:cubicBezTo>
                    <a:cubicBezTo>
                      <a:pt x="14" y="58"/>
                      <a:pt x="28" y="67"/>
                      <a:pt x="41" y="67"/>
                    </a:cubicBezTo>
                    <a:cubicBezTo>
                      <a:pt x="47" y="67"/>
                      <a:pt x="52" y="66"/>
                      <a:pt x="56" y="62"/>
                    </a:cubicBezTo>
                    <a:cubicBezTo>
                      <a:pt x="70" y="62"/>
                      <a:pt x="84" y="34"/>
                      <a:pt x="70" y="20"/>
                    </a:cubicBezTo>
                    <a:cubicBezTo>
                      <a:pt x="70" y="10"/>
                      <a:pt x="56" y="0"/>
                      <a:pt x="43" y="0"/>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5" name="Google Shape;5468;p57"/>
              <p:cNvSpPr/>
              <p:nvPr/>
            </p:nvSpPr>
            <p:spPr>
              <a:xfrm>
                <a:off x="569288" y="1480008"/>
                <a:ext cx="4717" cy="4717"/>
              </a:xfrm>
              <a:custGeom>
                <a:avLst/>
                <a:gdLst/>
                <a:ahLst/>
                <a:cxnLst/>
                <a:rect l="l" t="t" r="r" b="b"/>
                <a:pathLst>
                  <a:path w="71" h="71" extrusionOk="0">
                    <a:moveTo>
                      <a:pt x="29" y="0"/>
                    </a:moveTo>
                    <a:cubicBezTo>
                      <a:pt x="1" y="14"/>
                      <a:pt x="1" y="28"/>
                      <a:pt x="1" y="56"/>
                    </a:cubicBezTo>
                    <a:cubicBezTo>
                      <a:pt x="15" y="70"/>
                      <a:pt x="29" y="70"/>
                      <a:pt x="56" y="70"/>
                    </a:cubicBezTo>
                    <a:cubicBezTo>
                      <a:pt x="70" y="56"/>
                      <a:pt x="70" y="42"/>
                      <a:pt x="70" y="28"/>
                    </a:cubicBezTo>
                    <a:cubicBezTo>
                      <a:pt x="56" y="0"/>
                      <a:pt x="42" y="0"/>
                      <a:pt x="29" y="0"/>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6" name="Google Shape;5469;p57"/>
              <p:cNvSpPr/>
              <p:nvPr/>
            </p:nvSpPr>
            <p:spPr>
              <a:xfrm>
                <a:off x="568358" y="1471570"/>
                <a:ext cx="3920" cy="4518"/>
              </a:xfrm>
              <a:custGeom>
                <a:avLst/>
                <a:gdLst/>
                <a:ahLst/>
                <a:cxnLst/>
                <a:rect l="l" t="t" r="r" b="b"/>
                <a:pathLst>
                  <a:path w="59" h="68" extrusionOk="0">
                    <a:moveTo>
                      <a:pt x="24" y="1"/>
                    </a:moveTo>
                    <a:cubicBezTo>
                      <a:pt x="21" y="1"/>
                      <a:pt x="18" y="1"/>
                      <a:pt x="15" y="2"/>
                    </a:cubicBezTo>
                    <a:cubicBezTo>
                      <a:pt x="1" y="16"/>
                      <a:pt x="1" y="30"/>
                      <a:pt x="1" y="58"/>
                    </a:cubicBezTo>
                    <a:cubicBezTo>
                      <a:pt x="5" y="64"/>
                      <a:pt x="10" y="67"/>
                      <a:pt x="15" y="67"/>
                    </a:cubicBezTo>
                    <a:cubicBezTo>
                      <a:pt x="38" y="67"/>
                      <a:pt x="58" y="1"/>
                      <a:pt x="24" y="1"/>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7" name="Google Shape;5470;p57"/>
              <p:cNvSpPr/>
              <p:nvPr/>
            </p:nvSpPr>
            <p:spPr>
              <a:xfrm>
                <a:off x="583174" y="1478945"/>
                <a:ext cx="6246" cy="4850"/>
              </a:xfrm>
              <a:custGeom>
                <a:avLst/>
                <a:gdLst/>
                <a:ahLst/>
                <a:cxnLst/>
                <a:rect l="l" t="t" r="r" b="b"/>
                <a:pathLst>
                  <a:path w="94" h="73" extrusionOk="0">
                    <a:moveTo>
                      <a:pt x="42" y="0"/>
                    </a:moveTo>
                    <a:cubicBezTo>
                      <a:pt x="38" y="0"/>
                      <a:pt x="33" y="1"/>
                      <a:pt x="29" y="3"/>
                    </a:cubicBezTo>
                    <a:cubicBezTo>
                      <a:pt x="1" y="16"/>
                      <a:pt x="1" y="30"/>
                      <a:pt x="1" y="44"/>
                    </a:cubicBezTo>
                    <a:cubicBezTo>
                      <a:pt x="15" y="72"/>
                      <a:pt x="29" y="72"/>
                      <a:pt x="57" y="72"/>
                    </a:cubicBezTo>
                    <a:cubicBezTo>
                      <a:pt x="94" y="47"/>
                      <a:pt x="76" y="0"/>
                      <a:pt x="42" y="0"/>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8" name="Google Shape;5471;p57"/>
              <p:cNvSpPr/>
              <p:nvPr/>
            </p:nvSpPr>
            <p:spPr>
              <a:xfrm>
                <a:off x="555402" y="1465856"/>
                <a:ext cx="4452" cy="4053"/>
              </a:xfrm>
              <a:custGeom>
                <a:avLst/>
                <a:gdLst/>
                <a:ahLst/>
                <a:cxnLst/>
                <a:rect l="l" t="t" r="r" b="b"/>
                <a:pathLst>
                  <a:path w="67" h="61" extrusionOk="0">
                    <a:moveTo>
                      <a:pt x="42" y="0"/>
                    </a:moveTo>
                    <a:cubicBezTo>
                      <a:pt x="39" y="0"/>
                      <a:pt x="34" y="1"/>
                      <a:pt x="28" y="4"/>
                    </a:cubicBezTo>
                    <a:cubicBezTo>
                      <a:pt x="14" y="18"/>
                      <a:pt x="0" y="32"/>
                      <a:pt x="14" y="46"/>
                    </a:cubicBezTo>
                    <a:cubicBezTo>
                      <a:pt x="17" y="56"/>
                      <a:pt x="21" y="61"/>
                      <a:pt x="25" y="61"/>
                    </a:cubicBezTo>
                    <a:cubicBezTo>
                      <a:pt x="43" y="61"/>
                      <a:pt x="67" y="0"/>
                      <a:pt x="42" y="0"/>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9" name="Google Shape;5472;p57"/>
              <p:cNvSpPr/>
              <p:nvPr/>
            </p:nvSpPr>
            <p:spPr>
              <a:xfrm>
                <a:off x="546100" y="1463863"/>
                <a:ext cx="5648" cy="4518"/>
              </a:xfrm>
              <a:custGeom>
                <a:avLst/>
                <a:gdLst/>
                <a:ahLst/>
                <a:cxnLst/>
                <a:rect l="l" t="t" r="r" b="b"/>
                <a:pathLst>
                  <a:path w="85" h="68" extrusionOk="0">
                    <a:moveTo>
                      <a:pt x="44" y="1"/>
                    </a:moveTo>
                    <a:cubicBezTo>
                      <a:pt x="38" y="1"/>
                      <a:pt x="33" y="2"/>
                      <a:pt x="29" y="6"/>
                    </a:cubicBezTo>
                    <a:cubicBezTo>
                      <a:pt x="15" y="6"/>
                      <a:pt x="1" y="34"/>
                      <a:pt x="15" y="48"/>
                    </a:cubicBezTo>
                    <a:cubicBezTo>
                      <a:pt x="15" y="58"/>
                      <a:pt x="29" y="68"/>
                      <a:pt x="42" y="68"/>
                    </a:cubicBezTo>
                    <a:cubicBezTo>
                      <a:pt x="47" y="68"/>
                      <a:pt x="53" y="66"/>
                      <a:pt x="57" y="62"/>
                    </a:cubicBezTo>
                    <a:cubicBezTo>
                      <a:pt x="71" y="62"/>
                      <a:pt x="85" y="34"/>
                      <a:pt x="71" y="20"/>
                    </a:cubicBezTo>
                    <a:cubicBezTo>
                      <a:pt x="71" y="10"/>
                      <a:pt x="57" y="1"/>
                      <a:pt x="44" y="1"/>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0" name="Google Shape;5473;p57"/>
              <p:cNvSpPr/>
              <p:nvPr/>
            </p:nvSpPr>
            <p:spPr>
              <a:xfrm>
                <a:off x="621179" y="1516152"/>
                <a:ext cx="5648" cy="5050"/>
              </a:xfrm>
              <a:custGeom>
                <a:avLst/>
                <a:gdLst/>
                <a:ahLst/>
                <a:cxnLst/>
                <a:rect l="l" t="t" r="r" b="b"/>
                <a:pathLst>
                  <a:path w="85" h="76" extrusionOk="0">
                    <a:moveTo>
                      <a:pt x="29" y="0"/>
                    </a:moveTo>
                    <a:cubicBezTo>
                      <a:pt x="15" y="14"/>
                      <a:pt x="1" y="28"/>
                      <a:pt x="15" y="56"/>
                    </a:cubicBezTo>
                    <a:cubicBezTo>
                      <a:pt x="15" y="66"/>
                      <a:pt x="29" y="76"/>
                      <a:pt x="42" y="76"/>
                    </a:cubicBezTo>
                    <a:cubicBezTo>
                      <a:pt x="47" y="76"/>
                      <a:pt x="52" y="74"/>
                      <a:pt x="57" y="70"/>
                    </a:cubicBezTo>
                    <a:cubicBezTo>
                      <a:pt x="70" y="56"/>
                      <a:pt x="84" y="42"/>
                      <a:pt x="70" y="28"/>
                    </a:cubicBezTo>
                    <a:cubicBezTo>
                      <a:pt x="70" y="0"/>
                      <a:pt x="43" y="0"/>
                      <a:pt x="29" y="0"/>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1" name="Google Shape;5474;p57"/>
              <p:cNvSpPr/>
              <p:nvPr/>
            </p:nvSpPr>
            <p:spPr>
              <a:xfrm>
                <a:off x="603572" y="1491104"/>
                <a:ext cx="6046" cy="4917"/>
              </a:xfrm>
              <a:custGeom>
                <a:avLst/>
                <a:gdLst/>
                <a:ahLst/>
                <a:cxnLst/>
                <a:rect l="l" t="t" r="r" b="b"/>
                <a:pathLst>
                  <a:path w="91" h="74" extrusionOk="0">
                    <a:moveTo>
                      <a:pt x="29" y="1"/>
                    </a:moveTo>
                    <a:cubicBezTo>
                      <a:pt x="1" y="15"/>
                      <a:pt x="1" y="29"/>
                      <a:pt x="15" y="57"/>
                    </a:cubicBezTo>
                    <a:cubicBezTo>
                      <a:pt x="19" y="69"/>
                      <a:pt x="28" y="74"/>
                      <a:pt x="37" y="74"/>
                    </a:cubicBezTo>
                    <a:cubicBezTo>
                      <a:pt x="61" y="74"/>
                      <a:pt x="90" y="44"/>
                      <a:pt x="70" y="15"/>
                    </a:cubicBezTo>
                    <a:cubicBezTo>
                      <a:pt x="70" y="1"/>
                      <a:pt x="43" y="1"/>
                      <a:pt x="29" y="1"/>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2" name="Google Shape;5475;p57"/>
              <p:cNvSpPr/>
              <p:nvPr/>
            </p:nvSpPr>
            <p:spPr>
              <a:xfrm>
                <a:off x="641045" y="1524258"/>
                <a:ext cx="5980" cy="3056"/>
              </a:xfrm>
              <a:custGeom>
                <a:avLst/>
                <a:gdLst/>
                <a:ahLst/>
                <a:cxnLst/>
                <a:rect l="l" t="t" r="r" b="b"/>
                <a:pathLst>
                  <a:path w="90" h="46" extrusionOk="0">
                    <a:moveTo>
                      <a:pt x="16" y="0"/>
                    </a:moveTo>
                    <a:cubicBezTo>
                      <a:pt x="6" y="0"/>
                      <a:pt x="0" y="5"/>
                      <a:pt x="9" y="18"/>
                    </a:cubicBezTo>
                    <a:cubicBezTo>
                      <a:pt x="9" y="46"/>
                      <a:pt x="36" y="46"/>
                      <a:pt x="50" y="46"/>
                    </a:cubicBezTo>
                    <a:cubicBezTo>
                      <a:pt x="89" y="26"/>
                      <a:pt x="40" y="0"/>
                      <a:pt x="16" y="0"/>
                    </a:cubicBezTo>
                    <a:close/>
                  </a:path>
                </a:pathLst>
              </a:custGeom>
              <a:solidFill>
                <a:srgbClr val="8D1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3" name="Google Shape;5476;p57"/>
              <p:cNvSpPr/>
              <p:nvPr/>
            </p:nvSpPr>
            <p:spPr>
              <a:xfrm>
                <a:off x="571148" y="1469112"/>
                <a:ext cx="10232" cy="13754"/>
              </a:xfrm>
              <a:custGeom>
                <a:avLst/>
                <a:gdLst/>
                <a:ahLst/>
                <a:cxnLst/>
                <a:rect l="l" t="t" r="r" b="b"/>
                <a:pathLst>
                  <a:path w="154" h="207" extrusionOk="0">
                    <a:moveTo>
                      <a:pt x="133" y="1"/>
                    </a:moveTo>
                    <a:cubicBezTo>
                      <a:pt x="130" y="1"/>
                      <a:pt x="126" y="4"/>
                      <a:pt x="126" y="11"/>
                    </a:cubicBezTo>
                    <a:lnTo>
                      <a:pt x="1" y="178"/>
                    </a:lnTo>
                    <a:lnTo>
                      <a:pt x="1" y="206"/>
                    </a:lnTo>
                    <a:lnTo>
                      <a:pt x="14" y="206"/>
                    </a:lnTo>
                    <a:lnTo>
                      <a:pt x="140" y="25"/>
                    </a:lnTo>
                    <a:cubicBezTo>
                      <a:pt x="154" y="25"/>
                      <a:pt x="154" y="11"/>
                      <a:pt x="140" y="11"/>
                    </a:cubicBezTo>
                    <a:cubicBezTo>
                      <a:pt x="140" y="4"/>
                      <a:pt x="137" y="1"/>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4" name="Google Shape;5477;p57"/>
              <p:cNvSpPr/>
              <p:nvPr/>
            </p:nvSpPr>
            <p:spPr>
              <a:xfrm>
                <a:off x="577660" y="1474427"/>
                <a:ext cx="10232" cy="13089"/>
              </a:xfrm>
              <a:custGeom>
                <a:avLst/>
                <a:gdLst/>
                <a:ahLst/>
                <a:cxnLst/>
                <a:rect l="l" t="t" r="r" b="b"/>
                <a:pathLst>
                  <a:path w="154" h="197" extrusionOk="0">
                    <a:moveTo>
                      <a:pt x="126" y="1"/>
                    </a:moveTo>
                    <a:lnTo>
                      <a:pt x="0" y="182"/>
                    </a:lnTo>
                    <a:cubicBezTo>
                      <a:pt x="0" y="182"/>
                      <a:pt x="0" y="196"/>
                      <a:pt x="0" y="196"/>
                    </a:cubicBezTo>
                    <a:lnTo>
                      <a:pt x="28" y="196"/>
                    </a:lnTo>
                    <a:lnTo>
                      <a:pt x="154" y="29"/>
                    </a:lnTo>
                    <a:cubicBezTo>
                      <a:pt x="154" y="15"/>
                      <a:pt x="154" y="15"/>
                      <a:pt x="1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5" name="Google Shape;5478;p57"/>
              <p:cNvSpPr/>
              <p:nvPr/>
            </p:nvSpPr>
            <p:spPr>
              <a:xfrm>
                <a:off x="585035" y="1479344"/>
                <a:ext cx="10299" cy="13488"/>
              </a:xfrm>
              <a:custGeom>
                <a:avLst/>
                <a:gdLst/>
                <a:ahLst/>
                <a:cxnLst/>
                <a:rect l="l" t="t" r="r" b="b"/>
                <a:pathLst>
                  <a:path w="155" h="203" extrusionOk="0">
                    <a:moveTo>
                      <a:pt x="140" y="0"/>
                    </a:moveTo>
                    <a:cubicBezTo>
                      <a:pt x="137" y="0"/>
                      <a:pt x="133" y="3"/>
                      <a:pt x="126" y="10"/>
                    </a:cubicBezTo>
                    <a:lnTo>
                      <a:pt x="1" y="178"/>
                    </a:lnTo>
                    <a:cubicBezTo>
                      <a:pt x="1" y="178"/>
                      <a:pt x="1" y="192"/>
                      <a:pt x="1" y="192"/>
                    </a:cubicBezTo>
                    <a:cubicBezTo>
                      <a:pt x="1" y="199"/>
                      <a:pt x="4" y="202"/>
                      <a:pt x="9" y="202"/>
                    </a:cubicBezTo>
                    <a:cubicBezTo>
                      <a:pt x="15" y="202"/>
                      <a:pt x="22" y="199"/>
                      <a:pt x="29" y="192"/>
                    </a:cubicBezTo>
                    <a:lnTo>
                      <a:pt x="154" y="24"/>
                    </a:lnTo>
                    <a:cubicBezTo>
                      <a:pt x="154" y="24"/>
                      <a:pt x="154" y="10"/>
                      <a:pt x="154" y="10"/>
                    </a:cubicBezTo>
                    <a:cubicBezTo>
                      <a:pt x="147" y="3"/>
                      <a:pt x="144"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6" name="Google Shape;5479;p57"/>
              <p:cNvSpPr/>
              <p:nvPr/>
            </p:nvSpPr>
            <p:spPr>
              <a:xfrm>
                <a:off x="591546" y="1484659"/>
                <a:ext cx="11162" cy="13687"/>
              </a:xfrm>
              <a:custGeom>
                <a:avLst/>
                <a:gdLst/>
                <a:ahLst/>
                <a:cxnLst/>
                <a:rect l="l" t="t" r="r" b="b"/>
                <a:pathLst>
                  <a:path w="168" h="206" extrusionOk="0">
                    <a:moveTo>
                      <a:pt x="140" y="0"/>
                    </a:moveTo>
                    <a:lnTo>
                      <a:pt x="14" y="182"/>
                    </a:lnTo>
                    <a:cubicBezTo>
                      <a:pt x="0" y="182"/>
                      <a:pt x="0" y="195"/>
                      <a:pt x="14" y="195"/>
                    </a:cubicBezTo>
                    <a:cubicBezTo>
                      <a:pt x="14" y="202"/>
                      <a:pt x="18" y="206"/>
                      <a:pt x="21" y="206"/>
                    </a:cubicBezTo>
                    <a:cubicBezTo>
                      <a:pt x="25" y="206"/>
                      <a:pt x="28" y="202"/>
                      <a:pt x="28" y="195"/>
                    </a:cubicBezTo>
                    <a:lnTo>
                      <a:pt x="154" y="28"/>
                    </a:lnTo>
                    <a:cubicBezTo>
                      <a:pt x="168" y="14"/>
                      <a:pt x="168" y="14"/>
                      <a:pt x="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7" name="Google Shape;5480;p57"/>
              <p:cNvSpPr/>
              <p:nvPr/>
            </p:nvSpPr>
            <p:spPr>
              <a:xfrm>
                <a:off x="598921" y="1490174"/>
                <a:ext cx="10299" cy="13089"/>
              </a:xfrm>
              <a:custGeom>
                <a:avLst/>
                <a:gdLst/>
                <a:ahLst/>
                <a:cxnLst/>
                <a:rect l="l" t="t" r="r" b="b"/>
                <a:pathLst>
                  <a:path w="155" h="197" extrusionOk="0">
                    <a:moveTo>
                      <a:pt x="127" y="1"/>
                    </a:moveTo>
                    <a:lnTo>
                      <a:pt x="1" y="182"/>
                    </a:lnTo>
                    <a:cubicBezTo>
                      <a:pt x="1" y="182"/>
                      <a:pt x="1" y="196"/>
                      <a:pt x="1" y="196"/>
                    </a:cubicBezTo>
                    <a:lnTo>
                      <a:pt x="29" y="196"/>
                    </a:lnTo>
                    <a:lnTo>
                      <a:pt x="154" y="15"/>
                    </a:lnTo>
                    <a:cubicBezTo>
                      <a:pt x="154" y="15"/>
                      <a:pt x="154" y="1"/>
                      <a:pt x="1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8" name="Google Shape;5481;p57"/>
              <p:cNvSpPr/>
              <p:nvPr/>
            </p:nvSpPr>
            <p:spPr>
              <a:xfrm>
                <a:off x="606362" y="1494825"/>
                <a:ext cx="10232" cy="13754"/>
              </a:xfrm>
              <a:custGeom>
                <a:avLst/>
                <a:gdLst/>
                <a:ahLst/>
                <a:cxnLst/>
                <a:rect l="l" t="t" r="r" b="b"/>
                <a:pathLst>
                  <a:path w="154" h="207" extrusionOk="0">
                    <a:moveTo>
                      <a:pt x="126" y="1"/>
                    </a:moveTo>
                    <a:lnTo>
                      <a:pt x="1" y="182"/>
                    </a:lnTo>
                    <a:cubicBezTo>
                      <a:pt x="1" y="182"/>
                      <a:pt x="1" y="196"/>
                      <a:pt x="1" y="196"/>
                    </a:cubicBezTo>
                    <a:cubicBezTo>
                      <a:pt x="1" y="203"/>
                      <a:pt x="4" y="206"/>
                      <a:pt x="8" y="206"/>
                    </a:cubicBezTo>
                    <a:cubicBezTo>
                      <a:pt x="11" y="206"/>
                      <a:pt x="15" y="203"/>
                      <a:pt x="15" y="196"/>
                    </a:cubicBezTo>
                    <a:lnTo>
                      <a:pt x="140" y="29"/>
                    </a:lnTo>
                    <a:cubicBezTo>
                      <a:pt x="154" y="15"/>
                      <a:pt x="154" y="15"/>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9" name="Google Shape;5482;p57"/>
              <p:cNvSpPr/>
              <p:nvPr/>
            </p:nvSpPr>
            <p:spPr>
              <a:xfrm>
                <a:off x="612874" y="1500406"/>
                <a:ext cx="10232" cy="13023"/>
              </a:xfrm>
              <a:custGeom>
                <a:avLst/>
                <a:gdLst/>
                <a:ahLst/>
                <a:cxnLst/>
                <a:rect l="l" t="t" r="r" b="b"/>
                <a:pathLst>
                  <a:path w="154" h="196" extrusionOk="0">
                    <a:moveTo>
                      <a:pt x="140" y="0"/>
                    </a:moveTo>
                    <a:lnTo>
                      <a:pt x="14" y="182"/>
                    </a:lnTo>
                    <a:cubicBezTo>
                      <a:pt x="0" y="182"/>
                      <a:pt x="0" y="196"/>
                      <a:pt x="14" y="196"/>
                    </a:cubicBezTo>
                    <a:lnTo>
                      <a:pt x="28" y="196"/>
                    </a:lnTo>
                    <a:lnTo>
                      <a:pt x="154" y="14"/>
                    </a:lnTo>
                    <a:cubicBezTo>
                      <a:pt x="154" y="14"/>
                      <a:pt x="154" y="0"/>
                      <a:pt x="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0" name="Google Shape;5483;p57"/>
              <p:cNvSpPr/>
              <p:nvPr/>
            </p:nvSpPr>
            <p:spPr>
              <a:xfrm>
                <a:off x="535934" y="1457418"/>
                <a:ext cx="39002" cy="5382"/>
              </a:xfrm>
              <a:custGeom>
                <a:avLst/>
                <a:gdLst/>
                <a:ahLst/>
                <a:cxnLst/>
                <a:rect l="l" t="t" r="r" b="b"/>
                <a:pathLst>
                  <a:path w="587" h="81" extrusionOk="0">
                    <a:moveTo>
                      <a:pt x="367" y="0"/>
                    </a:moveTo>
                    <a:cubicBezTo>
                      <a:pt x="342" y="0"/>
                      <a:pt x="318" y="2"/>
                      <a:pt x="293" y="6"/>
                    </a:cubicBezTo>
                    <a:cubicBezTo>
                      <a:pt x="196" y="6"/>
                      <a:pt x="98" y="20"/>
                      <a:pt x="0" y="48"/>
                    </a:cubicBezTo>
                    <a:cubicBezTo>
                      <a:pt x="72" y="68"/>
                      <a:pt x="143" y="81"/>
                      <a:pt x="215" y="81"/>
                    </a:cubicBezTo>
                    <a:cubicBezTo>
                      <a:pt x="241" y="81"/>
                      <a:pt x="267" y="79"/>
                      <a:pt x="293" y="75"/>
                    </a:cubicBezTo>
                    <a:cubicBezTo>
                      <a:pt x="320" y="79"/>
                      <a:pt x="346" y="81"/>
                      <a:pt x="372" y="81"/>
                    </a:cubicBezTo>
                    <a:cubicBezTo>
                      <a:pt x="443" y="81"/>
                      <a:pt x="515" y="68"/>
                      <a:pt x="586" y="48"/>
                    </a:cubicBezTo>
                    <a:cubicBezTo>
                      <a:pt x="513" y="16"/>
                      <a:pt x="440" y="0"/>
                      <a:pt x="367" y="0"/>
                    </a:cubicBez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1" name="Google Shape;5484;p57"/>
              <p:cNvSpPr/>
              <p:nvPr/>
            </p:nvSpPr>
            <p:spPr>
              <a:xfrm>
                <a:off x="529423" y="1440143"/>
                <a:ext cx="189162" cy="138200"/>
              </a:xfrm>
              <a:custGeom>
                <a:avLst/>
                <a:gdLst/>
                <a:ahLst/>
                <a:cxnLst/>
                <a:rect l="l" t="t" r="r" b="b"/>
                <a:pathLst>
                  <a:path w="2847" h="2080" extrusionOk="0">
                    <a:moveTo>
                      <a:pt x="2846" y="2079"/>
                    </a:moveTo>
                    <a:lnTo>
                      <a:pt x="2372" y="1661"/>
                    </a:lnTo>
                    <a:lnTo>
                      <a:pt x="71" y="1"/>
                    </a:lnTo>
                    <a:lnTo>
                      <a:pt x="1" y="98"/>
                    </a:lnTo>
                    <a:lnTo>
                      <a:pt x="2316" y="177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2" name="Google Shape;5485;p57"/>
              <p:cNvSpPr/>
              <p:nvPr/>
            </p:nvSpPr>
            <p:spPr>
              <a:xfrm>
                <a:off x="495139" y="1403999"/>
                <a:ext cx="39002" cy="51958"/>
              </a:xfrm>
              <a:custGeom>
                <a:avLst/>
                <a:gdLst/>
                <a:ahLst/>
                <a:cxnLst/>
                <a:rect l="l" t="t" r="r" b="b"/>
                <a:pathLst>
                  <a:path w="587" h="782" extrusionOk="0">
                    <a:moveTo>
                      <a:pt x="587" y="1"/>
                    </a:moveTo>
                    <a:lnTo>
                      <a:pt x="1" y="782"/>
                    </a:lnTo>
                    <a:cubicBezTo>
                      <a:pt x="335" y="656"/>
                      <a:pt x="559" y="349"/>
                      <a:pt x="587" y="1"/>
                    </a:cubicBezTo>
                    <a:close/>
                  </a:path>
                </a:pathLst>
              </a:custGeom>
              <a:solidFill>
                <a:srgbClr val="056B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3" name="Google Shape;5486;p57"/>
              <p:cNvSpPr/>
              <p:nvPr/>
            </p:nvSpPr>
            <p:spPr>
              <a:xfrm>
                <a:off x="419130" y="1363470"/>
                <a:ext cx="115012" cy="92488"/>
              </a:xfrm>
              <a:custGeom>
                <a:avLst/>
                <a:gdLst/>
                <a:ahLst/>
                <a:cxnLst/>
                <a:rect l="l" t="t" r="r" b="b"/>
                <a:pathLst>
                  <a:path w="1731" h="1392" extrusionOk="0">
                    <a:moveTo>
                      <a:pt x="601" y="1"/>
                    </a:moveTo>
                    <a:cubicBezTo>
                      <a:pt x="499" y="1"/>
                      <a:pt x="398" y="46"/>
                      <a:pt x="308" y="164"/>
                    </a:cubicBezTo>
                    <a:cubicBezTo>
                      <a:pt x="308" y="178"/>
                      <a:pt x="294" y="178"/>
                      <a:pt x="294" y="192"/>
                    </a:cubicBezTo>
                    <a:cubicBezTo>
                      <a:pt x="1" y="653"/>
                      <a:pt x="796" y="945"/>
                      <a:pt x="922" y="1015"/>
                    </a:cubicBezTo>
                    <a:cubicBezTo>
                      <a:pt x="1047" y="1085"/>
                      <a:pt x="1145" y="1392"/>
                      <a:pt x="1145" y="1392"/>
                    </a:cubicBezTo>
                    <a:cubicBezTo>
                      <a:pt x="1298" y="1322"/>
                      <a:pt x="1438" y="1210"/>
                      <a:pt x="1535" y="1071"/>
                    </a:cubicBezTo>
                    <a:cubicBezTo>
                      <a:pt x="1563" y="1043"/>
                      <a:pt x="1591" y="1001"/>
                      <a:pt x="1619" y="945"/>
                    </a:cubicBezTo>
                    <a:cubicBezTo>
                      <a:pt x="1675" y="848"/>
                      <a:pt x="1703" y="736"/>
                      <a:pt x="1731" y="611"/>
                    </a:cubicBezTo>
                    <a:cubicBezTo>
                      <a:pt x="1577" y="611"/>
                      <a:pt x="1438" y="569"/>
                      <a:pt x="1312" y="499"/>
                    </a:cubicBezTo>
                    <a:cubicBezTo>
                      <a:pt x="1228" y="415"/>
                      <a:pt x="908" y="1"/>
                      <a:pt x="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4" name="Google Shape;5487;p57"/>
              <p:cNvSpPr/>
              <p:nvPr/>
            </p:nvSpPr>
            <p:spPr>
              <a:xfrm>
                <a:off x="416406" y="1374366"/>
                <a:ext cx="85312" cy="81591"/>
              </a:xfrm>
              <a:custGeom>
                <a:avLst/>
                <a:gdLst/>
                <a:ahLst/>
                <a:cxnLst/>
                <a:rect l="l" t="t" r="r" b="b"/>
                <a:pathLst>
                  <a:path w="1284" h="1228" extrusionOk="0">
                    <a:moveTo>
                      <a:pt x="349" y="0"/>
                    </a:moveTo>
                    <a:lnTo>
                      <a:pt x="349" y="0"/>
                    </a:lnTo>
                    <a:cubicBezTo>
                      <a:pt x="0" y="475"/>
                      <a:pt x="837" y="781"/>
                      <a:pt x="963" y="851"/>
                    </a:cubicBezTo>
                    <a:cubicBezTo>
                      <a:pt x="1088" y="935"/>
                      <a:pt x="1186" y="1228"/>
                      <a:pt x="1186" y="1228"/>
                    </a:cubicBezTo>
                    <a:cubicBezTo>
                      <a:pt x="1186" y="1116"/>
                      <a:pt x="1283" y="921"/>
                      <a:pt x="739" y="670"/>
                    </a:cubicBezTo>
                    <a:cubicBezTo>
                      <a:pt x="195" y="405"/>
                      <a:pt x="349" y="0"/>
                      <a:pt x="3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5" name="Google Shape;5488;p57"/>
              <p:cNvSpPr/>
              <p:nvPr/>
            </p:nvSpPr>
            <p:spPr>
              <a:xfrm>
                <a:off x="451620" y="1390312"/>
                <a:ext cx="36211" cy="26843"/>
              </a:xfrm>
              <a:custGeom>
                <a:avLst/>
                <a:gdLst/>
                <a:ahLst/>
                <a:cxnLst/>
                <a:rect l="l" t="t" r="r" b="b"/>
                <a:pathLst>
                  <a:path w="545" h="404" extrusionOk="0">
                    <a:moveTo>
                      <a:pt x="139" y="1"/>
                    </a:moveTo>
                    <a:cubicBezTo>
                      <a:pt x="101" y="1"/>
                      <a:pt x="72" y="13"/>
                      <a:pt x="56" y="39"/>
                    </a:cubicBezTo>
                    <a:cubicBezTo>
                      <a:pt x="0" y="95"/>
                      <a:pt x="70" y="221"/>
                      <a:pt x="195" y="318"/>
                    </a:cubicBezTo>
                    <a:cubicBezTo>
                      <a:pt x="276" y="372"/>
                      <a:pt x="363" y="403"/>
                      <a:pt x="426" y="403"/>
                    </a:cubicBezTo>
                    <a:cubicBezTo>
                      <a:pt x="460" y="403"/>
                      <a:pt x="487" y="394"/>
                      <a:pt x="502" y="374"/>
                    </a:cubicBezTo>
                    <a:cubicBezTo>
                      <a:pt x="544" y="304"/>
                      <a:pt x="488" y="179"/>
                      <a:pt x="363" y="95"/>
                    </a:cubicBezTo>
                    <a:cubicBezTo>
                      <a:pt x="285" y="34"/>
                      <a:pt x="201" y="1"/>
                      <a:pt x="139"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6" name="Google Shape;5489;p57"/>
              <p:cNvSpPr/>
              <p:nvPr/>
            </p:nvSpPr>
            <p:spPr>
              <a:xfrm>
                <a:off x="712005" y="1593092"/>
                <a:ext cx="56609" cy="82522"/>
              </a:xfrm>
              <a:custGeom>
                <a:avLst/>
                <a:gdLst/>
                <a:ahLst/>
                <a:cxnLst/>
                <a:rect l="l" t="t" r="r" b="b"/>
                <a:pathLst>
                  <a:path w="852" h="1242" extrusionOk="0">
                    <a:moveTo>
                      <a:pt x="280" y="0"/>
                    </a:moveTo>
                    <a:cubicBezTo>
                      <a:pt x="280" y="0"/>
                      <a:pt x="322" y="84"/>
                      <a:pt x="98" y="656"/>
                    </a:cubicBezTo>
                    <a:cubicBezTo>
                      <a:pt x="1" y="935"/>
                      <a:pt x="98" y="1074"/>
                      <a:pt x="210" y="1144"/>
                    </a:cubicBezTo>
                    <a:cubicBezTo>
                      <a:pt x="377" y="1242"/>
                      <a:pt x="600" y="1214"/>
                      <a:pt x="726" y="1060"/>
                    </a:cubicBezTo>
                    <a:cubicBezTo>
                      <a:pt x="810" y="949"/>
                      <a:pt x="852" y="781"/>
                      <a:pt x="656" y="558"/>
                    </a:cubicBezTo>
                    <a:cubicBezTo>
                      <a:pt x="266" y="98"/>
                      <a:pt x="280" y="0"/>
                      <a:pt x="280" y="0"/>
                    </a:cubicBez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7" name="Google Shape;5490;p57"/>
              <p:cNvSpPr/>
              <p:nvPr/>
            </p:nvSpPr>
            <p:spPr>
              <a:xfrm>
                <a:off x="881630" y="1540271"/>
                <a:ext cx="1721060" cy="278062"/>
              </a:xfrm>
              <a:custGeom>
                <a:avLst/>
                <a:gdLst/>
                <a:ahLst/>
                <a:cxnLst/>
                <a:rect l="l" t="t" r="r" b="b"/>
                <a:pathLst>
                  <a:path w="25903" h="4185" extrusionOk="0">
                    <a:moveTo>
                      <a:pt x="23375" y="1"/>
                    </a:moveTo>
                    <a:cubicBezTo>
                      <a:pt x="19941" y="1"/>
                      <a:pt x="12721" y="476"/>
                      <a:pt x="0" y="3278"/>
                    </a:cubicBezTo>
                    <a:lnTo>
                      <a:pt x="210" y="3738"/>
                    </a:lnTo>
                    <a:lnTo>
                      <a:pt x="419" y="4185"/>
                    </a:lnTo>
                    <a:cubicBezTo>
                      <a:pt x="419" y="4185"/>
                      <a:pt x="12431" y="816"/>
                      <a:pt x="21342" y="816"/>
                    </a:cubicBezTo>
                    <a:cubicBezTo>
                      <a:pt x="22800" y="816"/>
                      <a:pt x="24175" y="906"/>
                      <a:pt x="25401" y="1116"/>
                    </a:cubicBezTo>
                    <a:lnTo>
                      <a:pt x="25708" y="530"/>
                    </a:lnTo>
                    <a:lnTo>
                      <a:pt x="25903" y="126"/>
                    </a:lnTo>
                    <a:cubicBezTo>
                      <a:pt x="25903" y="126"/>
                      <a:pt x="25138" y="1"/>
                      <a:pt x="233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8" name="Google Shape;5491;p57"/>
              <p:cNvSpPr/>
              <p:nvPr/>
            </p:nvSpPr>
            <p:spPr>
              <a:xfrm>
                <a:off x="881630" y="1540271"/>
                <a:ext cx="1721060" cy="248429"/>
              </a:xfrm>
              <a:custGeom>
                <a:avLst/>
                <a:gdLst/>
                <a:ahLst/>
                <a:cxnLst/>
                <a:rect l="l" t="t" r="r" b="b"/>
                <a:pathLst>
                  <a:path w="25903" h="3739" extrusionOk="0">
                    <a:moveTo>
                      <a:pt x="23375" y="1"/>
                    </a:moveTo>
                    <a:cubicBezTo>
                      <a:pt x="19941" y="1"/>
                      <a:pt x="12721" y="476"/>
                      <a:pt x="0" y="3278"/>
                    </a:cubicBezTo>
                    <a:lnTo>
                      <a:pt x="210" y="3738"/>
                    </a:lnTo>
                    <a:cubicBezTo>
                      <a:pt x="11266" y="882"/>
                      <a:pt x="18634" y="371"/>
                      <a:pt x="22493" y="371"/>
                    </a:cubicBezTo>
                    <a:cubicBezTo>
                      <a:pt x="24647" y="371"/>
                      <a:pt x="25708" y="530"/>
                      <a:pt x="25708" y="530"/>
                    </a:cubicBezTo>
                    <a:lnTo>
                      <a:pt x="25903" y="126"/>
                    </a:lnTo>
                    <a:cubicBezTo>
                      <a:pt x="25903" y="126"/>
                      <a:pt x="25138" y="1"/>
                      <a:pt x="23375"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9" name="Google Shape;5492;p57"/>
              <p:cNvSpPr/>
              <p:nvPr/>
            </p:nvSpPr>
            <p:spPr>
              <a:xfrm>
                <a:off x="599851" y="1732885"/>
                <a:ext cx="363374" cy="171820"/>
              </a:xfrm>
              <a:custGeom>
                <a:avLst/>
                <a:gdLst/>
                <a:ahLst/>
                <a:cxnLst/>
                <a:rect l="l" t="t" r="r" b="b"/>
                <a:pathLst>
                  <a:path w="5469" h="2586" extrusionOk="0">
                    <a:moveTo>
                      <a:pt x="4416" y="0"/>
                    </a:moveTo>
                    <a:cubicBezTo>
                      <a:pt x="4358" y="0"/>
                      <a:pt x="4300" y="5"/>
                      <a:pt x="4241" y="16"/>
                    </a:cubicBezTo>
                    <a:lnTo>
                      <a:pt x="880" y="658"/>
                    </a:lnTo>
                    <a:cubicBezTo>
                      <a:pt x="350" y="756"/>
                      <a:pt x="1" y="1258"/>
                      <a:pt x="113" y="1788"/>
                    </a:cubicBezTo>
                    <a:cubicBezTo>
                      <a:pt x="199" y="2258"/>
                      <a:pt x="604" y="2585"/>
                      <a:pt x="1064" y="2585"/>
                    </a:cubicBezTo>
                    <a:cubicBezTo>
                      <a:pt x="1123" y="2585"/>
                      <a:pt x="1182" y="2580"/>
                      <a:pt x="1242" y="2569"/>
                    </a:cubicBezTo>
                    <a:lnTo>
                      <a:pt x="4590" y="1927"/>
                    </a:lnTo>
                    <a:cubicBezTo>
                      <a:pt x="5120" y="1830"/>
                      <a:pt x="5469" y="1314"/>
                      <a:pt x="5371" y="798"/>
                    </a:cubicBezTo>
                    <a:cubicBezTo>
                      <a:pt x="5285" y="327"/>
                      <a:pt x="4869" y="0"/>
                      <a:pt x="4416" y="0"/>
                    </a:cubicBezTo>
                    <a:close/>
                  </a:path>
                </a:pathLst>
              </a:custGeom>
              <a:solidFill>
                <a:srgbClr val="4B4B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0" name="Google Shape;5493;p57"/>
              <p:cNvSpPr/>
              <p:nvPr/>
            </p:nvSpPr>
            <p:spPr>
              <a:xfrm>
                <a:off x="3558096" y="1413301"/>
                <a:ext cx="490346" cy="518451"/>
              </a:xfrm>
              <a:custGeom>
                <a:avLst/>
                <a:gdLst/>
                <a:ahLst/>
                <a:cxnLst/>
                <a:rect l="l" t="t" r="r" b="b"/>
                <a:pathLst>
                  <a:path w="7380" h="7803" extrusionOk="0">
                    <a:moveTo>
                      <a:pt x="2930" y="0"/>
                    </a:moveTo>
                    <a:cubicBezTo>
                      <a:pt x="2470" y="0"/>
                      <a:pt x="2023" y="140"/>
                      <a:pt x="1647" y="391"/>
                    </a:cubicBezTo>
                    <a:cubicBezTo>
                      <a:pt x="1535" y="474"/>
                      <a:pt x="1438" y="558"/>
                      <a:pt x="1340" y="642"/>
                    </a:cubicBezTo>
                    <a:cubicBezTo>
                      <a:pt x="1131" y="670"/>
                      <a:pt x="935" y="725"/>
                      <a:pt x="768" y="837"/>
                    </a:cubicBezTo>
                    <a:cubicBezTo>
                      <a:pt x="280" y="1172"/>
                      <a:pt x="1" y="1716"/>
                      <a:pt x="15" y="2288"/>
                    </a:cubicBezTo>
                    <a:cubicBezTo>
                      <a:pt x="15" y="3125"/>
                      <a:pt x="545" y="3808"/>
                      <a:pt x="1228" y="3934"/>
                    </a:cubicBezTo>
                    <a:cubicBezTo>
                      <a:pt x="1200" y="4045"/>
                      <a:pt x="1186" y="4171"/>
                      <a:pt x="1186" y="4296"/>
                    </a:cubicBezTo>
                    <a:cubicBezTo>
                      <a:pt x="1186" y="5064"/>
                      <a:pt x="1717" y="5719"/>
                      <a:pt x="2470" y="5873"/>
                    </a:cubicBezTo>
                    <a:cubicBezTo>
                      <a:pt x="2358" y="6012"/>
                      <a:pt x="2288" y="6193"/>
                      <a:pt x="2288" y="6375"/>
                    </a:cubicBezTo>
                    <a:cubicBezTo>
                      <a:pt x="2288" y="6682"/>
                      <a:pt x="2470" y="6974"/>
                      <a:pt x="2749" y="7100"/>
                    </a:cubicBezTo>
                    <a:cubicBezTo>
                      <a:pt x="2735" y="7156"/>
                      <a:pt x="2735" y="7212"/>
                      <a:pt x="2735" y="7253"/>
                    </a:cubicBezTo>
                    <a:cubicBezTo>
                      <a:pt x="2735" y="7594"/>
                      <a:pt x="3002" y="7803"/>
                      <a:pt x="3277" y="7803"/>
                    </a:cubicBezTo>
                    <a:cubicBezTo>
                      <a:pt x="3442" y="7803"/>
                      <a:pt x="3610" y="7728"/>
                      <a:pt x="3725" y="7560"/>
                    </a:cubicBezTo>
                    <a:cubicBezTo>
                      <a:pt x="4060" y="7491"/>
                      <a:pt x="4311" y="7198"/>
                      <a:pt x="4325" y="6849"/>
                    </a:cubicBezTo>
                    <a:cubicBezTo>
                      <a:pt x="4576" y="6779"/>
                      <a:pt x="4813" y="6654"/>
                      <a:pt x="5008" y="6458"/>
                    </a:cubicBezTo>
                    <a:cubicBezTo>
                      <a:pt x="5232" y="6235"/>
                      <a:pt x="5385" y="5928"/>
                      <a:pt x="5427" y="5608"/>
                    </a:cubicBezTo>
                    <a:cubicBezTo>
                      <a:pt x="5650" y="5538"/>
                      <a:pt x="5859" y="5426"/>
                      <a:pt x="6041" y="5287"/>
                    </a:cubicBezTo>
                    <a:cubicBezTo>
                      <a:pt x="6585" y="4854"/>
                      <a:pt x="6822" y="4157"/>
                      <a:pt x="6682" y="3487"/>
                    </a:cubicBezTo>
                    <a:cubicBezTo>
                      <a:pt x="7087" y="3236"/>
                      <a:pt x="7352" y="2790"/>
                      <a:pt x="7380" y="2302"/>
                    </a:cubicBezTo>
                    <a:cubicBezTo>
                      <a:pt x="7380" y="1381"/>
                      <a:pt x="6347" y="642"/>
                      <a:pt x="5078" y="642"/>
                    </a:cubicBezTo>
                    <a:cubicBezTo>
                      <a:pt x="4911" y="642"/>
                      <a:pt x="4729" y="656"/>
                      <a:pt x="4562" y="684"/>
                    </a:cubicBezTo>
                    <a:cubicBezTo>
                      <a:pt x="4130" y="251"/>
                      <a:pt x="3544" y="0"/>
                      <a:pt x="2930" y="0"/>
                    </a:cubicBezTo>
                    <a:close/>
                  </a:path>
                </a:pathLst>
              </a:custGeom>
              <a:solidFill>
                <a:srgbClr val="FF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1" name="Google Shape;5494;p57"/>
              <p:cNvSpPr/>
              <p:nvPr/>
            </p:nvSpPr>
            <p:spPr>
              <a:xfrm>
                <a:off x="3536834" y="1469843"/>
                <a:ext cx="354072" cy="461908"/>
              </a:xfrm>
              <a:custGeom>
                <a:avLst/>
                <a:gdLst/>
                <a:ahLst/>
                <a:cxnLst/>
                <a:rect l="l" t="t" r="r" b="b"/>
                <a:pathLst>
                  <a:path w="5329" h="6952" extrusionOk="0">
                    <a:moveTo>
                      <a:pt x="1088" y="0"/>
                    </a:moveTo>
                    <a:cubicBezTo>
                      <a:pt x="614" y="321"/>
                      <a:pt x="335" y="865"/>
                      <a:pt x="349" y="1437"/>
                    </a:cubicBezTo>
                    <a:cubicBezTo>
                      <a:pt x="335" y="2274"/>
                      <a:pt x="865" y="2957"/>
                      <a:pt x="1548" y="3083"/>
                    </a:cubicBezTo>
                    <a:cubicBezTo>
                      <a:pt x="1520" y="3194"/>
                      <a:pt x="1506" y="3320"/>
                      <a:pt x="1506" y="3445"/>
                    </a:cubicBezTo>
                    <a:cubicBezTo>
                      <a:pt x="1506" y="4213"/>
                      <a:pt x="2037" y="4868"/>
                      <a:pt x="2790" y="5022"/>
                    </a:cubicBezTo>
                    <a:cubicBezTo>
                      <a:pt x="2678" y="5161"/>
                      <a:pt x="2608" y="5342"/>
                      <a:pt x="2608" y="5524"/>
                    </a:cubicBezTo>
                    <a:cubicBezTo>
                      <a:pt x="2608" y="5831"/>
                      <a:pt x="2790" y="6123"/>
                      <a:pt x="3069" y="6249"/>
                    </a:cubicBezTo>
                    <a:cubicBezTo>
                      <a:pt x="3055" y="6305"/>
                      <a:pt x="3055" y="6361"/>
                      <a:pt x="3055" y="6402"/>
                    </a:cubicBezTo>
                    <a:cubicBezTo>
                      <a:pt x="3055" y="6743"/>
                      <a:pt x="3322" y="6952"/>
                      <a:pt x="3597" y="6952"/>
                    </a:cubicBezTo>
                    <a:cubicBezTo>
                      <a:pt x="3762" y="6952"/>
                      <a:pt x="3930" y="6877"/>
                      <a:pt x="4045" y="6709"/>
                    </a:cubicBezTo>
                    <a:cubicBezTo>
                      <a:pt x="4380" y="6640"/>
                      <a:pt x="4631" y="6347"/>
                      <a:pt x="4645" y="5998"/>
                    </a:cubicBezTo>
                    <a:cubicBezTo>
                      <a:pt x="4896" y="5928"/>
                      <a:pt x="5133" y="5803"/>
                      <a:pt x="5328" y="5607"/>
                    </a:cubicBezTo>
                    <a:lnTo>
                      <a:pt x="5328" y="5607"/>
                    </a:lnTo>
                    <a:cubicBezTo>
                      <a:pt x="5311" y="5612"/>
                      <a:pt x="5189" y="5637"/>
                      <a:pt x="5016" y="5637"/>
                    </a:cubicBezTo>
                    <a:cubicBezTo>
                      <a:pt x="4624" y="5637"/>
                      <a:pt x="3968" y="5508"/>
                      <a:pt x="3669" y="4715"/>
                    </a:cubicBezTo>
                    <a:cubicBezTo>
                      <a:pt x="3669" y="4715"/>
                      <a:pt x="3511" y="4767"/>
                      <a:pt x="3307" y="4767"/>
                    </a:cubicBezTo>
                    <a:cubicBezTo>
                      <a:pt x="3117" y="4767"/>
                      <a:pt x="2887" y="4722"/>
                      <a:pt x="2706" y="4547"/>
                    </a:cubicBezTo>
                    <a:cubicBezTo>
                      <a:pt x="2706" y="4547"/>
                      <a:pt x="2455" y="3892"/>
                      <a:pt x="3236" y="3682"/>
                    </a:cubicBezTo>
                    <a:lnTo>
                      <a:pt x="3236" y="3682"/>
                    </a:lnTo>
                    <a:cubicBezTo>
                      <a:pt x="3236" y="3682"/>
                      <a:pt x="3235" y="3682"/>
                      <a:pt x="3232" y="3682"/>
                    </a:cubicBezTo>
                    <a:cubicBezTo>
                      <a:pt x="3147" y="3682"/>
                      <a:pt x="1752" y="3669"/>
                      <a:pt x="2037" y="2804"/>
                    </a:cubicBezTo>
                    <a:cubicBezTo>
                      <a:pt x="2037" y="2804"/>
                      <a:pt x="0" y="2776"/>
                      <a:pt x="1088" y="0"/>
                    </a:cubicBezTo>
                    <a:close/>
                  </a:path>
                </a:pathLst>
              </a:custGeom>
              <a:solidFill>
                <a:srgbClr val="D1B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2" name="Google Shape;5495;p57"/>
              <p:cNvSpPr/>
              <p:nvPr/>
            </p:nvSpPr>
            <p:spPr>
              <a:xfrm>
                <a:off x="3667459" y="1413301"/>
                <a:ext cx="380981" cy="351281"/>
              </a:xfrm>
              <a:custGeom>
                <a:avLst/>
                <a:gdLst/>
                <a:ahLst/>
                <a:cxnLst/>
                <a:rect l="l" t="t" r="r" b="b"/>
                <a:pathLst>
                  <a:path w="5734" h="5287" extrusionOk="0">
                    <a:moveTo>
                      <a:pt x="1284" y="0"/>
                    </a:moveTo>
                    <a:cubicBezTo>
                      <a:pt x="824" y="0"/>
                      <a:pt x="377" y="140"/>
                      <a:pt x="1" y="391"/>
                    </a:cubicBezTo>
                    <a:cubicBezTo>
                      <a:pt x="355" y="253"/>
                      <a:pt x="687" y="197"/>
                      <a:pt x="992" y="197"/>
                    </a:cubicBezTo>
                    <a:cubicBezTo>
                      <a:pt x="2258" y="197"/>
                      <a:pt x="3056" y="1158"/>
                      <a:pt x="3056" y="1158"/>
                    </a:cubicBezTo>
                    <a:cubicBezTo>
                      <a:pt x="3290" y="1111"/>
                      <a:pt x="3495" y="1093"/>
                      <a:pt x="3673" y="1093"/>
                    </a:cubicBezTo>
                    <a:cubicBezTo>
                      <a:pt x="4290" y="1093"/>
                      <a:pt x="4576" y="1311"/>
                      <a:pt x="4576" y="1311"/>
                    </a:cubicBezTo>
                    <a:cubicBezTo>
                      <a:pt x="5734" y="2106"/>
                      <a:pt x="4604" y="3473"/>
                      <a:pt x="4604" y="3473"/>
                    </a:cubicBezTo>
                    <a:cubicBezTo>
                      <a:pt x="4869" y="4213"/>
                      <a:pt x="4409" y="5231"/>
                      <a:pt x="4395" y="5287"/>
                    </a:cubicBezTo>
                    <a:cubicBezTo>
                      <a:pt x="4939" y="4854"/>
                      <a:pt x="5176" y="4157"/>
                      <a:pt x="5022" y="3487"/>
                    </a:cubicBezTo>
                    <a:cubicBezTo>
                      <a:pt x="5441" y="3222"/>
                      <a:pt x="5706" y="2776"/>
                      <a:pt x="5720" y="2302"/>
                    </a:cubicBezTo>
                    <a:cubicBezTo>
                      <a:pt x="5720" y="1381"/>
                      <a:pt x="4701" y="642"/>
                      <a:pt x="3432" y="642"/>
                    </a:cubicBezTo>
                    <a:cubicBezTo>
                      <a:pt x="3265" y="642"/>
                      <a:pt x="3083" y="656"/>
                      <a:pt x="2916" y="684"/>
                    </a:cubicBezTo>
                    <a:cubicBezTo>
                      <a:pt x="2484" y="237"/>
                      <a:pt x="1898" y="0"/>
                      <a:pt x="1284" y="0"/>
                    </a:cubicBezTo>
                    <a:close/>
                  </a:path>
                </a:pathLst>
              </a:custGeom>
              <a:solidFill>
                <a:srgbClr val="E5CF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3" name="Google Shape;5496;p57"/>
              <p:cNvSpPr/>
              <p:nvPr/>
            </p:nvSpPr>
            <p:spPr>
              <a:xfrm>
                <a:off x="3816686" y="1628306"/>
                <a:ext cx="105710" cy="73286"/>
              </a:xfrm>
              <a:custGeom>
                <a:avLst/>
                <a:gdLst/>
                <a:ahLst/>
                <a:cxnLst/>
                <a:rect l="l" t="t" r="r" b="b"/>
                <a:pathLst>
                  <a:path w="1591" h="1103" extrusionOk="0">
                    <a:moveTo>
                      <a:pt x="768" y="0"/>
                    </a:moveTo>
                    <a:cubicBezTo>
                      <a:pt x="684" y="0"/>
                      <a:pt x="600" y="14"/>
                      <a:pt x="517" y="42"/>
                    </a:cubicBezTo>
                    <a:cubicBezTo>
                      <a:pt x="475" y="56"/>
                      <a:pt x="447" y="70"/>
                      <a:pt x="405" y="84"/>
                    </a:cubicBezTo>
                    <a:cubicBezTo>
                      <a:pt x="377" y="98"/>
                      <a:pt x="335" y="126"/>
                      <a:pt x="307" y="154"/>
                    </a:cubicBezTo>
                    <a:lnTo>
                      <a:pt x="224" y="209"/>
                    </a:lnTo>
                    <a:cubicBezTo>
                      <a:pt x="210" y="237"/>
                      <a:pt x="182" y="265"/>
                      <a:pt x="168" y="279"/>
                    </a:cubicBezTo>
                    <a:cubicBezTo>
                      <a:pt x="140" y="307"/>
                      <a:pt x="126" y="321"/>
                      <a:pt x="112" y="349"/>
                    </a:cubicBezTo>
                    <a:cubicBezTo>
                      <a:pt x="98" y="377"/>
                      <a:pt x="84" y="405"/>
                      <a:pt x="70" y="419"/>
                    </a:cubicBezTo>
                    <a:lnTo>
                      <a:pt x="42" y="488"/>
                    </a:lnTo>
                    <a:cubicBezTo>
                      <a:pt x="42" y="502"/>
                      <a:pt x="28" y="530"/>
                      <a:pt x="14" y="544"/>
                    </a:cubicBezTo>
                    <a:cubicBezTo>
                      <a:pt x="1" y="614"/>
                      <a:pt x="1" y="656"/>
                      <a:pt x="1" y="656"/>
                    </a:cubicBezTo>
                    <a:cubicBezTo>
                      <a:pt x="1" y="656"/>
                      <a:pt x="14" y="614"/>
                      <a:pt x="56" y="558"/>
                    </a:cubicBezTo>
                    <a:lnTo>
                      <a:pt x="70" y="502"/>
                    </a:lnTo>
                    <a:lnTo>
                      <a:pt x="126" y="461"/>
                    </a:lnTo>
                    <a:cubicBezTo>
                      <a:pt x="154" y="419"/>
                      <a:pt x="182" y="377"/>
                      <a:pt x="224" y="349"/>
                    </a:cubicBezTo>
                    <a:cubicBezTo>
                      <a:pt x="252" y="335"/>
                      <a:pt x="266" y="307"/>
                      <a:pt x="293" y="293"/>
                    </a:cubicBezTo>
                    <a:lnTo>
                      <a:pt x="377" y="251"/>
                    </a:lnTo>
                    <a:cubicBezTo>
                      <a:pt x="405" y="237"/>
                      <a:pt x="433" y="223"/>
                      <a:pt x="461" y="209"/>
                    </a:cubicBezTo>
                    <a:cubicBezTo>
                      <a:pt x="489" y="196"/>
                      <a:pt x="517" y="182"/>
                      <a:pt x="558" y="182"/>
                    </a:cubicBezTo>
                    <a:cubicBezTo>
                      <a:pt x="626" y="163"/>
                      <a:pt x="694" y="154"/>
                      <a:pt x="761" y="154"/>
                    </a:cubicBezTo>
                    <a:cubicBezTo>
                      <a:pt x="901" y="154"/>
                      <a:pt x="1036" y="194"/>
                      <a:pt x="1158" y="279"/>
                    </a:cubicBezTo>
                    <a:cubicBezTo>
                      <a:pt x="1214" y="307"/>
                      <a:pt x="1270" y="349"/>
                      <a:pt x="1326" y="405"/>
                    </a:cubicBezTo>
                    <a:cubicBezTo>
                      <a:pt x="1340" y="433"/>
                      <a:pt x="1354" y="461"/>
                      <a:pt x="1381" y="488"/>
                    </a:cubicBezTo>
                    <a:cubicBezTo>
                      <a:pt x="1395" y="502"/>
                      <a:pt x="1423" y="530"/>
                      <a:pt x="1437" y="558"/>
                    </a:cubicBezTo>
                    <a:cubicBezTo>
                      <a:pt x="1451" y="586"/>
                      <a:pt x="1465" y="614"/>
                      <a:pt x="1479" y="642"/>
                    </a:cubicBezTo>
                    <a:cubicBezTo>
                      <a:pt x="1479" y="670"/>
                      <a:pt x="1493" y="698"/>
                      <a:pt x="1507" y="726"/>
                    </a:cubicBezTo>
                    <a:cubicBezTo>
                      <a:pt x="1521" y="767"/>
                      <a:pt x="1521" y="823"/>
                      <a:pt x="1535" y="879"/>
                    </a:cubicBezTo>
                    <a:lnTo>
                      <a:pt x="1535" y="935"/>
                    </a:lnTo>
                    <a:lnTo>
                      <a:pt x="1535" y="991"/>
                    </a:lnTo>
                    <a:cubicBezTo>
                      <a:pt x="1535" y="1060"/>
                      <a:pt x="1535" y="1102"/>
                      <a:pt x="1535" y="1102"/>
                    </a:cubicBezTo>
                    <a:cubicBezTo>
                      <a:pt x="1535" y="1102"/>
                      <a:pt x="1549" y="1074"/>
                      <a:pt x="1563" y="1005"/>
                    </a:cubicBezTo>
                    <a:cubicBezTo>
                      <a:pt x="1563" y="991"/>
                      <a:pt x="1577" y="963"/>
                      <a:pt x="1577" y="949"/>
                    </a:cubicBezTo>
                    <a:cubicBezTo>
                      <a:pt x="1591" y="921"/>
                      <a:pt x="1577" y="907"/>
                      <a:pt x="1577" y="879"/>
                    </a:cubicBezTo>
                    <a:lnTo>
                      <a:pt x="1577" y="795"/>
                    </a:lnTo>
                    <a:cubicBezTo>
                      <a:pt x="1591" y="767"/>
                      <a:pt x="1591" y="740"/>
                      <a:pt x="1577" y="712"/>
                    </a:cubicBezTo>
                    <a:cubicBezTo>
                      <a:pt x="1577" y="670"/>
                      <a:pt x="1577" y="642"/>
                      <a:pt x="1563" y="614"/>
                    </a:cubicBezTo>
                    <a:cubicBezTo>
                      <a:pt x="1549" y="572"/>
                      <a:pt x="1549" y="544"/>
                      <a:pt x="1535" y="516"/>
                    </a:cubicBezTo>
                    <a:cubicBezTo>
                      <a:pt x="1521" y="474"/>
                      <a:pt x="1507" y="447"/>
                      <a:pt x="1479" y="405"/>
                    </a:cubicBezTo>
                    <a:cubicBezTo>
                      <a:pt x="1465" y="377"/>
                      <a:pt x="1437" y="349"/>
                      <a:pt x="1423" y="307"/>
                    </a:cubicBezTo>
                    <a:cubicBezTo>
                      <a:pt x="1367" y="251"/>
                      <a:pt x="1312" y="196"/>
                      <a:pt x="1242" y="140"/>
                    </a:cubicBezTo>
                    <a:cubicBezTo>
                      <a:pt x="1172" y="98"/>
                      <a:pt x="1089" y="56"/>
                      <a:pt x="1005" y="28"/>
                    </a:cubicBezTo>
                    <a:cubicBezTo>
                      <a:pt x="921" y="14"/>
                      <a:pt x="837" y="0"/>
                      <a:pt x="768" y="0"/>
                    </a:cubicBezTo>
                    <a:close/>
                  </a:path>
                </a:pathLst>
              </a:custGeom>
              <a:solidFill>
                <a:srgbClr val="E5CF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4" name="Google Shape;5497;p57"/>
              <p:cNvSpPr/>
              <p:nvPr/>
            </p:nvSpPr>
            <p:spPr>
              <a:xfrm>
                <a:off x="3690647" y="1505057"/>
                <a:ext cx="106640" cy="74150"/>
              </a:xfrm>
              <a:custGeom>
                <a:avLst/>
                <a:gdLst/>
                <a:ahLst/>
                <a:cxnLst/>
                <a:rect l="l" t="t" r="r" b="b"/>
                <a:pathLst>
                  <a:path w="1605" h="1116" extrusionOk="0">
                    <a:moveTo>
                      <a:pt x="768" y="0"/>
                    </a:moveTo>
                    <a:cubicBezTo>
                      <a:pt x="684" y="0"/>
                      <a:pt x="600" y="14"/>
                      <a:pt x="531" y="42"/>
                    </a:cubicBezTo>
                    <a:cubicBezTo>
                      <a:pt x="489" y="56"/>
                      <a:pt x="447" y="70"/>
                      <a:pt x="419" y="98"/>
                    </a:cubicBezTo>
                    <a:cubicBezTo>
                      <a:pt x="391" y="112"/>
                      <a:pt x="349" y="126"/>
                      <a:pt x="321" y="154"/>
                    </a:cubicBezTo>
                    <a:lnTo>
                      <a:pt x="238" y="209"/>
                    </a:lnTo>
                    <a:cubicBezTo>
                      <a:pt x="210" y="237"/>
                      <a:pt x="196" y="265"/>
                      <a:pt x="182" y="293"/>
                    </a:cubicBezTo>
                    <a:cubicBezTo>
                      <a:pt x="154" y="307"/>
                      <a:pt x="140" y="335"/>
                      <a:pt x="112" y="363"/>
                    </a:cubicBezTo>
                    <a:lnTo>
                      <a:pt x="84" y="432"/>
                    </a:lnTo>
                    <a:lnTo>
                      <a:pt x="42" y="488"/>
                    </a:lnTo>
                    <a:cubicBezTo>
                      <a:pt x="42" y="516"/>
                      <a:pt x="42" y="530"/>
                      <a:pt x="28" y="544"/>
                    </a:cubicBezTo>
                    <a:cubicBezTo>
                      <a:pt x="14" y="614"/>
                      <a:pt x="1" y="656"/>
                      <a:pt x="1" y="656"/>
                    </a:cubicBezTo>
                    <a:cubicBezTo>
                      <a:pt x="1" y="656"/>
                      <a:pt x="28" y="614"/>
                      <a:pt x="56" y="558"/>
                    </a:cubicBezTo>
                    <a:lnTo>
                      <a:pt x="84" y="516"/>
                    </a:lnTo>
                    <a:lnTo>
                      <a:pt x="126" y="460"/>
                    </a:lnTo>
                    <a:cubicBezTo>
                      <a:pt x="168" y="419"/>
                      <a:pt x="196" y="391"/>
                      <a:pt x="238" y="349"/>
                    </a:cubicBezTo>
                    <a:cubicBezTo>
                      <a:pt x="266" y="335"/>
                      <a:pt x="279" y="321"/>
                      <a:pt x="307" y="307"/>
                    </a:cubicBezTo>
                    <a:lnTo>
                      <a:pt x="391" y="251"/>
                    </a:lnTo>
                    <a:cubicBezTo>
                      <a:pt x="419" y="237"/>
                      <a:pt x="447" y="223"/>
                      <a:pt x="475" y="209"/>
                    </a:cubicBezTo>
                    <a:cubicBezTo>
                      <a:pt x="503" y="209"/>
                      <a:pt x="531" y="195"/>
                      <a:pt x="572" y="181"/>
                    </a:cubicBezTo>
                    <a:cubicBezTo>
                      <a:pt x="628" y="167"/>
                      <a:pt x="698" y="167"/>
                      <a:pt x="768" y="167"/>
                    </a:cubicBezTo>
                    <a:cubicBezTo>
                      <a:pt x="837" y="167"/>
                      <a:pt x="921" y="167"/>
                      <a:pt x="991" y="195"/>
                    </a:cubicBezTo>
                    <a:cubicBezTo>
                      <a:pt x="1047" y="209"/>
                      <a:pt x="1102" y="237"/>
                      <a:pt x="1158" y="279"/>
                    </a:cubicBezTo>
                    <a:cubicBezTo>
                      <a:pt x="1228" y="321"/>
                      <a:pt x="1270" y="363"/>
                      <a:pt x="1326" y="405"/>
                    </a:cubicBezTo>
                    <a:cubicBezTo>
                      <a:pt x="1354" y="432"/>
                      <a:pt x="1367" y="460"/>
                      <a:pt x="1381" y="488"/>
                    </a:cubicBezTo>
                    <a:cubicBezTo>
                      <a:pt x="1409" y="516"/>
                      <a:pt x="1423" y="544"/>
                      <a:pt x="1437" y="572"/>
                    </a:cubicBezTo>
                    <a:lnTo>
                      <a:pt x="1479" y="656"/>
                    </a:lnTo>
                    <a:cubicBezTo>
                      <a:pt x="1493" y="684"/>
                      <a:pt x="1493" y="711"/>
                      <a:pt x="1507" y="725"/>
                    </a:cubicBezTo>
                    <a:cubicBezTo>
                      <a:pt x="1521" y="781"/>
                      <a:pt x="1535" y="823"/>
                      <a:pt x="1535" y="879"/>
                    </a:cubicBezTo>
                    <a:lnTo>
                      <a:pt x="1535" y="949"/>
                    </a:lnTo>
                    <a:lnTo>
                      <a:pt x="1535" y="1004"/>
                    </a:lnTo>
                    <a:cubicBezTo>
                      <a:pt x="1535" y="1074"/>
                      <a:pt x="1535" y="1116"/>
                      <a:pt x="1535" y="1116"/>
                    </a:cubicBezTo>
                    <a:cubicBezTo>
                      <a:pt x="1535" y="1116"/>
                      <a:pt x="1549" y="1074"/>
                      <a:pt x="1577" y="1018"/>
                    </a:cubicBezTo>
                    <a:cubicBezTo>
                      <a:pt x="1577" y="1004"/>
                      <a:pt x="1577" y="976"/>
                      <a:pt x="1591" y="963"/>
                    </a:cubicBezTo>
                    <a:cubicBezTo>
                      <a:pt x="1591" y="935"/>
                      <a:pt x="1591" y="921"/>
                      <a:pt x="1591" y="893"/>
                    </a:cubicBezTo>
                    <a:cubicBezTo>
                      <a:pt x="1605" y="865"/>
                      <a:pt x="1591" y="837"/>
                      <a:pt x="1591" y="809"/>
                    </a:cubicBezTo>
                    <a:cubicBezTo>
                      <a:pt x="1591" y="781"/>
                      <a:pt x="1591" y="753"/>
                      <a:pt x="1591" y="725"/>
                    </a:cubicBezTo>
                    <a:cubicBezTo>
                      <a:pt x="1591" y="684"/>
                      <a:pt x="1591" y="656"/>
                      <a:pt x="1577" y="628"/>
                    </a:cubicBezTo>
                    <a:lnTo>
                      <a:pt x="1549" y="516"/>
                    </a:lnTo>
                    <a:cubicBezTo>
                      <a:pt x="1535" y="488"/>
                      <a:pt x="1521" y="446"/>
                      <a:pt x="1493" y="419"/>
                    </a:cubicBezTo>
                    <a:cubicBezTo>
                      <a:pt x="1479" y="391"/>
                      <a:pt x="1451" y="349"/>
                      <a:pt x="1423" y="321"/>
                    </a:cubicBezTo>
                    <a:cubicBezTo>
                      <a:pt x="1381" y="251"/>
                      <a:pt x="1326" y="195"/>
                      <a:pt x="1256" y="154"/>
                    </a:cubicBezTo>
                    <a:cubicBezTo>
                      <a:pt x="1186" y="98"/>
                      <a:pt x="1102" y="56"/>
                      <a:pt x="1019" y="28"/>
                    </a:cubicBezTo>
                    <a:cubicBezTo>
                      <a:pt x="935" y="14"/>
                      <a:pt x="851" y="0"/>
                      <a:pt x="768" y="0"/>
                    </a:cubicBezTo>
                    <a:close/>
                  </a:path>
                </a:pathLst>
              </a:custGeom>
              <a:solidFill>
                <a:srgbClr val="E5CF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 name="Google Shape;5498;p57"/>
            <p:cNvGrpSpPr/>
            <p:nvPr/>
          </p:nvGrpSpPr>
          <p:grpSpPr>
            <a:xfrm>
              <a:off x="683689" y="1008621"/>
              <a:ext cx="2217255" cy="2737388"/>
              <a:chOff x="4695200" y="948781"/>
              <a:chExt cx="1362787" cy="1682475"/>
            </a:xfrm>
          </p:grpSpPr>
          <p:sp>
            <p:nvSpPr>
              <p:cNvPr id="277" name="Google Shape;5499;p57"/>
              <p:cNvSpPr/>
              <p:nvPr/>
            </p:nvSpPr>
            <p:spPr>
              <a:xfrm>
                <a:off x="4747582" y="2082773"/>
                <a:ext cx="86227" cy="74434"/>
              </a:xfrm>
              <a:custGeom>
                <a:avLst/>
                <a:gdLst/>
                <a:ahLst/>
                <a:cxnLst/>
                <a:rect l="l" t="t" r="r" b="b"/>
                <a:pathLst>
                  <a:path w="2135" h="1843" extrusionOk="0">
                    <a:moveTo>
                      <a:pt x="1898" y="1"/>
                    </a:moveTo>
                    <a:lnTo>
                      <a:pt x="1" y="196"/>
                    </a:lnTo>
                    <a:lnTo>
                      <a:pt x="391" y="1842"/>
                    </a:lnTo>
                    <a:cubicBezTo>
                      <a:pt x="587" y="1703"/>
                      <a:pt x="824" y="1633"/>
                      <a:pt x="1061" y="1633"/>
                    </a:cubicBezTo>
                    <a:cubicBezTo>
                      <a:pt x="1142" y="1630"/>
                      <a:pt x="1224" y="1628"/>
                      <a:pt x="1305" y="1628"/>
                    </a:cubicBezTo>
                    <a:cubicBezTo>
                      <a:pt x="1586" y="1628"/>
                      <a:pt x="1865" y="1649"/>
                      <a:pt x="2135" y="1703"/>
                    </a:cubicBezTo>
                    <a:lnTo>
                      <a:pt x="18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 name="Google Shape;5500;p57"/>
              <p:cNvSpPr/>
              <p:nvPr/>
            </p:nvSpPr>
            <p:spPr>
              <a:xfrm>
                <a:off x="4810142" y="2105875"/>
                <a:ext cx="23667" cy="45678"/>
              </a:xfrm>
              <a:custGeom>
                <a:avLst/>
                <a:gdLst/>
                <a:ahLst/>
                <a:cxnLst/>
                <a:rect l="l" t="t" r="r" b="b"/>
                <a:pathLst>
                  <a:path w="586" h="1131" extrusionOk="0">
                    <a:moveTo>
                      <a:pt x="432" y="1"/>
                    </a:moveTo>
                    <a:lnTo>
                      <a:pt x="0" y="238"/>
                    </a:lnTo>
                    <a:lnTo>
                      <a:pt x="237" y="182"/>
                    </a:lnTo>
                    <a:lnTo>
                      <a:pt x="391" y="1089"/>
                    </a:lnTo>
                    <a:cubicBezTo>
                      <a:pt x="460" y="1103"/>
                      <a:pt x="516" y="1117"/>
                      <a:pt x="586" y="1131"/>
                    </a:cubicBezTo>
                    <a:lnTo>
                      <a:pt x="4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 name="Google Shape;5501;p57"/>
              <p:cNvSpPr/>
              <p:nvPr/>
            </p:nvSpPr>
            <p:spPr>
              <a:xfrm>
                <a:off x="4777994" y="2115446"/>
                <a:ext cx="32189" cy="8522"/>
              </a:xfrm>
              <a:custGeom>
                <a:avLst/>
                <a:gdLst/>
                <a:ahLst/>
                <a:cxnLst/>
                <a:rect l="l" t="t" r="r" b="b"/>
                <a:pathLst>
                  <a:path w="797" h="211" extrusionOk="0">
                    <a:moveTo>
                      <a:pt x="796" y="1"/>
                    </a:moveTo>
                    <a:lnTo>
                      <a:pt x="1" y="154"/>
                    </a:lnTo>
                    <a:lnTo>
                      <a:pt x="392" y="210"/>
                    </a:lnTo>
                    <a:lnTo>
                      <a:pt x="796" y="1"/>
                    </a:lnTo>
                    <a:close/>
                  </a:path>
                </a:pathLst>
              </a:custGeom>
              <a:solidFill>
                <a:srgbClr val="0B8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 name="Google Shape;5502;p57"/>
              <p:cNvSpPr/>
              <p:nvPr/>
            </p:nvSpPr>
            <p:spPr>
              <a:xfrm>
                <a:off x="4753236" y="2118839"/>
                <a:ext cx="23707" cy="38368"/>
              </a:xfrm>
              <a:custGeom>
                <a:avLst/>
                <a:gdLst/>
                <a:ahLst/>
                <a:cxnLst/>
                <a:rect l="l" t="t" r="r" b="b"/>
                <a:pathLst>
                  <a:path w="587" h="950" extrusionOk="0">
                    <a:moveTo>
                      <a:pt x="0" y="1"/>
                    </a:moveTo>
                    <a:lnTo>
                      <a:pt x="251" y="949"/>
                    </a:lnTo>
                    <a:cubicBezTo>
                      <a:pt x="307" y="907"/>
                      <a:pt x="363" y="879"/>
                      <a:pt x="433" y="852"/>
                    </a:cubicBezTo>
                    <a:lnTo>
                      <a:pt x="251" y="154"/>
                    </a:lnTo>
                    <a:lnTo>
                      <a:pt x="586" y="84"/>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 name="Google Shape;5503;p57"/>
              <p:cNvSpPr/>
              <p:nvPr/>
            </p:nvSpPr>
            <p:spPr>
              <a:xfrm>
                <a:off x="4754933" y="2080633"/>
                <a:ext cx="62560" cy="12884"/>
              </a:xfrm>
              <a:custGeom>
                <a:avLst/>
                <a:gdLst/>
                <a:ahLst/>
                <a:cxnLst/>
                <a:rect l="l" t="t" r="r" b="b"/>
                <a:pathLst>
                  <a:path w="1549" h="319" extrusionOk="0">
                    <a:moveTo>
                      <a:pt x="1039" y="1"/>
                    </a:moveTo>
                    <a:cubicBezTo>
                      <a:pt x="347" y="1"/>
                      <a:pt x="0" y="319"/>
                      <a:pt x="0" y="319"/>
                    </a:cubicBezTo>
                    <a:cubicBezTo>
                      <a:pt x="398" y="137"/>
                      <a:pt x="824" y="39"/>
                      <a:pt x="1255" y="39"/>
                    </a:cubicBezTo>
                    <a:cubicBezTo>
                      <a:pt x="1352" y="39"/>
                      <a:pt x="1450" y="44"/>
                      <a:pt x="1548" y="54"/>
                    </a:cubicBezTo>
                    <a:cubicBezTo>
                      <a:pt x="1362" y="16"/>
                      <a:pt x="1192" y="1"/>
                      <a:pt x="1039" y="1"/>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 name="Google Shape;5504;p57"/>
              <p:cNvSpPr/>
              <p:nvPr/>
            </p:nvSpPr>
            <p:spPr>
              <a:xfrm>
                <a:off x="4767856" y="2110963"/>
                <a:ext cx="51898" cy="15468"/>
              </a:xfrm>
              <a:custGeom>
                <a:avLst/>
                <a:gdLst/>
                <a:ahLst/>
                <a:cxnLst/>
                <a:rect l="l" t="t" r="r" b="b"/>
                <a:pathLst>
                  <a:path w="1285" h="383" extrusionOk="0">
                    <a:moveTo>
                      <a:pt x="1284" y="0"/>
                    </a:moveTo>
                    <a:cubicBezTo>
                      <a:pt x="1283" y="0"/>
                      <a:pt x="1281" y="3"/>
                      <a:pt x="1276" y="7"/>
                    </a:cubicBezTo>
                    <a:lnTo>
                      <a:pt x="1276" y="7"/>
                    </a:lnTo>
                    <a:cubicBezTo>
                      <a:pt x="1279" y="5"/>
                      <a:pt x="1281" y="3"/>
                      <a:pt x="1284" y="0"/>
                    </a:cubicBezTo>
                    <a:close/>
                    <a:moveTo>
                      <a:pt x="1276" y="7"/>
                    </a:moveTo>
                    <a:lnTo>
                      <a:pt x="1276" y="7"/>
                    </a:lnTo>
                    <a:cubicBezTo>
                      <a:pt x="958" y="257"/>
                      <a:pt x="658" y="324"/>
                      <a:pt x="430" y="324"/>
                    </a:cubicBezTo>
                    <a:cubicBezTo>
                      <a:pt x="170" y="324"/>
                      <a:pt x="1" y="238"/>
                      <a:pt x="1" y="238"/>
                    </a:cubicBezTo>
                    <a:lnTo>
                      <a:pt x="1" y="238"/>
                    </a:lnTo>
                    <a:cubicBezTo>
                      <a:pt x="168" y="343"/>
                      <a:pt x="329" y="383"/>
                      <a:pt x="477" y="383"/>
                    </a:cubicBezTo>
                    <a:cubicBezTo>
                      <a:pt x="901" y="383"/>
                      <a:pt x="1221" y="57"/>
                      <a:pt x="1276" y="7"/>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5505;p57"/>
              <p:cNvSpPr/>
              <p:nvPr/>
            </p:nvSpPr>
            <p:spPr>
              <a:xfrm>
                <a:off x="4695200" y="2077119"/>
                <a:ext cx="169062" cy="51736"/>
              </a:xfrm>
              <a:custGeom>
                <a:avLst/>
                <a:gdLst/>
                <a:ahLst/>
                <a:cxnLst/>
                <a:rect l="l" t="t" r="r" b="b"/>
                <a:pathLst>
                  <a:path w="4186" h="1281" extrusionOk="0">
                    <a:moveTo>
                      <a:pt x="2645" y="227"/>
                    </a:moveTo>
                    <a:cubicBezTo>
                      <a:pt x="2716" y="227"/>
                      <a:pt x="2784" y="231"/>
                      <a:pt x="2846" y="239"/>
                    </a:cubicBezTo>
                    <a:cubicBezTo>
                      <a:pt x="3390" y="294"/>
                      <a:pt x="3125" y="587"/>
                      <a:pt x="2972" y="713"/>
                    </a:cubicBezTo>
                    <a:cubicBezTo>
                      <a:pt x="2930" y="741"/>
                      <a:pt x="2902" y="769"/>
                      <a:pt x="2902" y="769"/>
                    </a:cubicBezTo>
                    <a:cubicBezTo>
                      <a:pt x="2748" y="894"/>
                      <a:pt x="2581" y="978"/>
                      <a:pt x="2400" y="1034"/>
                    </a:cubicBezTo>
                    <a:cubicBezTo>
                      <a:pt x="2339" y="1047"/>
                      <a:pt x="2279" y="1053"/>
                      <a:pt x="2219" y="1053"/>
                    </a:cubicBezTo>
                    <a:cubicBezTo>
                      <a:pt x="2086" y="1053"/>
                      <a:pt x="1957" y="1022"/>
                      <a:pt x="1842" y="964"/>
                    </a:cubicBezTo>
                    <a:cubicBezTo>
                      <a:pt x="1786" y="950"/>
                      <a:pt x="1744" y="936"/>
                      <a:pt x="1702" y="908"/>
                    </a:cubicBezTo>
                    <a:cubicBezTo>
                      <a:pt x="930" y="579"/>
                      <a:pt x="1949" y="227"/>
                      <a:pt x="2645" y="227"/>
                    </a:cubicBezTo>
                    <a:close/>
                    <a:moveTo>
                      <a:pt x="2822" y="0"/>
                    </a:moveTo>
                    <a:cubicBezTo>
                      <a:pt x="1691" y="0"/>
                      <a:pt x="1" y="607"/>
                      <a:pt x="1549" y="1131"/>
                    </a:cubicBezTo>
                    <a:cubicBezTo>
                      <a:pt x="1748" y="1231"/>
                      <a:pt x="1962" y="1281"/>
                      <a:pt x="2174" y="1281"/>
                    </a:cubicBezTo>
                    <a:cubicBezTo>
                      <a:pt x="2259" y="1281"/>
                      <a:pt x="2344" y="1273"/>
                      <a:pt x="2428" y="1257"/>
                    </a:cubicBezTo>
                    <a:cubicBezTo>
                      <a:pt x="2707" y="1159"/>
                      <a:pt x="2972" y="1020"/>
                      <a:pt x="3195" y="838"/>
                    </a:cubicBezTo>
                    <a:cubicBezTo>
                      <a:pt x="3195" y="838"/>
                      <a:pt x="4185" y="141"/>
                      <a:pt x="3111" y="15"/>
                    </a:cubicBezTo>
                    <a:cubicBezTo>
                      <a:pt x="3021" y="5"/>
                      <a:pt x="2924" y="0"/>
                      <a:pt x="28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5506;p57"/>
              <p:cNvSpPr/>
              <p:nvPr/>
            </p:nvSpPr>
            <p:spPr>
              <a:xfrm>
                <a:off x="4732720" y="2086287"/>
                <a:ext cx="99434" cy="27544"/>
              </a:xfrm>
              <a:custGeom>
                <a:avLst/>
                <a:gdLst/>
                <a:ahLst/>
                <a:cxnLst/>
                <a:rect l="l" t="t" r="r" b="b"/>
                <a:pathLst>
                  <a:path w="2462" h="682" extrusionOk="0">
                    <a:moveTo>
                      <a:pt x="1713" y="0"/>
                    </a:moveTo>
                    <a:cubicBezTo>
                      <a:pt x="1009" y="0"/>
                      <a:pt x="0" y="352"/>
                      <a:pt x="759" y="681"/>
                    </a:cubicBezTo>
                    <a:cubicBezTo>
                      <a:pt x="759" y="667"/>
                      <a:pt x="606" y="388"/>
                      <a:pt x="1261" y="277"/>
                    </a:cubicBezTo>
                    <a:cubicBezTo>
                      <a:pt x="1357" y="260"/>
                      <a:pt x="1441" y="253"/>
                      <a:pt x="1515" y="253"/>
                    </a:cubicBezTo>
                    <a:cubicBezTo>
                      <a:pt x="1941" y="253"/>
                      <a:pt x="2043" y="486"/>
                      <a:pt x="2043" y="486"/>
                    </a:cubicBezTo>
                    <a:cubicBezTo>
                      <a:pt x="2196" y="360"/>
                      <a:pt x="2461" y="67"/>
                      <a:pt x="1917" y="12"/>
                    </a:cubicBezTo>
                    <a:cubicBezTo>
                      <a:pt x="1854" y="4"/>
                      <a:pt x="1785" y="0"/>
                      <a:pt x="17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 name="Google Shape;5507;p57"/>
              <p:cNvSpPr/>
              <p:nvPr/>
            </p:nvSpPr>
            <p:spPr>
              <a:xfrm>
                <a:off x="4737445" y="2078694"/>
                <a:ext cx="99192" cy="46930"/>
              </a:xfrm>
              <a:custGeom>
                <a:avLst/>
                <a:gdLst/>
                <a:ahLst/>
                <a:cxnLst/>
                <a:rect l="l" t="t" r="r" b="b"/>
                <a:pathLst>
                  <a:path w="2456" h="1162" extrusionOk="0">
                    <a:moveTo>
                      <a:pt x="1702" y="56"/>
                    </a:moveTo>
                    <a:cubicBezTo>
                      <a:pt x="1949" y="56"/>
                      <a:pt x="2099" y="106"/>
                      <a:pt x="2191" y="172"/>
                    </a:cubicBezTo>
                    <a:cubicBezTo>
                      <a:pt x="2288" y="241"/>
                      <a:pt x="2316" y="395"/>
                      <a:pt x="2232" y="493"/>
                    </a:cubicBezTo>
                    <a:cubicBezTo>
                      <a:pt x="1867" y="976"/>
                      <a:pt x="1472" y="1060"/>
                      <a:pt x="1243" y="1060"/>
                    </a:cubicBezTo>
                    <a:cubicBezTo>
                      <a:pt x="1122" y="1060"/>
                      <a:pt x="1047" y="1037"/>
                      <a:pt x="1047" y="1037"/>
                    </a:cubicBezTo>
                    <a:cubicBezTo>
                      <a:pt x="238" y="897"/>
                      <a:pt x="182" y="632"/>
                      <a:pt x="252" y="465"/>
                    </a:cubicBezTo>
                    <a:cubicBezTo>
                      <a:pt x="280" y="381"/>
                      <a:pt x="363" y="311"/>
                      <a:pt x="447" y="297"/>
                    </a:cubicBezTo>
                    <a:cubicBezTo>
                      <a:pt x="1024" y="120"/>
                      <a:pt x="1424" y="56"/>
                      <a:pt x="1702" y="56"/>
                    </a:cubicBezTo>
                    <a:close/>
                    <a:moveTo>
                      <a:pt x="1736" y="0"/>
                    </a:moveTo>
                    <a:cubicBezTo>
                      <a:pt x="1418" y="0"/>
                      <a:pt x="962" y="71"/>
                      <a:pt x="308" y="269"/>
                    </a:cubicBezTo>
                    <a:cubicBezTo>
                      <a:pt x="196" y="297"/>
                      <a:pt x="126" y="381"/>
                      <a:pt x="84" y="479"/>
                    </a:cubicBezTo>
                    <a:cubicBezTo>
                      <a:pt x="1" y="674"/>
                      <a:pt x="56" y="981"/>
                      <a:pt x="991" y="1134"/>
                    </a:cubicBezTo>
                    <a:cubicBezTo>
                      <a:pt x="991" y="1134"/>
                      <a:pt x="1079" y="1161"/>
                      <a:pt x="1221" y="1161"/>
                    </a:cubicBezTo>
                    <a:cubicBezTo>
                      <a:pt x="1487" y="1161"/>
                      <a:pt x="1944" y="1066"/>
                      <a:pt x="2372" y="520"/>
                    </a:cubicBezTo>
                    <a:cubicBezTo>
                      <a:pt x="2456" y="395"/>
                      <a:pt x="2428" y="214"/>
                      <a:pt x="2302" y="130"/>
                    </a:cubicBezTo>
                    <a:cubicBezTo>
                      <a:pt x="2197" y="57"/>
                      <a:pt x="2022" y="0"/>
                      <a:pt x="17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 name="Google Shape;5508;p57"/>
              <p:cNvSpPr/>
              <p:nvPr/>
            </p:nvSpPr>
            <p:spPr>
              <a:xfrm>
                <a:off x="4715474" y="2090689"/>
                <a:ext cx="41720" cy="28756"/>
              </a:xfrm>
              <a:custGeom>
                <a:avLst/>
                <a:gdLst/>
                <a:ahLst/>
                <a:cxnLst/>
                <a:rect l="l" t="t" r="r" b="b"/>
                <a:pathLst>
                  <a:path w="1033" h="712" extrusionOk="0">
                    <a:moveTo>
                      <a:pt x="796" y="0"/>
                    </a:moveTo>
                    <a:cubicBezTo>
                      <a:pt x="796" y="0"/>
                      <a:pt x="1" y="335"/>
                      <a:pt x="1033" y="712"/>
                    </a:cubicBezTo>
                    <a:cubicBezTo>
                      <a:pt x="1033" y="712"/>
                      <a:pt x="266" y="363"/>
                      <a:pt x="796" y="0"/>
                    </a:cubicBezTo>
                    <a:close/>
                  </a:path>
                </a:pathLst>
              </a:custGeom>
              <a:solidFill>
                <a:srgbClr val="8FC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5509;p57"/>
              <p:cNvSpPr/>
              <p:nvPr/>
            </p:nvSpPr>
            <p:spPr>
              <a:xfrm>
                <a:off x="4819148" y="2079421"/>
                <a:ext cx="31018" cy="21446"/>
              </a:xfrm>
              <a:custGeom>
                <a:avLst/>
                <a:gdLst/>
                <a:ahLst/>
                <a:cxnLst/>
                <a:rect l="l" t="t" r="r" b="b"/>
                <a:pathLst>
                  <a:path w="768" h="531" extrusionOk="0">
                    <a:moveTo>
                      <a:pt x="0" y="0"/>
                    </a:moveTo>
                    <a:cubicBezTo>
                      <a:pt x="614" y="140"/>
                      <a:pt x="307" y="530"/>
                      <a:pt x="321" y="530"/>
                    </a:cubicBezTo>
                    <a:cubicBezTo>
                      <a:pt x="767" y="84"/>
                      <a:pt x="0" y="0"/>
                      <a:pt x="0" y="0"/>
                    </a:cubicBezTo>
                    <a:close/>
                  </a:path>
                </a:pathLst>
              </a:custGeom>
              <a:solidFill>
                <a:srgbClr val="8FC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5510;p57"/>
              <p:cNvSpPr/>
              <p:nvPr/>
            </p:nvSpPr>
            <p:spPr>
              <a:xfrm>
                <a:off x="4762243" y="2113225"/>
                <a:ext cx="57512" cy="14459"/>
              </a:xfrm>
              <a:custGeom>
                <a:avLst/>
                <a:gdLst/>
                <a:ahLst/>
                <a:cxnLst/>
                <a:rect l="l" t="t" r="r" b="b"/>
                <a:pathLst>
                  <a:path w="1424" h="358" extrusionOk="0">
                    <a:moveTo>
                      <a:pt x="1423" y="0"/>
                    </a:moveTo>
                    <a:lnTo>
                      <a:pt x="1423" y="0"/>
                    </a:lnTo>
                    <a:cubicBezTo>
                      <a:pt x="1161" y="199"/>
                      <a:pt x="841" y="298"/>
                      <a:pt x="519" y="298"/>
                    </a:cubicBezTo>
                    <a:cubicBezTo>
                      <a:pt x="344" y="298"/>
                      <a:pt x="168" y="268"/>
                      <a:pt x="0" y="209"/>
                    </a:cubicBezTo>
                    <a:lnTo>
                      <a:pt x="0" y="209"/>
                    </a:lnTo>
                    <a:cubicBezTo>
                      <a:pt x="1" y="209"/>
                      <a:pt x="269" y="358"/>
                      <a:pt x="615" y="358"/>
                    </a:cubicBezTo>
                    <a:cubicBezTo>
                      <a:pt x="868" y="358"/>
                      <a:pt x="1163" y="278"/>
                      <a:pt x="1423" y="0"/>
                    </a:cubicBezTo>
                    <a:close/>
                  </a:path>
                </a:pathLst>
              </a:custGeom>
              <a:solidFill>
                <a:srgbClr val="E9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 name="Google Shape;5511;p57"/>
              <p:cNvSpPr/>
              <p:nvPr/>
            </p:nvSpPr>
            <p:spPr>
              <a:xfrm>
                <a:off x="5875958" y="1211500"/>
                <a:ext cx="61470" cy="16720"/>
              </a:xfrm>
              <a:custGeom>
                <a:avLst/>
                <a:gdLst/>
                <a:ahLst/>
                <a:cxnLst/>
                <a:rect l="l" t="t" r="r" b="b"/>
                <a:pathLst>
                  <a:path w="1522" h="414" extrusionOk="0">
                    <a:moveTo>
                      <a:pt x="306" y="1"/>
                    </a:moveTo>
                    <a:cubicBezTo>
                      <a:pt x="112" y="1"/>
                      <a:pt x="1" y="37"/>
                      <a:pt x="1" y="37"/>
                    </a:cubicBezTo>
                    <a:cubicBezTo>
                      <a:pt x="25" y="37"/>
                      <a:pt x="49" y="36"/>
                      <a:pt x="73" y="36"/>
                    </a:cubicBezTo>
                    <a:cubicBezTo>
                      <a:pt x="578" y="36"/>
                      <a:pt x="1069" y="174"/>
                      <a:pt x="1521" y="414"/>
                    </a:cubicBezTo>
                    <a:cubicBezTo>
                      <a:pt x="1009" y="72"/>
                      <a:pt x="577" y="1"/>
                      <a:pt x="306" y="1"/>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5512;p57"/>
              <p:cNvSpPr/>
              <p:nvPr/>
            </p:nvSpPr>
            <p:spPr>
              <a:xfrm>
                <a:off x="5847809" y="1211298"/>
                <a:ext cx="96930" cy="110460"/>
              </a:xfrm>
              <a:custGeom>
                <a:avLst/>
                <a:gdLst/>
                <a:ahLst/>
                <a:cxnLst/>
                <a:rect l="l" t="t" r="r" b="b"/>
                <a:pathLst>
                  <a:path w="2400" h="2735" extrusionOk="0">
                    <a:moveTo>
                      <a:pt x="733" y="0"/>
                    </a:moveTo>
                    <a:cubicBezTo>
                      <a:pt x="721" y="0"/>
                      <a:pt x="710" y="0"/>
                      <a:pt x="698" y="0"/>
                    </a:cubicBezTo>
                    <a:cubicBezTo>
                      <a:pt x="0" y="14"/>
                      <a:pt x="642" y="754"/>
                      <a:pt x="642" y="754"/>
                    </a:cubicBezTo>
                    <a:lnTo>
                      <a:pt x="489" y="921"/>
                    </a:lnTo>
                    <a:lnTo>
                      <a:pt x="196" y="2260"/>
                    </a:lnTo>
                    <a:cubicBezTo>
                      <a:pt x="377" y="2274"/>
                      <a:pt x="572" y="2330"/>
                      <a:pt x="726" y="2428"/>
                    </a:cubicBezTo>
                    <a:cubicBezTo>
                      <a:pt x="991" y="2567"/>
                      <a:pt x="1284" y="2665"/>
                      <a:pt x="1577" y="2734"/>
                    </a:cubicBezTo>
                    <a:lnTo>
                      <a:pt x="1925" y="1061"/>
                    </a:lnTo>
                    <a:cubicBezTo>
                      <a:pt x="1925" y="1061"/>
                      <a:pt x="2400" y="768"/>
                      <a:pt x="2400" y="586"/>
                    </a:cubicBezTo>
                    <a:cubicBezTo>
                      <a:pt x="2400" y="394"/>
                      <a:pt x="1429" y="0"/>
                      <a:pt x="7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 name="Google Shape;5513;p57"/>
              <p:cNvSpPr/>
              <p:nvPr/>
            </p:nvSpPr>
            <p:spPr>
              <a:xfrm>
                <a:off x="5854553" y="1237226"/>
                <a:ext cx="78917" cy="85096"/>
              </a:xfrm>
              <a:custGeom>
                <a:avLst/>
                <a:gdLst/>
                <a:ahLst/>
                <a:cxnLst/>
                <a:rect l="l" t="t" r="r" b="b"/>
                <a:pathLst>
                  <a:path w="1954" h="2107" extrusionOk="0">
                    <a:moveTo>
                      <a:pt x="322" y="0"/>
                    </a:moveTo>
                    <a:lnTo>
                      <a:pt x="1" y="1618"/>
                    </a:lnTo>
                    <a:cubicBezTo>
                      <a:pt x="43" y="1618"/>
                      <a:pt x="84" y="1618"/>
                      <a:pt x="126" y="1632"/>
                    </a:cubicBezTo>
                    <a:lnTo>
                      <a:pt x="419" y="321"/>
                    </a:lnTo>
                    <a:cubicBezTo>
                      <a:pt x="669" y="550"/>
                      <a:pt x="990" y="673"/>
                      <a:pt x="1316" y="673"/>
                    </a:cubicBezTo>
                    <a:cubicBezTo>
                      <a:pt x="1445" y="673"/>
                      <a:pt x="1575" y="654"/>
                      <a:pt x="1702" y="614"/>
                    </a:cubicBezTo>
                    <a:lnTo>
                      <a:pt x="1702" y="614"/>
                    </a:lnTo>
                    <a:lnTo>
                      <a:pt x="1368" y="2078"/>
                    </a:lnTo>
                    <a:lnTo>
                      <a:pt x="1465" y="2106"/>
                    </a:lnTo>
                    <a:lnTo>
                      <a:pt x="1954" y="349"/>
                    </a:lnTo>
                    <a:lnTo>
                      <a:pt x="1647" y="460"/>
                    </a:lnTo>
                    <a:cubicBezTo>
                      <a:pt x="1550" y="490"/>
                      <a:pt x="1444" y="504"/>
                      <a:pt x="1340" y="504"/>
                    </a:cubicBezTo>
                    <a:cubicBezTo>
                      <a:pt x="1249" y="504"/>
                      <a:pt x="1159" y="494"/>
                      <a:pt x="1075" y="474"/>
                    </a:cubicBezTo>
                    <a:cubicBezTo>
                      <a:pt x="880" y="433"/>
                      <a:pt x="684" y="335"/>
                      <a:pt x="531" y="195"/>
                    </a:cubicBezTo>
                    <a:lnTo>
                      <a:pt x="3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 name="Google Shape;5514;p57"/>
              <p:cNvSpPr/>
              <p:nvPr/>
            </p:nvSpPr>
            <p:spPr>
              <a:xfrm>
                <a:off x="5870345" y="1284520"/>
                <a:ext cx="11308" cy="24838"/>
              </a:xfrm>
              <a:custGeom>
                <a:avLst/>
                <a:gdLst/>
                <a:ahLst/>
                <a:cxnLst/>
                <a:rect l="l" t="t" r="r" b="b"/>
                <a:pathLst>
                  <a:path w="280" h="615" extrusionOk="0">
                    <a:moveTo>
                      <a:pt x="168" y="615"/>
                    </a:moveTo>
                    <a:lnTo>
                      <a:pt x="182" y="615"/>
                    </a:lnTo>
                    <a:lnTo>
                      <a:pt x="279" y="29"/>
                    </a:lnTo>
                    <a:lnTo>
                      <a:pt x="154" y="1"/>
                    </a:lnTo>
                    <a:lnTo>
                      <a:pt x="0" y="517"/>
                    </a:lnTo>
                    <a:cubicBezTo>
                      <a:pt x="56" y="545"/>
                      <a:pt x="112" y="573"/>
                      <a:pt x="168" y="61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 name="Google Shape;5515;p57"/>
              <p:cNvSpPr/>
              <p:nvPr/>
            </p:nvSpPr>
            <p:spPr>
              <a:xfrm>
                <a:off x="5877089" y="1242840"/>
                <a:ext cx="50767" cy="16357"/>
              </a:xfrm>
              <a:custGeom>
                <a:avLst/>
                <a:gdLst/>
                <a:ahLst/>
                <a:cxnLst/>
                <a:rect l="l" t="t" r="r" b="b"/>
                <a:pathLst>
                  <a:path w="1257" h="405" extrusionOk="0">
                    <a:moveTo>
                      <a:pt x="1" y="1"/>
                    </a:moveTo>
                    <a:cubicBezTo>
                      <a:pt x="209" y="320"/>
                      <a:pt x="496" y="405"/>
                      <a:pt x="743" y="405"/>
                    </a:cubicBezTo>
                    <a:cubicBezTo>
                      <a:pt x="1026" y="405"/>
                      <a:pt x="1256" y="294"/>
                      <a:pt x="1256" y="294"/>
                    </a:cubicBezTo>
                    <a:lnTo>
                      <a:pt x="1256" y="294"/>
                    </a:lnTo>
                    <a:cubicBezTo>
                      <a:pt x="1103" y="337"/>
                      <a:pt x="964" y="355"/>
                      <a:pt x="839" y="355"/>
                    </a:cubicBezTo>
                    <a:cubicBezTo>
                      <a:pt x="280" y="355"/>
                      <a:pt x="1" y="1"/>
                      <a:pt x="1" y="1"/>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 name="Google Shape;5516;p57"/>
              <p:cNvSpPr/>
              <p:nvPr/>
            </p:nvSpPr>
            <p:spPr>
              <a:xfrm>
                <a:off x="5838358" y="1206572"/>
                <a:ext cx="141881" cy="53635"/>
              </a:xfrm>
              <a:custGeom>
                <a:avLst/>
                <a:gdLst/>
                <a:ahLst/>
                <a:cxnLst/>
                <a:rect l="l" t="t" r="r" b="b"/>
                <a:pathLst>
                  <a:path w="3513" h="1328" extrusionOk="0">
                    <a:moveTo>
                      <a:pt x="1125" y="257"/>
                    </a:moveTo>
                    <a:cubicBezTo>
                      <a:pt x="1462" y="257"/>
                      <a:pt x="1950" y="382"/>
                      <a:pt x="2243" y="550"/>
                    </a:cubicBezTo>
                    <a:cubicBezTo>
                      <a:pt x="2717" y="829"/>
                      <a:pt x="2355" y="982"/>
                      <a:pt x="2173" y="1038"/>
                    </a:cubicBezTo>
                    <a:lnTo>
                      <a:pt x="2076" y="1066"/>
                    </a:lnTo>
                    <a:cubicBezTo>
                      <a:pt x="1945" y="1096"/>
                      <a:pt x="1807" y="1119"/>
                      <a:pt x="1667" y="1119"/>
                    </a:cubicBezTo>
                    <a:cubicBezTo>
                      <a:pt x="1613" y="1119"/>
                      <a:pt x="1558" y="1116"/>
                      <a:pt x="1504" y="1108"/>
                    </a:cubicBezTo>
                    <a:cubicBezTo>
                      <a:pt x="1322" y="1066"/>
                      <a:pt x="1141" y="968"/>
                      <a:pt x="1016" y="815"/>
                    </a:cubicBezTo>
                    <a:cubicBezTo>
                      <a:pt x="988" y="787"/>
                      <a:pt x="946" y="745"/>
                      <a:pt x="918" y="717"/>
                    </a:cubicBezTo>
                    <a:cubicBezTo>
                      <a:pt x="604" y="382"/>
                      <a:pt x="789" y="257"/>
                      <a:pt x="1125" y="257"/>
                    </a:cubicBezTo>
                    <a:close/>
                    <a:moveTo>
                      <a:pt x="861" y="1"/>
                    </a:moveTo>
                    <a:cubicBezTo>
                      <a:pt x="290" y="1"/>
                      <a:pt x="0" y="235"/>
                      <a:pt x="695" y="871"/>
                    </a:cubicBezTo>
                    <a:cubicBezTo>
                      <a:pt x="890" y="1094"/>
                      <a:pt x="1155" y="1247"/>
                      <a:pt x="1448" y="1317"/>
                    </a:cubicBezTo>
                    <a:cubicBezTo>
                      <a:pt x="1521" y="1324"/>
                      <a:pt x="1594" y="1328"/>
                      <a:pt x="1667" y="1328"/>
                    </a:cubicBezTo>
                    <a:cubicBezTo>
                      <a:pt x="1886" y="1328"/>
                      <a:pt x="2103" y="1296"/>
                      <a:pt x="2313" y="1233"/>
                    </a:cubicBezTo>
                    <a:cubicBezTo>
                      <a:pt x="2313" y="1233"/>
                      <a:pt x="3512" y="1010"/>
                      <a:pt x="2578" y="452"/>
                    </a:cubicBezTo>
                    <a:cubicBezTo>
                      <a:pt x="2126" y="193"/>
                      <a:pt x="1378" y="1"/>
                      <a:pt x="8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5" name="Google Shape;5517;p57"/>
              <p:cNvSpPr/>
              <p:nvPr/>
            </p:nvSpPr>
            <p:spPr>
              <a:xfrm>
                <a:off x="5862631" y="1216710"/>
                <a:ext cx="85500" cy="31825"/>
              </a:xfrm>
              <a:custGeom>
                <a:avLst/>
                <a:gdLst/>
                <a:ahLst/>
                <a:cxnLst/>
                <a:rect l="l" t="t" r="r" b="b"/>
                <a:pathLst>
                  <a:path w="2117" h="788" extrusionOk="0">
                    <a:moveTo>
                      <a:pt x="531" y="1"/>
                    </a:moveTo>
                    <a:cubicBezTo>
                      <a:pt x="190" y="1"/>
                      <a:pt x="1" y="129"/>
                      <a:pt x="317" y="466"/>
                    </a:cubicBezTo>
                    <a:cubicBezTo>
                      <a:pt x="317" y="455"/>
                      <a:pt x="308" y="243"/>
                      <a:pt x="635" y="243"/>
                    </a:cubicBezTo>
                    <a:cubicBezTo>
                      <a:pt x="713" y="243"/>
                      <a:pt x="810" y="255"/>
                      <a:pt x="931" y="285"/>
                    </a:cubicBezTo>
                    <a:cubicBezTo>
                      <a:pt x="1572" y="452"/>
                      <a:pt x="1572" y="787"/>
                      <a:pt x="1572" y="787"/>
                    </a:cubicBezTo>
                    <a:cubicBezTo>
                      <a:pt x="1754" y="731"/>
                      <a:pt x="2116" y="578"/>
                      <a:pt x="1642" y="299"/>
                    </a:cubicBezTo>
                    <a:cubicBezTo>
                      <a:pt x="1351" y="126"/>
                      <a:pt x="868" y="1"/>
                      <a:pt x="531" y="1"/>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6" name="Google Shape;5518;p57"/>
              <p:cNvSpPr/>
              <p:nvPr/>
            </p:nvSpPr>
            <p:spPr>
              <a:xfrm>
                <a:off x="5851767" y="1207784"/>
                <a:ext cx="100282" cy="51575"/>
              </a:xfrm>
              <a:custGeom>
                <a:avLst/>
                <a:gdLst/>
                <a:ahLst/>
                <a:cxnLst/>
                <a:rect l="l" t="t" r="r" b="b"/>
                <a:pathLst>
                  <a:path w="2483" h="1277" extrusionOk="0">
                    <a:moveTo>
                      <a:pt x="628" y="60"/>
                    </a:moveTo>
                    <a:cubicBezTo>
                      <a:pt x="1758" y="199"/>
                      <a:pt x="2148" y="450"/>
                      <a:pt x="2274" y="645"/>
                    </a:cubicBezTo>
                    <a:cubicBezTo>
                      <a:pt x="2343" y="757"/>
                      <a:pt x="2302" y="910"/>
                      <a:pt x="2190" y="966"/>
                    </a:cubicBezTo>
                    <a:cubicBezTo>
                      <a:pt x="1909" y="1121"/>
                      <a:pt x="1664" y="1172"/>
                      <a:pt x="1465" y="1172"/>
                    </a:cubicBezTo>
                    <a:cubicBezTo>
                      <a:pt x="1092" y="1172"/>
                      <a:pt x="879" y="994"/>
                      <a:pt x="879" y="994"/>
                    </a:cubicBezTo>
                    <a:cubicBezTo>
                      <a:pt x="195" y="534"/>
                      <a:pt x="251" y="283"/>
                      <a:pt x="377" y="157"/>
                    </a:cubicBezTo>
                    <a:cubicBezTo>
                      <a:pt x="446" y="87"/>
                      <a:pt x="544" y="60"/>
                      <a:pt x="628" y="60"/>
                    </a:cubicBezTo>
                    <a:close/>
                    <a:moveTo>
                      <a:pt x="454" y="0"/>
                    </a:moveTo>
                    <a:cubicBezTo>
                      <a:pt x="369" y="0"/>
                      <a:pt x="282" y="31"/>
                      <a:pt x="223" y="101"/>
                    </a:cubicBezTo>
                    <a:cubicBezTo>
                      <a:pt x="70" y="241"/>
                      <a:pt x="0" y="548"/>
                      <a:pt x="795" y="1064"/>
                    </a:cubicBezTo>
                    <a:cubicBezTo>
                      <a:pt x="795" y="1064"/>
                      <a:pt x="1044" y="1277"/>
                      <a:pt x="1483" y="1277"/>
                    </a:cubicBezTo>
                    <a:cubicBezTo>
                      <a:pt x="1709" y="1277"/>
                      <a:pt x="1984" y="1220"/>
                      <a:pt x="2302" y="1050"/>
                    </a:cubicBezTo>
                    <a:cubicBezTo>
                      <a:pt x="2441" y="966"/>
                      <a:pt x="2483" y="799"/>
                      <a:pt x="2399" y="659"/>
                    </a:cubicBezTo>
                    <a:cubicBezTo>
                      <a:pt x="2260" y="436"/>
                      <a:pt x="1813" y="143"/>
                      <a:pt x="502" y="4"/>
                    </a:cubicBezTo>
                    <a:cubicBezTo>
                      <a:pt x="486" y="2"/>
                      <a:pt x="470" y="0"/>
                      <a:pt x="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7" name="Google Shape;5519;p57"/>
              <p:cNvSpPr/>
              <p:nvPr/>
            </p:nvSpPr>
            <p:spPr>
              <a:xfrm>
                <a:off x="5835975" y="1207905"/>
                <a:ext cx="34410" cy="30452"/>
              </a:xfrm>
              <a:custGeom>
                <a:avLst/>
                <a:gdLst/>
                <a:ahLst/>
                <a:cxnLst/>
                <a:rect l="l" t="t" r="r" b="b"/>
                <a:pathLst>
                  <a:path w="852" h="754" extrusionOk="0">
                    <a:moveTo>
                      <a:pt x="848" y="1"/>
                    </a:moveTo>
                    <a:cubicBezTo>
                      <a:pt x="792" y="1"/>
                      <a:pt x="1" y="14"/>
                      <a:pt x="782" y="754"/>
                    </a:cubicBezTo>
                    <a:cubicBezTo>
                      <a:pt x="782" y="754"/>
                      <a:pt x="210" y="126"/>
                      <a:pt x="851" y="1"/>
                    </a:cubicBezTo>
                    <a:cubicBezTo>
                      <a:pt x="851" y="1"/>
                      <a:pt x="850" y="1"/>
                      <a:pt x="848" y="1"/>
                    </a:cubicBezTo>
                    <a:close/>
                  </a:path>
                </a:pathLst>
              </a:custGeom>
              <a:solidFill>
                <a:srgbClr val="8FC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8" name="Google Shape;5520;p57"/>
              <p:cNvSpPr/>
              <p:nvPr/>
            </p:nvSpPr>
            <p:spPr>
              <a:xfrm>
                <a:off x="5939649" y="1225958"/>
                <a:ext cx="27060" cy="24798"/>
              </a:xfrm>
              <a:custGeom>
                <a:avLst/>
                <a:gdLst/>
                <a:ahLst/>
                <a:cxnLst/>
                <a:rect l="l" t="t" r="r" b="b"/>
                <a:pathLst>
                  <a:path w="670" h="614" extrusionOk="0">
                    <a:moveTo>
                      <a:pt x="0" y="0"/>
                    </a:moveTo>
                    <a:cubicBezTo>
                      <a:pt x="530" y="377"/>
                      <a:pt x="84" y="614"/>
                      <a:pt x="84" y="614"/>
                    </a:cubicBezTo>
                    <a:cubicBezTo>
                      <a:pt x="669" y="377"/>
                      <a:pt x="0" y="0"/>
                      <a:pt x="0" y="0"/>
                    </a:cubicBezTo>
                    <a:close/>
                  </a:path>
                </a:pathLst>
              </a:custGeom>
              <a:solidFill>
                <a:srgbClr val="8FC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9" name="Google Shape;5521;p57"/>
              <p:cNvSpPr/>
              <p:nvPr/>
            </p:nvSpPr>
            <p:spPr>
              <a:xfrm>
                <a:off x="5870910" y="1241709"/>
                <a:ext cx="56381" cy="19305"/>
              </a:xfrm>
              <a:custGeom>
                <a:avLst/>
                <a:gdLst/>
                <a:ahLst/>
                <a:cxnLst/>
                <a:rect l="l" t="t" r="r" b="b"/>
                <a:pathLst>
                  <a:path w="1396" h="478" extrusionOk="0">
                    <a:moveTo>
                      <a:pt x="0" y="1"/>
                    </a:moveTo>
                    <a:lnTo>
                      <a:pt x="0" y="1"/>
                    </a:lnTo>
                    <a:cubicBezTo>
                      <a:pt x="0" y="1"/>
                      <a:pt x="360" y="477"/>
                      <a:pt x="935" y="477"/>
                    </a:cubicBezTo>
                    <a:cubicBezTo>
                      <a:pt x="1076" y="477"/>
                      <a:pt x="1230" y="449"/>
                      <a:pt x="1395" y="377"/>
                    </a:cubicBezTo>
                    <a:lnTo>
                      <a:pt x="1395" y="377"/>
                    </a:lnTo>
                    <a:cubicBezTo>
                      <a:pt x="1281" y="407"/>
                      <a:pt x="1165" y="421"/>
                      <a:pt x="1049" y="421"/>
                    </a:cubicBezTo>
                    <a:cubicBezTo>
                      <a:pt x="668" y="421"/>
                      <a:pt x="289" y="268"/>
                      <a:pt x="0" y="1"/>
                    </a:cubicBezTo>
                    <a:close/>
                  </a:path>
                </a:pathLst>
              </a:custGeom>
              <a:solidFill>
                <a:srgbClr val="E9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0" name="Google Shape;5522;p57"/>
              <p:cNvSpPr/>
              <p:nvPr/>
            </p:nvSpPr>
            <p:spPr>
              <a:xfrm>
                <a:off x="4752671" y="2159953"/>
                <a:ext cx="139175" cy="226735"/>
              </a:xfrm>
              <a:custGeom>
                <a:avLst/>
                <a:gdLst/>
                <a:ahLst/>
                <a:cxnLst/>
                <a:rect l="l" t="t" r="r" b="b"/>
                <a:pathLst>
                  <a:path w="3446" h="5614" extrusionOk="0">
                    <a:moveTo>
                      <a:pt x="1981" y="1"/>
                    </a:moveTo>
                    <a:lnTo>
                      <a:pt x="1939" y="29"/>
                    </a:lnTo>
                    <a:cubicBezTo>
                      <a:pt x="1502" y="194"/>
                      <a:pt x="1035" y="289"/>
                      <a:pt x="572" y="289"/>
                    </a:cubicBezTo>
                    <a:cubicBezTo>
                      <a:pt x="488" y="289"/>
                      <a:pt x="405" y="286"/>
                      <a:pt x="321" y="280"/>
                    </a:cubicBezTo>
                    <a:lnTo>
                      <a:pt x="321" y="280"/>
                    </a:lnTo>
                    <a:lnTo>
                      <a:pt x="530" y="1187"/>
                    </a:lnTo>
                    <a:cubicBezTo>
                      <a:pt x="182" y="1577"/>
                      <a:pt x="0" y="2093"/>
                      <a:pt x="0" y="2623"/>
                    </a:cubicBezTo>
                    <a:cubicBezTo>
                      <a:pt x="14" y="3544"/>
                      <a:pt x="600" y="4520"/>
                      <a:pt x="1716" y="5483"/>
                    </a:cubicBezTo>
                    <a:cubicBezTo>
                      <a:pt x="1821" y="5571"/>
                      <a:pt x="1948" y="5614"/>
                      <a:pt x="2072" y="5614"/>
                    </a:cubicBezTo>
                    <a:cubicBezTo>
                      <a:pt x="2262" y="5614"/>
                      <a:pt x="2446" y="5515"/>
                      <a:pt x="2539" y="5329"/>
                    </a:cubicBezTo>
                    <a:cubicBezTo>
                      <a:pt x="3250" y="4018"/>
                      <a:pt x="3446" y="2916"/>
                      <a:pt x="3111" y="2037"/>
                    </a:cubicBezTo>
                    <a:cubicBezTo>
                      <a:pt x="2930" y="1549"/>
                      <a:pt x="2581" y="1131"/>
                      <a:pt x="2107" y="894"/>
                    </a:cubicBezTo>
                    <a:lnTo>
                      <a:pt x="19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1" name="Google Shape;5523;p57"/>
              <p:cNvSpPr/>
              <p:nvPr/>
            </p:nvSpPr>
            <p:spPr>
              <a:xfrm>
                <a:off x="4710991" y="2159953"/>
                <a:ext cx="210136" cy="227139"/>
              </a:xfrm>
              <a:custGeom>
                <a:avLst/>
                <a:gdLst/>
                <a:ahLst/>
                <a:cxnLst/>
                <a:rect l="l" t="t" r="r" b="b"/>
                <a:pathLst>
                  <a:path w="5203" h="5624" extrusionOk="0">
                    <a:moveTo>
                      <a:pt x="3027" y="1"/>
                    </a:moveTo>
                    <a:lnTo>
                      <a:pt x="2971" y="29"/>
                    </a:lnTo>
                    <a:cubicBezTo>
                      <a:pt x="2929" y="43"/>
                      <a:pt x="2887" y="57"/>
                      <a:pt x="2846" y="71"/>
                    </a:cubicBezTo>
                    <a:lnTo>
                      <a:pt x="2971" y="963"/>
                    </a:lnTo>
                    <a:cubicBezTo>
                      <a:pt x="2971" y="963"/>
                      <a:pt x="5203" y="1884"/>
                      <a:pt x="3404" y="5246"/>
                    </a:cubicBezTo>
                    <a:cubicBezTo>
                      <a:pt x="3335" y="5357"/>
                      <a:pt x="3215" y="5415"/>
                      <a:pt x="3093" y="5415"/>
                    </a:cubicBezTo>
                    <a:cubicBezTo>
                      <a:pt x="3016" y="5415"/>
                      <a:pt x="2938" y="5392"/>
                      <a:pt x="2874" y="5343"/>
                    </a:cubicBezTo>
                    <a:cubicBezTo>
                      <a:pt x="0" y="2846"/>
                      <a:pt x="1772" y="1242"/>
                      <a:pt x="1772" y="1242"/>
                    </a:cubicBezTo>
                    <a:lnTo>
                      <a:pt x="1548" y="294"/>
                    </a:lnTo>
                    <a:lnTo>
                      <a:pt x="1339" y="294"/>
                    </a:lnTo>
                    <a:lnTo>
                      <a:pt x="1562" y="1187"/>
                    </a:lnTo>
                    <a:cubicBezTo>
                      <a:pt x="1214" y="1577"/>
                      <a:pt x="1018" y="2093"/>
                      <a:pt x="1032" y="2623"/>
                    </a:cubicBezTo>
                    <a:cubicBezTo>
                      <a:pt x="1046" y="3558"/>
                      <a:pt x="1618" y="4520"/>
                      <a:pt x="2748" y="5497"/>
                    </a:cubicBezTo>
                    <a:cubicBezTo>
                      <a:pt x="2851" y="5583"/>
                      <a:pt x="2972" y="5624"/>
                      <a:pt x="3092" y="5624"/>
                    </a:cubicBezTo>
                    <a:cubicBezTo>
                      <a:pt x="3282" y="5624"/>
                      <a:pt x="3468" y="5523"/>
                      <a:pt x="3571" y="5343"/>
                    </a:cubicBezTo>
                    <a:cubicBezTo>
                      <a:pt x="4282" y="4018"/>
                      <a:pt x="4478" y="2916"/>
                      <a:pt x="4143" y="2037"/>
                    </a:cubicBezTo>
                    <a:cubicBezTo>
                      <a:pt x="3962" y="1549"/>
                      <a:pt x="3613" y="1131"/>
                      <a:pt x="3139" y="894"/>
                    </a:cubicBezTo>
                    <a:lnTo>
                      <a:pt x="30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2" name="Google Shape;5524;p57"/>
              <p:cNvSpPr/>
              <p:nvPr/>
            </p:nvSpPr>
            <p:spPr>
              <a:xfrm>
                <a:off x="4767856" y="2266454"/>
                <a:ext cx="104281" cy="108198"/>
              </a:xfrm>
              <a:custGeom>
                <a:avLst/>
                <a:gdLst/>
                <a:ahLst/>
                <a:cxnLst/>
                <a:rect l="l" t="t" r="r" b="b"/>
                <a:pathLst>
                  <a:path w="2582" h="2679" extrusionOk="0">
                    <a:moveTo>
                      <a:pt x="1242" y="251"/>
                    </a:moveTo>
                    <a:lnTo>
                      <a:pt x="1" y="474"/>
                    </a:lnTo>
                    <a:cubicBezTo>
                      <a:pt x="1" y="474"/>
                      <a:pt x="391" y="1841"/>
                      <a:pt x="1563" y="2623"/>
                    </a:cubicBezTo>
                    <a:cubicBezTo>
                      <a:pt x="1647" y="2678"/>
                      <a:pt x="1758" y="2650"/>
                      <a:pt x="1828" y="2581"/>
                    </a:cubicBezTo>
                    <a:cubicBezTo>
                      <a:pt x="2079" y="2330"/>
                      <a:pt x="2540" y="1646"/>
                      <a:pt x="2581" y="0"/>
                    </a:cubicBezTo>
                    <a:close/>
                  </a:path>
                </a:pathLst>
              </a:custGeom>
              <a:gradFill>
                <a:gsLst>
                  <a:gs pos="0">
                    <a:srgbClr val="EB667A"/>
                  </a:gs>
                  <a:gs pos="100000">
                    <a:srgbClr val="B01F35"/>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3" name="Google Shape;5525;p57"/>
              <p:cNvSpPr/>
              <p:nvPr/>
            </p:nvSpPr>
            <p:spPr>
              <a:xfrm>
                <a:off x="4767291" y="2263627"/>
                <a:ext cx="105411" cy="25404"/>
              </a:xfrm>
              <a:custGeom>
                <a:avLst/>
                <a:gdLst/>
                <a:ahLst/>
                <a:cxnLst/>
                <a:rect l="l" t="t" r="r" b="b"/>
                <a:pathLst>
                  <a:path w="2610" h="629" extrusionOk="0">
                    <a:moveTo>
                      <a:pt x="2595" y="70"/>
                    </a:moveTo>
                    <a:cubicBezTo>
                      <a:pt x="2609" y="154"/>
                      <a:pt x="2037" y="321"/>
                      <a:pt x="1326" y="447"/>
                    </a:cubicBezTo>
                    <a:cubicBezTo>
                      <a:pt x="615" y="586"/>
                      <a:pt x="15" y="628"/>
                      <a:pt x="15" y="558"/>
                    </a:cubicBezTo>
                    <a:cubicBezTo>
                      <a:pt x="1" y="489"/>
                      <a:pt x="559" y="307"/>
                      <a:pt x="1284" y="182"/>
                    </a:cubicBezTo>
                    <a:cubicBezTo>
                      <a:pt x="1996" y="56"/>
                      <a:pt x="2581" y="0"/>
                      <a:pt x="2595" y="70"/>
                    </a:cubicBezTo>
                    <a:close/>
                  </a:path>
                </a:pathLst>
              </a:custGeom>
              <a:gradFill>
                <a:gsLst>
                  <a:gs pos="0">
                    <a:srgbClr val="EB667A"/>
                  </a:gs>
                  <a:gs pos="100000">
                    <a:srgbClr val="B01F35"/>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 name="Google Shape;5526;p57"/>
              <p:cNvSpPr/>
              <p:nvPr/>
            </p:nvSpPr>
            <p:spPr>
              <a:xfrm>
                <a:off x="4825327" y="2360920"/>
                <a:ext cx="3998" cy="4160"/>
              </a:xfrm>
              <a:custGeom>
                <a:avLst/>
                <a:gdLst/>
                <a:ahLst/>
                <a:cxnLst/>
                <a:rect l="l" t="t" r="r" b="b"/>
                <a:pathLst>
                  <a:path w="99" h="103" extrusionOk="0">
                    <a:moveTo>
                      <a:pt x="58" y="1"/>
                    </a:moveTo>
                    <a:cubicBezTo>
                      <a:pt x="53" y="1"/>
                      <a:pt x="48" y="2"/>
                      <a:pt x="43" y="5"/>
                    </a:cubicBezTo>
                    <a:cubicBezTo>
                      <a:pt x="15" y="5"/>
                      <a:pt x="1" y="32"/>
                      <a:pt x="1" y="60"/>
                    </a:cubicBezTo>
                    <a:cubicBezTo>
                      <a:pt x="1" y="88"/>
                      <a:pt x="29" y="102"/>
                      <a:pt x="56" y="102"/>
                    </a:cubicBezTo>
                    <a:cubicBezTo>
                      <a:pt x="84" y="88"/>
                      <a:pt x="98" y="74"/>
                      <a:pt x="98" y="46"/>
                    </a:cubicBezTo>
                    <a:cubicBezTo>
                      <a:pt x="98" y="24"/>
                      <a:pt x="80" y="1"/>
                      <a:pt x="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 name="Google Shape;5527;p57"/>
              <p:cNvSpPr/>
              <p:nvPr/>
            </p:nvSpPr>
            <p:spPr>
              <a:xfrm>
                <a:off x="4835465" y="2358254"/>
                <a:ext cx="3998" cy="3998"/>
              </a:xfrm>
              <a:custGeom>
                <a:avLst/>
                <a:gdLst/>
                <a:ahLst/>
                <a:cxnLst/>
                <a:rect l="l" t="t" r="r" b="b"/>
                <a:pathLst>
                  <a:path w="99" h="99" extrusionOk="0">
                    <a:moveTo>
                      <a:pt x="43" y="1"/>
                    </a:moveTo>
                    <a:cubicBezTo>
                      <a:pt x="15" y="1"/>
                      <a:pt x="1" y="29"/>
                      <a:pt x="1" y="57"/>
                    </a:cubicBezTo>
                    <a:cubicBezTo>
                      <a:pt x="1" y="85"/>
                      <a:pt x="29" y="98"/>
                      <a:pt x="57" y="98"/>
                    </a:cubicBezTo>
                    <a:cubicBezTo>
                      <a:pt x="84" y="98"/>
                      <a:pt x="98" y="71"/>
                      <a:pt x="98" y="43"/>
                    </a:cubicBezTo>
                    <a:cubicBezTo>
                      <a:pt x="98" y="15"/>
                      <a:pt x="70" y="1"/>
                      <a:pt x="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 name="Google Shape;5528;p57"/>
              <p:cNvSpPr/>
              <p:nvPr/>
            </p:nvSpPr>
            <p:spPr>
              <a:xfrm>
                <a:off x="4838534" y="2350661"/>
                <a:ext cx="4645" cy="3958"/>
              </a:xfrm>
              <a:custGeom>
                <a:avLst/>
                <a:gdLst/>
                <a:ahLst/>
                <a:cxnLst/>
                <a:rect l="l" t="t" r="r" b="b"/>
                <a:pathLst>
                  <a:path w="115" h="98" extrusionOk="0">
                    <a:moveTo>
                      <a:pt x="59" y="1"/>
                    </a:moveTo>
                    <a:cubicBezTo>
                      <a:pt x="30" y="1"/>
                      <a:pt x="0" y="23"/>
                      <a:pt x="8" y="63"/>
                    </a:cubicBezTo>
                    <a:cubicBezTo>
                      <a:pt x="14" y="87"/>
                      <a:pt x="35" y="98"/>
                      <a:pt x="55" y="98"/>
                    </a:cubicBezTo>
                    <a:cubicBezTo>
                      <a:pt x="84" y="98"/>
                      <a:pt x="114" y="76"/>
                      <a:pt x="106" y="35"/>
                    </a:cubicBezTo>
                    <a:cubicBezTo>
                      <a:pt x="100" y="12"/>
                      <a:pt x="80" y="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 name="Google Shape;5529;p57"/>
              <p:cNvSpPr/>
              <p:nvPr/>
            </p:nvSpPr>
            <p:spPr>
              <a:xfrm>
                <a:off x="4828154" y="2348481"/>
                <a:ext cx="4321" cy="3877"/>
              </a:xfrm>
              <a:custGeom>
                <a:avLst/>
                <a:gdLst/>
                <a:ahLst/>
                <a:cxnLst/>
                <a:rect l="l" t="t" r="r" b="b"/>
                <a:pathLst>
                  <a:path w="107" h="96" extrusionOk="0">
                    <a:moveTo>
                      <a:pt x="64" y="0"/>
                    </a:moveTo>
                    <a:cubicBezTo>
                      <a:pt x="57" y="0"/>
                      <a:pt x="50" y="2"/>
                      <a:pt x="42" y="6"/>
                    </a:cubicBezTo>
                    <a:cubicBezTo>
                      <a:pt x="14" y="6"/>
                      <a:pt x="0" y="34"/>
                      <a:pt x="0" y="62"/>
                    </a:cubicBezTo>
                    <a:cubicBezTo>
                      <a:pt x="6" y="85"/>
                      <a:pt x="27" y="96"/>
                      <a:pt x="47" y="96"/>
                    </a:cubicBezTo>
                    <a:cubicBezTo>
                      <a:pt x="76" y="96"/>
                      <a:pt x="106" y="74"/>
                      <a:pt x="98" y="34"/>
                    </a:cubicBezTo>
                    <a:cubicBezTo>
                      <a:pt x="98" y="13"/>
                      <a:pt x="83" y="0"/>
                      <a:pt x="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 name="Google Shape;5530;p57"/>
              <p:cNvSpPr/>
              <p:nvPr/>
            </p:nvSpPr>
            <p:spPr>
              <a:xfrm>
                <a:off x="4816483" y="2346421"/>
                <a:ext cx="4968" cy="2746"/>
              </a:xfrm>
              <a:custGeom>
                <a:avLst/>
                <a:gdLst/>
                <a:ahLst/>
                <a:cxnLst/>
                <a:rect l="l" t="t" r="r" b="b"/>
                <a:pathLst>
                  <a:path w="123" h="68" extrusionOk="0">
                    <a:moveTo>
                      <a:pt x="52" y="1"/>
                    </a:moveTo>
                    <a:cubicBezTo>
                      <a:pt x="1" y="11"/>
                      <a:pt x="64" y="68"/>
                      <a:pt x="100" y="68"/>
                    </a:cubicBezTo>
                    <a:cubicBezTo>
                      <a:pt x="113" y="68"/>
                      <a:pt x="122" y="61"/>
                      <a:pt x="122" y="43"/>
                    </a:cubicBezTo>
                    <a:cubicBezTo>
                      <a:pt x="108" y="15"/>
                      <a:pt x="80" y="1"/>
                      <a:pt x="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 name="Google Shape;5531;p57"/>
              <p:cNvSpPr/>
              <p:nvPr/>
            </p:nvSpPr>
            <p:spPr>
              <a:xfrm>
                <a:off x="4808122" y="2339151"/>
                <a:ext cx="4281" cy="4120"/>
              </a:xfrm>
              <a:custGeom>
                <a:avLst/>
                <a:gdLst/>
                <a:ahLst/>
                <a:cxnLst/>
                <a:rect l="l" t="t" r="r" b="b"/>
                <a:pathLst>
                  <a:path w="106" h="102" extrusionOk="0">
                    <a:moveTo>
                      <a:pt x="58" y="0"/>
                    </a:moveTo>
                    <a:cubicBezTo>
                      <a:pt x="30" y="0"/>
                      <a:pt x="0" y="23"/>
                      <a:pt x="8" y="55"/>
                    </a:cubicBezTo>
                    <a:cubicBezTo>
                      <a:pt x="8" y="87"/>
                      <a:pt x="28" y="101"/>
                      <a:pt x="50" y="101"/>
                    </a:cubicBezTo>
                    <a:cubicBezTo>
                      <a:pt x="76" y="101"/>
                      <a:pt x="106" y="80"/>
                      <a:pt x="106" y="41"/>
                    </a:cubicBezTo>
                    <a:cubicBezTo>
                      <a:pt x="100" y="12"/>
                      <a:pt x="79" y="0"/>
                      <a:pt x="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 name="Google Shape;5532;p57"/>
              <p:cNvSpPr/>
              <p:nvPr/>
            </p:nvSpPr>
            <p:spPr>
              <a:xfrm>
                <a:off x="4822702" y="2333497"/>
                <a:ext cx="4927" cy="4039"/>
              </a:xfrm>
              <a:custGeom>
                <a:avLst/>
                <a:gdLst/>
                <a:ahLst/>
                <a:cxnLst/>
                <a:rect l="l" t="t" r="r" b="b"/>
                <a:pathLst>
                  <a:path w="122" h="100" extrusionOk="0">
                    <a:moveTo>
                      <a:pt x="66" y="0"/>
                    </a:moveTo>
                    <a:cubicBezTo>
                      <a:pt x="1" y="13"/>
                      <a:pt x="21" y="99"/>
                      <a:pt x="69" y="99"/>
                    </a:cubicBezTo>
                    <a:cubicBezTo>
                      <a:pt x="72" y="99"/>
                      <a:pt x="76" y="99"/>
                      <a:pt x="80" y="98"/>
                    </a:cubicBezTo>
                    <a:cubicBezTo>
                      <a:pt x="108" y="98"/>
                      <a:pt x="121" y="70"/>
                      <a:pt x="121" y="42"/>
                    </a:cubicBezTo>
                    <a:cubicBezTo>
                      <a:pt x="108" y="14"/>
                      <a:pt x="94" y="0"/>
                      <a:pt x="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 name="Google Shape;5533;p57"/>
              <p:cNvSpPr/>
              <p:nvPr/>
            </p:nvSpPr>
            <p:spPr>
              <a:xfrm>
                <a:off x="4835182" y="2330993"/>
                <a:ext cx="4281" cy="3150"/>
              </a:xfrm>
              <a:custGeom>
                <a:avLst/>
                <a:gdLst/>
                <a:ahLst/>
                <a:cxnLst/>
                <a:rect l="l" t="t" r="r" b="b"/>
                <a:pathLst>
                  <a:path w="106" h="78" extrusionOk="0">
                    <a:moveTo>
                      <a:pt x="75" y="1"/>
                    </a:moveTo>
                    <a:cubicBezTo>
                      <a:pt x="47" y="1"/>
                      <a:pt x="0" y="77"/>
                      <a:pt x="41" y="77"/>
                    </a:cubicBezTo>
                    <a:cubicBezTo>
                      <a:pt x="43" y="77"/>
                      <a:pt x="46" y="77"/>
                      <a:pt x="50" y="76"/>
                    </a:cubicBezTo>
                    <a:cubicBezTo>
                      <a:pt x="77" y="76"/>
                      <a:pt x="105" y="48"/>
                      <a:pt x="91" y="20"/>
                    </a:cubicBezTo>
                    <a:cubicBezTo>
                      <a:pt x="89" y="6"/>
                      <a:pt x="82" y="1"/>
                      <a:pt x="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 name="Google Shape;5534;p57"/>
              <p:cNvSpPr/>
              <p:nvPr/>
            </p:nvSpPr>
            <p:spPr>
              <a:xfrm>
                <a:off x="4846975" y="2323198"/>
                <a:ext cx="4887" cy="4120"/>
              </a:xfrm>
              <a:custGeom>
                <a:avLst/>
                <a:gdLst/>
                <a:ahLst/>
                <a:cxnLst/>
                <a:rect l="l" t="t" r="r" b="b"/>
                <a:pathLst>
                  <a:path w="121" h="102" extrusionOk="0">
                    <a:moveTo>
                      <a:pt x="54" y="0"/>
                    </a:moveTo>
                    <a:cubicBezTo>
                      <a:pt x="27" y="0"/>
                      <a:pt x="1" y="21"/>
                      <a:pt x="9" y="60"/>
                    </a:cubicBezTo>
                    <a:cubicBezTo>
                      <a:pt x="23" y="88"/>
                      <a:pt x="37" y="102"/>
                      <a:pt x="64" y="102"/>
                    </a:cubicBezTo>
                    <a:cubicBezTo>
                      <a:pt x="92" y="102"/>
                      <a:pt x="120" y="74"/>
                      <a:pt x="106" y="46"/>
                    </a:cubicBezTo>
                    <a:cubicBezTo>
                      <a:pt x="100" y="14"/>
                      <a:pt x="77" y="0"/>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 name="Google Shape;5535;p57"/>
              <p:cNvSpPr/>
              <p:nvPr/>
            </p:nvSpPr>
            <p:spPr>
              <a:xfrm>
                <a:off x="4854325" y="2311284"/>
                <a:ext cx="4281" cy="3110"/>
              </a:xfrm>
              <a:custGeom>
                <a:avLst/>
                <a:gdLst/>
                <a:ahLst/>
                <a:cxnLst/>
                <a:rect l="l" t="t" r="r" b="b"/>
                <a:pathLst>
                  <a:path w="106" h="77" extrusionOk="0">
                    <a:moveTo>
                      <a:pt x="75" y="0"/>
                    </a:moveTo>
                    <a:cubicBezTo>
                      <a:pt x="47" y="0"/>
                      <a:pt x="0" y="77"/>
                      <a:pt x="41" y="77"/>
                    </a:cubicBezTo>
                    <a:cubicBezTo>
                      <a:pt x="44" y="77"/>
                      <a:pt x="46" y="77"/>
                      <a:pt x="50" y="76"/>
                    </a:cubicBezTo>
                    <a:cubicBezTo>
                      <a:pt x="78" y="76"/>
                      <a:pt x="106" y="48"/>
                      <a:pt x="92" y="20"/>
                    </a:cubicBezTo>
                    <a:cubicBezTo>
                      <a:pt x="89" y="6"/>
                      <a:pt x="83" y="0"/>
                      <a:pt x="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 name="Google Shape;5536;p57"/>
              <p:cNvSpPr/>
              <p:nvPr/>
            </p:nvSpPr>
            <p:spPr>
              <a:xfrm>
                <a:off x="4854608" y="2325581"/>
                <a:ext cx="4564" cy="4160"/>
              </a:xfrm>
              <a:custGeom>
                <a:avLst/>
                <a:gdLst/>
                <a:ahLst/>
                <a:cxnLst/>
                <a:rect l="l" t="t" r="r" b="b"/>
                <a:pathLst>
                  <a:path w="113" h="103" extrusionOk="0">
                    <a:moveTo>
                      <a:pt x="43" y="1"/>
                    </a:moveTo>
                    <a:cubicBezTo>
                      <a:pt x="15" y="15"/>
                      <a:pt x="1" y="29"/>
                      <a:pt x="15" y="57"/>
                    </a:cubicBezTo>
                    <a:cubicBezTo>
                      <a:pt x="15" y="79"/>
                      <a:pt x="34" y="102"/>
                      <a:pt x="56" y="102"/>
                    </a:cubicBezTo>
                    <a:cubicBezTo>
                      <a:pt x="60" y="102"/>
                      <a:pt x="66" y="101"/>
                      <a:pt x="71" y="98"/>
                    </a:cubicBezTo>
                    <a:cubicBezTo>
                      <a:pt x="99" y="98"/>
                      <a:pt x="113" y="71"/>
                      <a:pt x="113" y="43"/>
                    </a:cubicBezTo>
                    <a:cubicBezTo>
                      <a:pt x="99" y="15"/>
                      <a:pt x="71" y="1"/>
                      <a:pt x="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 name="Google Shape;5537;p57"/>
              <p:cNvSpPr/>
              <p:nvPr/>
            </p:nvSpPr>
            <p:spPr>
              <a:xfrm>
                <a:off x="4840230" y="2312374"/>
                <a:ext cx="4079" cy="3958"/>
              </a:xfrm>
              <a:custGeom>
                <a:avLst/>
                <a:gdLst/>
                <a:ahLst/>
                <a:cxnLst/>
                <a:rect l="l" t="t" r="r" b="b"/>
                <a:pathLst>
                  <a:path w="101" h="98" extrusionOk="0">
                    <a:moveTo>
                      <a:pt x="56" y="0"/>
                    </a:moveTo>
                    <a:cubicBezTo>
                      <a:pt x="30" y="0"/>
                      <a:pt x="0" y="22"/>
                      <a:pt x="8" y="63"/>
                    </a:cubicBezTo>
                    <a:cubicBezTo>
                      <a:pt x="8" y="86"/>
                      <a:pt x="25" y="97"/>
                      <a:pt x="44" y="97"/>
                    </a:cubicBezTo>
                    <a:cubicBezTo>
                      <a:pt x="70" y="97"/>
                      <a:pt x="100" y="76"/>
                      <a:pt x="92" y="35"/>
                    </a:cubicBezTo>
                    <a:cubicBezTo>
                      <a:pt x="92" y="12"/>
                      <a:pt x="75" y="0"/>
                      <a:pt x="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 name="Google Shape;5538;p57"/>
              <p:cNvSpPr/>
              <p:nvPr/>
            </p:nvSpPr>
            <p:spPr>
              <a:xfrm>
                <a:off x="4824439" y="2311809"/>
                <a:ext cx="4887" cy="4241"/>
              </a:xfrm>
              <a:custGeom>
                <a:avLst/>
                <a:gdLst/>
                <a:ahLst/>
                <a:cxnLst/>
                <a:rect l="l" t="t" r="r" b="b"/>
                <a:pathLst>
                  <a:path w="121" h="105" extrusionOk="0">
                    <a:moveTo>
                      <a:pt x="65" y="1"/>
                    </a:moveTo>
                    <a:cubicBezTo>
                      <a:pt x="35" y="1"/>
                      <a:pt x="1" y="22"/>
                      <a:pt x="9" y="63"/>
                    </a:cubicBezTo>
                    <a:cubicBezTo>
                      <a:pt x="9" y="91"/>
                      <a:pt x="37" y="105"/>
                      <a:pt x="65" y="105"/>
                    </a:cubicBezTo>
                    <a:cubicBezTo>
                      <a:pt x="92" y="91"/>
                      <a:pt x="120" y="63"/>
                      <a:pt x="106" y="35"/>
                    </a:cubicBezTo>
                    <a:cubicBezTo>
                      <a:pt x="106" y="12"/>
                      <a:pt x="87" y="1"/>
                      <a:pt x="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 name="Google Shape;5539;p57"/>
              <p:cNvSpPr/>
              <p:nvPr/>
            </p:nvSpPr>
            <p:spPr>
              <a:xfrm>
                <a:off x="4799964" y="2312415"/>
                <a:ext cx="4564" cy="3918"/>
              </a:xfrm>
              <a:custGeom>
                <a:avLst/>
                <a:gdLst/>
                <a:ahLst/>
                <a:cxnLst/>
                <a:rect l="l" t="t" r="r" b="b"/>
                <a:pathLst>
                  <a:path w="113" h="97" extrusionOk="0">
                    <a:moveTo>
                      <a:pt x="65" y="1"/>
                    </a:moveTo>
                    <a:cubicBezTo>
                      <a:pt x="58" y="1"/>
                      <a:pt x="50" y="2"/>
                      <a:pt x="43" y="6"/>
                    </a:cubicBezTo>
                    <a:cubicBezTo>
                      <a:pt x="29" y="6"/>
                      <a:pt x="1" y="34"/>
                      <a:pt x="15" y="62"/>
                    </a:cubicBezTo>
                    <a:cubicBezTo>
                      <a:pt x="15" y="85"/>
                      <a:pt x="32" y="96"/>
                      <a:pt x="52" y="96"/>
                    </a:cubicBezTo>
                    <a:cubicBezTo>
                      <a:pt x="79" y="96"/>
                      <a:pt x="113" y="75"/>
                      <a:pt x="113" y="34"/>
                    </a:cubicBezTo>
                    <a:cubicBezTo>
                      <a:pt x="102" y="13"/>
                      <a:pt x="85" y="1"/>
                      <a:pt x="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 name="Google Shape;5540;p57"/>
              <p:cNvSpPr/>
              <p:nvPr/>
            </p:nvSpPr>
            <p:spPr>
              <a:xfrm>
                <a:off x="4803155" y="2321663"/>
                <a:ext cx="4887" cy="2948"/>
              </a:xfrm>
              <a:custGeom>
                <a:avLst/>
                <a:gdLst/>
                <a:ahLst/>
                <a:cxnLst/>
                <a:rect l="l" t="t" r="r" b="b"/>
                <a:pathLst>
                  <a:path w="121" h="73" extrusionOk="0">
                    <a:moveTo>
                      <a:pt x="61" y="0"/>
                    </a:moveTo>
                    <a:cubicBezTo>
                      <a:pt x="0" y="10"/>
                      <a:pt x="66" y="73"/>
                      <a:pt x="100" y="73"/>
                    </a:cubicBezTo>
                    <a:cubicBezTo>
                      <a:pt x="113" y="73"/>
                      <a:pt x="121" y="64"/>
                      <a:pt x="117" y="42"/>
                    </a:cubicBezTo>
                    <a:cubicBezTo>
                      <a:pt x="117" y="14"/>
                      <a:pt x="89"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 name="Google Shape;5541;p57"/>
              <p:cNvSpPr/>
              <p:nvPr/>
            </p:nvSpPr>
            <p:spPr>
              <a:xfrm>
                <a:off x="4815190" y="2323117"/>
                <a:ext cx="4564" cy="4200"/>
              </a:xfrm>
              <a:custGeom>
                <a:avLst/>
                <a:gdLst/>
                <a:ahLst/>
                <a:cxnLst/>
                <a:rect l="l" t="t" r="r" b="b"/>
                <a:pathLst>
                  <a:path w="113" h="104" extrusionOk="0">
                    <a:moveTo>
                      <a:pt x="64" y="1"/>
                    </a:moveTo>
                    <a:cubicBezTo>
                      <a:pt x="57" y="1"/>
                      <a:pt x="50" y="2"/>
                      <a:pt x="42" y="6"/>
                    </a:cubicBezTo>
                    <a:cubicBezTo>
                      <a:pt x="15" y="6"/>
                      <a:pt x="1" y="34"/>
                      <a:pt x="1" y="62"/>
                    </a:cubicBezTo>
                    <a:cubicBezTo>
                      <a:pt x="15" y="90"/>
                      <a:pt x="28" y="104"/>
                      <a:pt x="56" y="104"/>
                    </a:cubicBezTo>
                    <a:cubicBezTo>
                      <a:pt x="84" y="90"/>
                      <a:pt x="112" y="62"/>
                      <a:pt x="98" y="34"/>
                    </a:cubicBezTo>
                    <a:cubicBezTo>
                      <a:pt x="98" y="13"/>
                      <a:pt x="83" y="1"/>
                      <a:pt x="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 name="Google Shape;5542;p57"/>
              <p:cNvSpPr/>
              <p:nvPr/>
            </p:nvSpPr>
            <p:spPr>
              <a:xfrm>
                <a:off x="4810707" y="2300581"/>
                <a:ext cx="3958" cy="4200"/>
              </a:xfrm>
              <a:custGeom>
                <a:avLst/>
                <a:gdLst/>
                <a:ahLst/>
                <a:cxnLst/>
                <a:rect l="l" t="t" r="r" b="b"/>
                <a:pathLst>
                  <a:path w="98" h="104" extrusionOk="0">
                    <a:moveTo>
                      <a:pt x="64" y="1"/>
                    </a:moveTo>
                    <a:cubicBezTo>
                      <a:pt x="57" y="1"/>
                      <a:pt x="49" y="2"/>
                      <a:pt x="42" y="6"/>
                    </a:cubicBezTo>
                    <a:cubicBezTo>
                      <a:pt x="14" y="6"/>
                      <a:pt x="0" y="34"/>
                      <a:pt x="0" y="62"/>
                    </a:cubicBezTo>
                    <a:cubicBezTo>
                      <a:pt x="0" y="90"/>
                      <a:pt x="28" y="104"/>
                      <a:pt x="56" y="104"/>
                    </a:cubicBezTo>
                    <a:cubicBezTo>
                      <a:pt x="84" y="90"/>
                      <a:pt x="98" y="62"/>
                      <a:pt x="98" y="34"/>
                    </a:cubicBezTo>
                    <a:cubicBezTo>
                      <a:pt x="98" y="14"/>
                      <a:pt x="83" y="1"/>
                      <a:pt x="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 name="Google Shape;5543;p57"/>
              <p:cNvSpPr/>
              <p:nvPr/>
            </p:nvSpPr>
            <p:spPr>
              <a:xfrm>
                <a:off x="4782113" y="2299127"/>
                <a:ext cx="4968" cy="4039"/>
              </a:xfrm>
              <a:custGeom>
                <a:avLst/>
                <a:gdLst/>
                <a:ahLst/>
                <a:cxnLst/>
                <a:rect l="l" t="t" r="r" b="b"/>
                <a:pathLst>
                  <a:path w="123" h="100" extrusionOk="0">
                    <a:moveTo>
                      <a:pt x="52" y="0"/>
                    </a:moveTo>
                    <a:cubicBezTo>
                      <a:pt x="0" y="13"/>
                      <a:pt x="9" y="99"/>
                      <a:pt x="67" y="99"/>
                    </a:cubicBezTo>
                    <a:cubicBezTo>
                      <a:pt x="71" y="99"/>
                      <a:pt x="76" y="99"/>
                      <a:pt x="80" y="98"/>
                    </a:cubicBezTo>
                    <a:cubicBezTo>
                      <a:pt x="108" y="98"/>
                      <a:pt x="122" y="70"/>
                      <a:pt x="108" y="42"/>
                    </a:cubicBezTo>
                    <a:cubicBezTo>
                      <a:pt x="108" y="14"/>
                      <a:pt x="80" y="0"/>
                      <a:pt x="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 name="Google Shape;5544;p57"/>
              <p:cNvSpPr/>
              <p:nvPr/>
            </p:nvSpPr>
            <p:spPr>
              <a:xfrm>
                <a:off x="4775772" y="2293473"/>
                <a:ext cx="4281" cy="4160"/>
              </a:xfrm>
              <a:custGeom>
                <a:avLst/>
                <a:gdLst/>
                <a:ahLst/>
                <a:cxnLst/>
                <a:rect l="l" t="t" r="r" b="b"/>
                <a:pathLst>
                  <a:path w="106" h="103" extrusionOk="0">
                    <a:moveTo>
                      <a:pt x="42" y="1"/>
                    </a:moveTo>
                    <a:cubicBezTo>
                      <a:pt x="14" y="15"/>
                      <a:pt x="0" y="29"/>
                      <a:pt x="0" y="57"/>
                    </a:cubicBezTo>
                    <a:cubicBezTo>
                      <a:pt x="6" y="88"/>
                      <a:pt x="30" y="102"/>
                      <a:pt x="52" y="102"/>
                    </a:cubicBezTo>
                    <a:cubicBezTo>
                      <a:pt x="79" y="102"/>
                      <a:pt x="105" y="81"/>
                      <a:pt x="98" y="43"/>
                    </a:cubicBezTo>
                    <a:cubicBezTo>
                      <a:pt x="98" y="15"/>
                      <a:pt x="70" y="1"/>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 name="Google Shape;5545;p57"/>
              <p:cNvSpPr/>
              <p:nvPr/>
            </p:nvSpPr>
            <p:spPr>
              <a:xfrm>
                <a:off x="4790110" y="2319240"/>
                <a:ext cx="4604" cy="4321"/>
              </a:xfrm>
              <a:custGeom>
                <a:avLst/>
                <a:gdLst/>
                <a:ahLst/>
                <a:cxnLst/>
                <a:rect l="l" t="t" r="r" b="b"/>
                <a:pathLst>
                  <a:path w="114" h="107" extrusionOk="0">
                    <a:moveTo>
                      <a:pt x="54" y="0"/>
                    </a:moveTo>
                    <a:cubicBezTo>
                      <a:pt x="26" y="0"/>
                      <a:pt x="0" y="22"/>
                      <a:pt x="8" y="60"/>
                    </a:cubicBezTo>
                    <a:cubicBezTo>
                      <a:pt x="14" y="92"/>
                      <a:pt x="37" y="106"/>
                      <a:pt x="60" y="106"/>
                    </a:cubicBezTo>
                    <a:cubicBezTo>
                      <a:pt x="87" y="106"/>
                      <a:pt x="113" y="85"/>
                      <a:pt x="105" y="46"/>
                    </a:cubicBezTo>
                    <a:cubicBezTo>
                      <a:pt x="99" y="15"/>
                      <a:pt x="76" y="0"/>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 name="Google Shape;5546;p57"/>
              <p:cNvSpPr/>
              <p:nvPr/>
            </p:nvSpPr>
            <p:spPr>
              <a:xfrm>
                <a:off x="4794916" y="2328812"/>
                <a:ext cx="4564" cy="4160"/>
              </a:xfrm>
              <a:custGeom>
                <a:avLst/>
                <a:gdLst/>
                <a:ahLst/>
                <a:cxnLst/>
                <a:rect l="l" t="t" r="r" b="b"/>
                <a:pathLst>
                  <a:path w="113" h="103" extrusionOk="0">
                    <a:moveTo>
                      <a:pt x="57" y="1"/>
                    </a:moveTo>
                    <a:cubicBezTo>
                      <a:pt x="53" y="1"/>
                      <a:pt x="47" y="2"/>
                      <a:pt x="42" y="5"/>
                    </a:cubicBezTo>
                    <a:cubicBezTo>
                      <a:pt x="14" y="5"/>
                      <a:pt x="0" y="32"/>
                      <a:pt x="0" y="60"/>
                    </a:cubicBezTo>
                    <a:cubicBezTo>
                      <a:pt x="14" y="88"/>
                      <a:pt x="28" y="102"/>
                      <a:pt x="56" y="102"/>
                    </a:cubicBezTo>
                    <a:cubicBezTo>
                      <a:pt x="84" y="88"/>
                      <a:pt x="112" y="74"/>
                      <a:pt x="98" y="46"/>
                    </a:cubicBezTo>
                    <a:cubicBezTo>
                      <a:pt x="98" y="24"/>
                      <a:pt x="79" y="1"/>
                      <a:pt x="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 name="Google Shape;5547;p57"/>
              <p:cNvSpPr/>
              <p:nvPr/>
            </p:nvSpPr>
            <p:spPr>
              <a:xfrm>
                <a:off x="4799035" y="2294039"/>
                <a:ext cx="4927" cy="4039"/>
              </a:xfrm>
              <a:custGeom>
                <a:avLst/>
                <a:gdLst/>
                <a:ahLst/>
                <a:cxnLst/>
                <a:rect l="l" t="t" r="r" b="b"/>
                <a:pathLst>
                  <a:path w="122" h="100" extrusionOk="0">
                    <a:moveTo>
                      <a:pt x="66" y="1"/>
                    </a:moveTo>
                    <a:cubicBezTo>
                      <a:pt x="1" y="14"/>
                      <a:pt x="21" y="100"/>
                      <a:pt x="69" y="100"/>
                    </a:cubicBezTo>
                    <a:cubicBezTo>
                      <a:pt x="72" y="100"/>
                      <a:pt x="76" y="99"/>
                      <a:pt x="80" y="98"/>
                    </a:cubicBezTo>
                    <a:cubicBezTo>
                      <a:pt x="108" y="84"/>
                      <a:pt x="122" y="70"/>
                      <a:pt x="122" y="43"/>
                    </a:cubicBezTo>
                    <a:cubicBezTo>
                      <a:pt x="122" y="15"/>
                      <a:pt x="94" y="1"/>
                      <a:pt x="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 name="Google Shape;5548;p57"/>
              <p:cNvSpPr/>
              <p:nvPr/>
            </p:nvSpPr>
            <p:spPr>
              <a:xfrm>
                <a:off x="4824762" y="2288425"/>
                <a:ext cx="4564" cy="3958"/>
              </a:xfrm>
              <a:custGeom>
                <a:avLst/>
                <a:gdLst/>
                <a:ahLst/>
                <a:cxnLst/>
                <a:rect l="l" t="t" r="r" b="b"/>
                <a:pathLst>
                  <a:path w="113" h="98" extrusionOk="0">
                    <a:moveTo>
                      <a:pt x="57" y="0"/>
                    </a:moveTo>
                    <a:cubicBezTo>
                      <a:pt x="29" y="14"/>
                      <a:pt x="1" y="28"/>
                      <a:pt x="15" y="56"/>
                    </a:cubicBezTo>
                    <a:cubicBezTo>
                      <a:pt x="15" y="84"/>
                      <a:pt x="43" y="98"/>
                      <a:pt x="70" y="98"/>
                    </a:cubicBezTo>
                    <a:cubicBezTo>
                      <a:pt x="98" y="98"/>
                      <a:pt x="112" y="70"/>
                      <a:pt x="112" y="42"/>
                    </a:cubicBezTo>
                    <a:cubicBezTo>
                      <a:pt x="98" y="14"/>
                      <a:pt x="84" y="0"/>
                      <a:pt x="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 name="Google Shape;5549;p57"/>
              <p:cNvSpPr/>
              <p:nvPr/>
            </p:nvSpPr>
            <p:spPr>
              <a:xfrm>
                <a:off x="4841240" y="2284790"/>
                <a:ext cx="4402" cy="3675"/>
              </a:xfrm>
              <a:custGeom>
                <a:avLst/>
                <a:gdLst/>
                <a:ahLst/>
                <a:cxnLst/>
                <a:rect l="l" t="t" r="r" b="b"/>
                <a:pathLst>
                  <a:path w="109" h="91" extrusionOk="0">
                    <a:moveTo>
                      <a:pt x="91" y="1"/>
                    </a:moveTo>
                    <a:cubicBezTo>
                      <a:pt x="58" y="1"/>
                      <a:pt x="0" y="90"/>
                      <a:pt x="67" y="90"/>
                    </a:cubicBezTo>
                    <a:cubicBezTo>
                      <a:pt x="95" y="76"/>
                      <a:pt x="109" y="48"/>
                      <a:pt x="109" y="20"/>
                    </a:cubicBezTo>
                    <a:cubicBezTo>
                      <a:pt x="106" y="7"/>
                      <a:pt x="99" y="1"/>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 name="Google Shape;5550;p57"/>
              <p:cNvSpPr/>
              <p:nvPr/>
            </p:nvSpPr>
            <p:spPr>
              <a:xfrm>
                <a:off x="4853518" y="2277157"/>
                <a:ext cx="3958" cy="3958"/>
              </a:xfrm>
              <a:custGeom>
                <a:avLst/>
                <a:gdLst/>
                <a:ahLst/>
                <a:cxnLst/>
                <a:rect l="l" t="t" r="r" b="b"/>
                <a:pathLst>
                  <a:path w="98" h="98" extrusionOk="0">
                    <a:moveTo>
                      <a:pt x="42" y="0"/>
                    </a:moveTo>
                    <a:cubicBezTo>
                      <a:pt x="14" y="0"/>
                      <a:pt x="0" y="28"/>
                      <a:pt x="0" y="56"/>
                    </a:cubicBezTo>
                    <a:cubicBezTo>
                      <a:pt x="14" y="84"/>
                      <a:pt x="28" y="98"/>
                      <a:pt x="56" y="98"/>
                    </a:cubicBezTo>
                    <a:cubicBezTo>
                      <a:pt x="84" y="98"/>
                      <a:pt x="98" y="70"/>
                      <a:pt x="98" y="42"/>
                    </a:cubicBezTo>
                    <a:cubicBezTo>
                      <a:pt x="98" y="14"/>
                      <a:pt x="70" y="0"/>
                      <a:pt x="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 name="Google Shape;5551;p57"/>
              <p:cNvSpPr/>
              <p:nvPr/>
            </p:nvSpPr>
            <p:spPr>
              <a:xfrm>
                <a:off x="4855981" y="2284548"/>
                <a:ext cx="4321" cy="4483"/>
              </a:xfrm>
              <a:custGeom>
                <a:avLst/>
                <a:gdLst/>
                <a:ahLst/>
                <a:cxnLst/>
                <a:rect l="l" t="t" r="r" b="b"/>
                <a:pathLst>
                  <a:path w="107" h="111" extrusionOk="0">
                    <a:moveTo>
                      <a:pt x="62" y="0"/>
                    </a:moveTo>
                    <a:cubicBezTo>
                      <a:pt x="32" y="0"/>
                      <a:pt x="1" y="27"/>
                      <a:pt x="9" y="68"/>
                    </a:cubicBezTo>
                    <a:cubicBezTo>
                      <a:pt x="9" y="96"/>
                      <a:pt x="37" y="110"/>
                      <a:pt x="65" y="110"/>
                    </a:cubicBezTo>
                    <a:cubicBezTo>
                      <a:pt x="93" y="96"/>
                      <a:pt x="106" y="68"/>
                      <a:pt x="106" y="40"/>
                    </a:cubicBezTo>
                    <a:cubicBezTo>
                      <a:pt x="101" y="12"/>
                      <a:pt x="82" y="0"/>
                      <a:pt x="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 name="Google Shape;5552;p57"/>
              <p:cNvSpPr/>
              <p:nvPr/>
            </p:nvSpPr>
            <p:spPr>
              <a:xfrm>
                <a:off x="4845844" y="2298279"/>
                <a:ext cx="4645" cy="3958"/>
              </a:xfrm>
              <a:custGeom>
                <a:avLst/>
                <a:gdLst/>
                <a:ahLst/>
                <a:cxnLst/>
                <a:rect l="l" t="t" r="r" b="b"/>
                <a:pathLst>
                  <a:path w="115" h="98" extrusionOk="0">
                    <a:moveTo>
                      <a:pt x="59" y="1"/>
                    </a:moveTo>
                    <a:cubicBezTo>
                      <a:pt x="30" y="1"/>
                      <a:pt x="1" y="22"/>
                      <a:pt x="9" y="63"/>
                    </a:cubicBezTo>
                    <a:cubicBezTo>
                      <a:pt x="15" y="86"/>
                      <a:pt x="35" y="98"/>
                      <a:pt x="56" y="98"/>
                    </a:cubicBezTo>
                    <a:cubicBezTo>
                      <a:pt x="85" y="98"/>
                      <a:pt x="115" y="76"/>
                      <a:pt x="106" y="35"/>
                    </a:cubicBezTo>
                    <a:cubicBezTo>
                      <a:pt x="101" y="12"/>
                      <a:pt x="80" y="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 name="Google Shape;5553;p57"/>
              <p:cNvSpPr/>
              <p:nvPr/>
            </p:nvSpPr>
            <p:spPr>
              <a:xfrm>
                <a:off x="4852064" y="2300824"/>
                <a:ext cx="4281" cy="4120"/>
              </a:xfrm>
              <a:custGeom>
                <a:avLst/>
                <a:gdLst/>
                <a:ahLst/>
                <a:cxnLst/>
                <a:rect l="l" t="t" r="r" b="b"/>
                <a:pathLst>
                  <a:path w="106" h="102" extrusionOk="0">
                    <a:moveTo>
                      <a:pt x="58" y="1"/>
                    </a:moveTo>
                    <a:cubicBezTo>
                      <a:pt x="30" y="1"/>
                      <a:pt x="0" y="24"/>
                      <a:pt x="8" y="56"/>
                    </a:cubicBezTo>
                    <a:cubicBezTo>
                      <a:pt x="8" y="79"/>
                      <a:pt x="27" y="101"/>
                      <a:pt x="49" y="101"/>
                    </a:cubicBezTo>
                    <a:cubicBezTo>
                      <a:pt x="54" y="101"/>
                      <a:pt x="59" y="100"/>
                      <a:pt x="64" y="98"/>
                    </a:cubicBezTo>
                    <a:cubicBezTo>
                      <a:pt x="92" y="98"/>
                      <a:pt x="106" y="70"/>
                      <a:pt x="106" y="42"/>
                    </a:cubicBezTo>
                    <a:cubicBezTo>
                      <a:pt x="100" y="13"/>
                      <a:pt x="79" y="1"/>
                      <a:pt x="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 name="Google Shape;5554;p57"/>
              <p:cNvSpPr/>
              <p:nvPr/>
            </p:nvSpPr>
            <p:spPr>
              <a:xfrm>
                <a:off x="4859939" y="2294442"/>
                <a:ext cx="4321" cy="4120"/>
              </a:xfrm>
              <a:custGeom>
                <a:avLst/>
                <a:gdLst/>
                <a:ahLst/>
                <a:cxnLst/>
                <a:rect l="l" t="t" r="r" b="b"/>
                <a:pathLst>
                  <a:path w="107" h="102" extrusionOk="0">
                    <a:moveTo>
                      <a:pt x="54" y="1"/>
                    </a:moveTo>
                    <a:cubicBezTo>
                      <a:pt x="27" y="1"/>
                      <a:pt x="1" y="22"/>
                      <a:pt x="8" y="60"/>
                    </a:cubicBezTo>
                    <a:cubicBezTo>
                      <a:pt x="8" y="90"/>
                      <a:pt x="26" y="102"/>
                      <a:pt x="46" y="102"/>
                    </a:cubicBezTo>
                    <a:cubicBezTo>
                      <a:pt x="73" y="102"/>
                      <a:pt x="106" y="79"/>
                      <a:pt x="106" y="46"/>
                    </a:cubicBezTo>
                    <a:cubicBezTo>
                      <a:pt x="100" y="15"/>
                      <a:pt x="77" y="1"/>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 name="Google Shape;5555;p57"/>
              <p:cNvSpPr/>
              <p:nvPr/>
            </p:nvSpPr>
            <p:spPr>
              <a:xfrm>
                <a:off x="4833203" y="2297431"/>
                <a:ext cx="4564" cy="3998"/>
              </a:xfrm>
              <a:custGeom>
                <a:avLst/>
                <a:gdLst/>
                <a:ahLst/>
                <a:cxnLst/>
                <a:rect l="l" t="t" r="r" b="b"/>
                <a:pathLst>
                  <a:path w="113" h="99" extrusionOk="0">
                    <a:moveTo>
                      <a:pt x="43" y="0"/>
                    </a:moveTo>
                    <a:cubicBezTo>
                      <a:pt x="15" y="14"/>
                      <a:pt x="1" y="28"/>
                      <a:pt x="1" y="56"/>
                    </a:cubicBezTo>
                    <a:cubicBezTo>
                      <a:pt x="15" y="84"/>
                      <a:pt x="43" y="98"/>
                      <a:pt x="71" y="98"/>
                    </a:cubicBezTo>
                    <a:cubicBezTo>
                      <a:pt x="85" y="98"/>
                      <a:pt x="113" y="70"/>
                      <a:pt x="99" y="42"/>
                    </a:cubicBezTo>
                    <a:cubicBezTo>
                      <a:pt x="99" y="14"/>
                      <a:pt x="71" y="0"/>
                      <a:pt x="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 name="Google Shape;5556;p57"/>
              <p:cNvSpPr/>
              <p:nvPr/>
            </p:nvSpPr>
            <p:spPr>
              <a:xfrm>
                <a:off x="4821410" y="2301389"/>
                <a:ext cx="4523" cy="4120"/>
              </a:xfrm>
              <a:custGeom>
                <a:avLst/>
                <a:gdLst/>
                <a:ahLst/>
                <a:cxnLst/>
                <a:rect l="l" t="t" r="r" b="b"/>
                <a:pathLst>
                  <a:path w="112" h="102" extrusionOk="0">
                    <a:moveTo>
                      <a:pt x="42" y="0"/>
                    </a:moveTo>
                    <a:cubicBezTo>
                      <a:pt x="28" y="14"/>
                      <a:pt x="0" y="42"/>
                      <a:pt x="14" y="70"/>
                    </a:cubicBezTo>
                    <a:cubicBezTo>
                      <a:pt x="14" y="81"/>
                      <a:pt x="32" y="101"/>
                      <a:pt x="54" y="101"/>
                    </a:cubicBezTo>
                    <a:cubicBezTo>
                      <a:pt x="59" y="101"/>
                      <a:pt x="64" y="100"/>
                      <a:pt x="70" y="98"/>
                    </a:cubicBezTo>
                    <a:cubicBezTo>
                      <a:pt x="98" y="98"/>
                      <a:pt x="112" y="70"/>
                      <a:pt x="112" y="42"/>
                    </a:cubicBezTo>
                    <a:cubicBezTo>
                      <a:pt x="98" y="14"/>
                      <a:pt x="70" y="0"/>
                      <a:pt x="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 name="Google Shape;5557;p57"/>
              <p:cNvSpPr/>
              <p:nvPr/>
            </p:nvSpPr>
            <p:spPr>
              <a:xfrm>
                <a:off x="4816886" y="2307003"/>
                <a:ext cx="4564" cy="4120"/>
              </a:xfrm>
              <a:custGeom>
                <a:avLst/>
                <a:gdLst/>
                <a:ahLst/>
                <a:cxnLst/>
                <a:rect l="l" t="t" r="r" b="b"/>
                <a:pathLst>
                  <a:path w="113" h="102" extrusionOk="0">
                    <a:moveTo>
                      <a:pt x="56" y="1"/>
                    </a:moveTo>
                    <a:cubicBezTo>
                      <a:pt x="28" y="1"/>
                      <a:pt x="0" y="28"/>
                      <a:pt x="14" y="70"/>
                    </a:cubicBezTo>
                    <a:cubicBezTo>
                      <a:pt x="14" y="82"/>
                      <a:pt x="33" y="102"/>
                      <a:pt x="54" y="102"/>
                    </a:cubicBezTo>
                    <a:cubicBezTo>
                      <a:pt x="60" y="102"/>
                      <a:pt x="65" y="101"/>
                      <a:pt x="70" y="98"/>
                    </a:cubicBezTo>
                    <a:cubicBezTo>
                      <a:pt x="98" y="98"/>
                      <a:pt x="112" y="70"/>
                      <a:pt x="112" y="42"/>
                    </a:cubicBezTo>
                    <a:cubicBezTo>
                      <a:pt x="112" y="14"/>
                      <a:pt x="84" y="1"/>
                      <a:pt x="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 name="Google Shape;5558;p57"/>
              <p:cNvSpPr/>
              <p:nvPr/>
            </p:nvSpPr>
            <p:spPr>
              <a:xfrm>
                <a:off x="4810707" y="2289959"/>
                <a:ext cx="4523" cy="4120"/>
              </a:xfrm>
              <a:custGeom>
                <a:avLst/>
                <a:gdLst/>
                <a:ahLst/>
                <a:cxnLst/>
                <a:rect l="l" t="t" r="r" b="b"/>
                <a:pathLst>
                  <a:path w="112" h="102" extrusionOk="0">
                    <a:moveTo>
                      <a:pt x="57" y="0"/>
                    </a:moveTo>
                    <a:cubicBezTo>
                      <a:pt x="52" y="0"/>
                      <a:pt x="47" y="1"/>
                      <a:pt x="42" y="4"/>
                    </a:cubicBezTo>
                    <a:cubicBezTo>
                      <a:pt x="14" y="4"/>
                      <a:pt x="0" y="32"/>
                      <a:pt x="0" y="60"/>
                    </a:cubicBezTo>
                    <a:cubicBezTo>
                      <a:pt x="14" y="88"/>
                      <a:pt x="28" y="102"/>
                      <a:pt x="56" y="102"/>
                    </a:cubicBezTo>
                    <a:cubicBezTo>
                      <a:pt x="84" y="88"/>
                      <a:pt x="112" y="74"/>
                      <a:pt x="98" y="46"/>
                    </a:cubicBezTo>
                    <a:cubicBezTo>
                      <a:pt x="98" y="23"/>
                      <a:pt x="79" y="0"/>
                      <a:pt x="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 name="Google Shape;5559;p57"/>
              <p:cNvSpPr/>
              <p:nvPr/>
            </p:nvSpPr>
            <p:spPr>
              <a:xfrm>
                <a:off x="4791887" y="2305872"/>
                <a:ext cx="4927" cy="2989"/>
              </a:xfrm>
              <a:custGeom>
                <a:avLst/>
                <a:gdLst/>
                <a:ahLst/>
                <a:cxnLst/>
                <a:rect l="l" t="t" r="r" b="b"/>
                <a:pathLst>
                  <a:path w="122" h="74" extrusionOk="0">
                    <a:moveTo>
                      <a:pt x="61" y="1"/>
                    </a:moveTo>
                    <a:cubicBezTo>
                      <a:pt x="0" y="11"/>
                      <a:pt x="66" y="73"/>
                      <a:pt x="100" y="73"/>
                    </a:cubicBezTo>
                    <a:cubicBezTo>
                      <a:pt x="113" y="73"/>
                      <a:pt x="121" y="65"/>
                      <a:pt x="117" y="42"/>
                    </a:cubicBezTo>
                    <a:cubicBezTo>
                      <a:pt x="117" y="15"/>
                      <a:pt x="89" y="1"/>
                      <a:pt x="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 name="Google Shape;5560;p57"/>
              <p:cNvSpPr/>
              <p:nvPr/>
            </p:nvSpPr>
            <p:spPr>
              <a:xfrm>
                <a:off x="4741403" y="2170656"/>
                <a:ext cx="69305" cy="175807"/>
              </a:xfrm>
              <a:custGeom>
                <a:avLst/>
                <a:gdLst/>
                <a:ahLst/>
                <a:cxnLst/>
                <a:rect l="l" t="t" r="r" b="b"/>
                <a:pathLst>
                  <a:path w="1716" h="4353" extrusionOk="0">
                    <a:moveTo>
                      <a:pt x="1423" y="936"/>
                    </a:moveTo>
                    <a:lnTo>
                      <a:pt x="1158" y="1"/>
                    </a:lnTo>
                    <a:lnTo>
                      <a:pt x="1060" y="15"/>
                    </a:lnTo>
                    <a:lnTo>
                      <a:pt x="1242" y="922"/>
                    </a:lnTo>
                    <a:cubicBezTo>
                      <a:pt x="1242" y="922"/>
                      <a:pt x="0" y="2316"/>
                      <a:pt x="1716" y="4353"/>
                    </a:cubicBezTo>
                    <a:cubicBezTo>
                      <a:pt x="1521" y="4116"/>
                      <a:pt x="293" y="2484"/>
                      <a:pt x="1423" y="936"/>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 name="Google Shape;5561;p57"/>
              <p:cNvSpPr/>
              <p:nvPr/>
            </p:nvSpPr>
            <p:spPr>
              <a:xfrm>
                <a:off x="4810142" y="2105875"/>
                <a:ext cx="19184" cy="15266"/>
              </a:xfrm>
              <a:custGeom>
                <a:avLst/>
                <a:gdLst/>
                <a:ahLst/>
                <a:cxnLst/>
                <a:rect l="l" t="t" r="r" b="b"/>
                <a:pathLst>
                  <a:path w="475" h="378" extrusionOk="0">
                    <a:moveTo>
                      <a:pt x="432" y="1"/>
                    </a:moveTo>
                    <a:lnTo>
                      <a:pt x="0" y="238"/>
                    </a:lnTo>
                    <a:lnTo>
                      <a:pt x="237" y="182"/>
                    </a:lnTo>
                    <a:lnTo>
                      <a:pt x="279" y="377"/>
                    </a:lnTo>
                    <a:cubicBezTo>
                      <a:pt x="335" y="350"/>
                      <a:pt x="405" y="336"/>
                      <a:pt x="474" y="336"/>
                    </a:cubicBezTo>
                    <a:lnTo>
                      <a:pt x="4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 name="Google Shape;5562;p57"/>
              <p:cNvSpPr/>
              <p:nvPr/>
            </p:nvSpPr>
            <p:spPr>
              <a:xfrm>
                <a:off x="4777994" y="2115446"/>
                <a:ext cx="32189" cy="9087"/>
              </a:xfrm>
              <a:custGeom>
                <a:avLst/>
                <a:gdLst/>
                <a:ahLst/>
                <a:cxnLst/>
                <a:rect l="l" t="t" r="r" b="b"/>
                <a:pathLst>
                  <a:path w="797" h="225" extrusionOk="0">
                    <a:moveTo>
                      <a:pt x="796" y="1"/>
                    </a:moveTo>
                    <a:lnTo>
                      <a:pt x="1" y="168"/>
                    </a:lnTo>
                    <a:lnTo>
                      <a:pt x="392" y="224"/>
                    </a:lnTo>
                    <a:lnTo>
                      <a:pt x="796" y="1"/>
                    </a:lnTo>
                    <a:close/>
                  </a:path>
                </a:pathLst>
              </a:custGeom>
              <a:solidFill>
                <a:srgbClr val="0B8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 name="Google Shape;5563;p57"/>
              <p:cNvSpPr/>
              <p:nvPr/>
            </p:nvSpPr>
            <p:spPr>
              <a:xfrm>
                <a:off x="4754367" y="2118839"/>
                <a:ext cx="23142" cy="12439"/>
              </a:xfrm>
              <a:custGeom>
                <a:avLst/>
                <a:gdLst/>
                <a:ahLst/>
                <a:cxnLst/>
                <a:rect l="l" t="t" r="r" b="b"/>
                <a:pathLst>
                  <a:path w="573" h="308" extrusionOk="0">
                    <a:moveTo>
                      <a:pt x="0" y="1"/>
                    </a:moveTo>
                    <a:lnTo>
                      <a:pt x="70" y="308"/>
                    </a:lnTo>
                    <a:cubicBezTo>
                      <a:pt x="112" y="294"/>
                      <a:pt x="168" y="294"/>
                      <a:pt x="209" y="294"/>
                    </a:cubicBezTo>
                    <a:lnTo>
                      <a:pt x="279" y="294"/>
                    </a:lnTo>
                    <a:lnTo>
                      <a:pt x="237" y="154"/>
                    </a:lnTo>
                    <a:lnTo>
                      <a:pt x="572" y="84"/>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 name="Google Shape;5564;p57"/>
              <p:cNvSpPr/>
              <p:nvPr/>
            </p:nvSpPr>
            <p:spPr>
              <a:xfrm>
                <a:off x="4767856" y="2110963"/>
                <a:ext cx="51898" cy="15711"/>
              </a:xfrm>
              <a:custGeom>
                <a:avLst/>
                <a:gdLst/>
                <a:ahLst/>
                <a:cxnLst/>
                <a:rect l="l" t="t" r="r" b="b"/>
                <a:pathLst>
                  <a:path w="1285" h="389" extrusionOk="0">
                    <a:moveTo>
                      <a:pt x="1284" y="0"/>
                    </a:moveTo>
                    <a:lnTo>
                      <a:pt x="1284" y="0"/>
                    </a:lnTo>
                    <a:cubicBezTo>
                      <a:pt x="1283" y="0"/>
                      <a:pt x="1281" y="3"/>
                      <a:pt x="1276" y="7"/>
                    </a:cubicBezTo>
                    <a:lnTo>
                      <a:pt x="1276" y="7"/>
                    </a:lnTo>
                    <a:cubicBezTo>
                      <a:pt x="1279" y="5"/>
                      <a:pt x="1281" y="3"/>
                      <a:pt x="1284" y="0"/>
                    </a:cubicBezTo>
                    <a:close/>
                    <a:moveTo>
                      <a:pt x="1276" y="7"/>
                    </a:moveTo>
                    <a:lnTo>
                      <a:pt x="1276" y="7"/>
                    </a:lnTo>
                    <a:cubicBezTo>
                      <a:pt x="961" y="261"/>
                      <a:pt x="664" y="329"/>
                      <a:pt x="437" y="329"/>
                    </a:cubicBezTo>
                    <a:cubicBezTo>
                      <a:pt x="173" y="329"/>
                      <a:pt x="1" y="238"/>
                      <a:pt x="1" y="238"/>
                    </a:cubicBezTo>
                    <a:lnTo>
                      <a:pt x="1" y="238"/>
                    </a:lnTo>
                    <a:cubicBezTo>
                      <a:pt x="169" y="347"/>
                      <a:pt x="331" y="389"/>
                      <a:pt x="481" y="389"/>
                    </a:cubicBezTo>
                    <a:cubicBezTo>
                      <a:pt x="902" y="389"/>
                      <a:pt x="1220" y="59"/>
                      <a:pt x="1276" y="7"/>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 name="Google Shape;5565;p57"/>
              <p:cNvSpPr/>
              <p:nvPr/>
            </p:nvSpPr>
            <p:spPr>
              <a:xfrm>
                <a:off x="4726742" y="2078855"/>
                <a:ext cx="132996" cy="50323"/>
              </a:xfrm>
              <a:custGeom>
                <a:avLst/>
                <a:gdLst/>
                <a:ahLst/>
                <a:cxnLst/>
                <a:rect l="l" t="t" r="r" b="b"/>
                <a:pathLst>
                  <a:path w="3293" h="1246" extrusionOk="0">
                    <a:moveTo>
                      <a:pt x="2511" y="0"/>
                    </a:moveTo>
                    <a:lnTo>
                      <a:pt x="2511" y="0"/>
                    </a:lnTo>
                    <a:cubicBezTo>
                      <a:pt x="2470" y="112"/>
                      <a:pt x="2428" y="223"/>
                      <a:pt x="2372" y="335"/>
                    </a:cubicBezTo>
                    <a:cubicBezTo>
                      <a:pt x="2428" y="447"/>
                      <a:pt x="2288" y="586"/>
                      <a:pt x="2191" y="684"/>
                    </a:cubicBezTo>
                    <a:cubicBezTo>
                      <a:pt x="2149" y="712"/>
                      <a:pt x="2107" y="740"/>
                      <a:pt x="2107" y="740"/>
                    </a:cubicBezTo>
                    <a:cubicBezTo>
                      <a:pt x="1967" y="851"/>
                      <a:pt x="1800" y="949"/>
                      <a:pt x="1619" y="1005"/>
                    </a:cubicBezTo>
                    <a:cubicBezTo>
                      <a:pt x="1558" y="1018"/>
                      <a:pt x="1498" y="1024"/>
                      <a:pt x="1438" y="1024"/>
                    </a:cubicBezTo>
                    <a:cubicBezTo>
                      <a:pt x="1304" y="1024"/>
                      <a:pt x="1172" y="993"/>
                      <a:pt x="1047" y="935"/>
                    </a:cubicBezTo>
                    <a:cubicBezTo>
                      <a:pt x="1005" y="921"/>
                      <a:pt x="949" y="907"/>
                      <a:pt x="921" y="879"/>
                    </a:cubicBezTo>
                    <a:cubicBezTo>
                      <a:pt x="712" y="795"/>
                      <a:pt x="628" y="712"/>
                      <a:pt x="642" y="614"/>
                    </a:cubicBezTo>
                    <a:cubicBezTo>
                      <a:pt x="545" y="530"/>
                      <a:pt x="475" y="447"/>
                      <a:pt x="405" y="335"/>
                    </a:cubicBezTo>
                    <a:lnTo>
                      <a:pt x="405" y="335"/>
                    </a:lnTo>
                    <a:cubicBezTo>
                      <a:pt x="29" y="558"/>
                      <a:pt x="1" y="837"/>
                      <a:pt x="768" y="1102"/>
                    </a:cubicBezTo>
                    <a:cubicBezTo>
                      <a:pt x="970" y="1203"/>
                      <a:pt x="1186" y="1246"/>
                      <a:pt x="1401" y="1246"/>
                    </a:cubicBezTo>
                    <a:cubicBezTo>
                      <a:pt x="1483" y="1246"/>
                      <a:pt x="1565" y="1239"/>
                      <a:pt x="1647" y="1228"/>
                    </a:cubicBezTo>
                    <a:cubicBezTo>
                      <a:pt x="1926" y="1130"/>
                      <a:pt x="2191" y="991"/>
                      <a:pt x="2414" y="809"/>
                    </a:cubicBezTo>
                    <a:cubicBezTo>
                      <a:pt x="2414" y="809"/>
                      <a:pt x="3293" y="182"/>
                      <a:pt x="25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 name="Google Shape;5566;p57"/>
              <p:cNvSpPr/>
              <p:nvPr/>
            </p:nvSpPr>
            <p:spPr>
              <a:xfrm>
                <a:off x="4737445" y="2082248"/>
                <a:ext cx="99192" cy="43901"/>
              </a:xfrm>
              <a:custGeom>
                <a:avLst/>
                <a:gdLst/>
                <a:ahLst/>
                <a:cxnLst/>
                <a:rect l="l" t="t" r="r" b="b"/>
                <a:pathLst>
                  <a:path w="2456" h="1087" extrusionOk="0">
                    <a:moveTo>
                      <a:pt x="2219" y="0"/>
                    </a:moveTo>
                    <a:cubicBezTo>
                      <a:pt x="2205" y="28"/>
                      <a:pt x="2205" y="56"/>
                      <a:pt x="2191" y="84"/>
                    </a:cubicBezTo>
                    <a:cubicBezTo>
                      <a:pt x="2288" y="153"/>
                      <a:pt x="2316" y="307"/>
                      <a:pt x="2232" y="418"/>
                    </a:cubicBezTo>
                    <a:cubicBezTo>
                      <a:pt x="1860" y="902"/>
                      <a:pt x="1458" y="983"/>
                      <a:pt x="1230" y="983"/>
                    </a:cubicBezTo>
                    <a:cubicBezTo>
                      <a:pt x="1117" y="983"/>
                      <a:pt x="1047" y="962"/>
                      <a:pt x="1047" y="962"/>
                    </a:cubicBezTo>
                    <a:cubicBezTo>
                      <a:pt x="252" y="823"/>
                      <a:pt x="182" y="572"/>
                      <a:pt x="238" y="391"/>
                    </a:cubicBezTo>
                    <a:cubicBezTo>
                      <a:pt x="210" y="363"/>
                      <a:pt x="182" y="321"/>
                      <a:pt x="154" y="279"/>
                    </a:cubicBezTo>
                    <a:cubicBezTo>
                      <a:pt x="126" y="321"/>
                      <a:pt x="98" y="349"/>
                      <a:pt x="84" y="405"/>
                    </a:cubicBezTo>
                    <a:cubicBezTo>
                      <a:pt x="1" y="600"/>
                      <a:pt x="56" y="893"/>
                      <a:pt x="991" y="1060"/>
                    </a:cubicBezTo>
                    <a:cubicBezTo>
                      <a:pt x="991" y="1060"/>
                      <a:pt x="1077" y="1087"/>
                      <a:pt x="1216" y="1087"/>
                    </a:cubicBezTo>
                    <a:cubicBezTo>
                      <a:pt x="1482" y="1087"/>
                      <a:pt x="1942" y="991"/>
                      <a:pt x="2372" y="432"/>
                    </a:cubicBezTo>
                    <a:cubicBezTo>
                      <a:pt x="2456" y="307"/>
                      <a:pt x="2428" y="139"/>
                      <a:pt x="2302" y="42"/>
                    </a:cubicBezTo>
                    <a:cubicBezTo>
                      <a:pt x="2274" y="28"/>
                      <a:pt x="2246" y="14"/>
                      <a:pt x="22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 name="Google Shape;5567;p57"/>
              <p:cNvSpPr/>
              <p:nvPr/>
            </p:nvSpPr>
            <p:spPr>
              <a:xfrm>
                <a:off x="4725167" y="2092951"/>
                <a:ext cx="32593" cy="27060"/>
              </a:xfrm>
              <a:custGeom>
                <a:avLst/>
                <a:gdLst/>
                <a:ahLst/>
                <a:cxnLst/>
                <a:rect l="l" t="t" r="r" b="b"/>
                <a:pathLst>
                  <a:path w="807" h="670" extrusionOk="0">
                    <a:moveTo>
                      <a:pt x="458" y="0"/>
                    </a:moveTo>
                    <a:cubicBezTo>
                      <a:pt x="278" y="111"/>
                      <a:pt x="0" y="374"/>
                      <a:pt x="796" y="665"/>
                    </a:cubicBezTo>
                    <a:lnTo>
                      <a:pt x="796" y="665"/>
                    </a:lnTo>
                    <a:cubicBezTo>
                      <a:pt x="707" y="628"/>
                      <a:pt x="147" y="340"/>
                      <a:pt x="472" y="28"/>
                    </a:cubicBezTo>
                    <a:lnTo>
                      <a:pt x="458" y="0"/>
                    </a:lnTo>
                    <a:close/>
                    <a:moveTo>
                      <a:pt x="796" y="665"/>
                    </a:moveTo>
                    <a:cubicBezTo>
                      <a:pt x="802" y="668"/>
                      <a:pt x="806" y="670"/>
                      <a:pt x="807" y="670"/>
                    </a:cubicBezTo>
                    <a:cubicBezTo>
                      <a:pt x="803" y="668"/>
                      <a:pt x="799" y="667"/>
                      <a:pt x="796" y="6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 name="Google Shape;5568;p57"/>
              <p:cNvSpPr/>
              <p:nvPr/>
            </p:nvSpPr>
            <p:spPr>
              <a:xfrm>
                <a:off x="4827024" y="2081683"/>
                <a:ext cx="16397" cy="19749"/>
              </a:xfrm>
              <a:custGeom>
                <a:avLst/>
                <a:gdLst/>
                <a:ahLst/>
                <a:cxnLst/>
                <a:rect l="l" t="t" r="r" b="b"/>
                <a:pathLst>
                  <a:path w="406" h="489" extrusionOk="0">
                    <a:moveTo>
                      <a:pt x="1" y="0"/>
                    </a:moveTo>
                    <a:lnTo>
                      <a:pt x="1" y="14"/>
                    </a:lnTo>
                    <a:cubicBezTo>
                      <a:pt x="196" y="84"/>
                      <a:pt x="266" y="335"/>
                      <a:pt x="126" y="488"/>
                    </a:cubicBezTo>
                    <a:cubicBezTo>
                      <a:pt x="405" y="195"/>
                      <a:pt x="196" y="56"/>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 name="Google Shape;5569;p57"/>
              <p:cNvSpPr/>
              <p:nvPr/>
            </p:nvSpPr>
            <p:spPr>
              <a:xfrm>
                <a:off x="4762243" y="2113225"/>
                <a:ext cx="57512" cy="14701"/>
              </a:xfrm>
              <a:custGeom>
                <a:avLst/>
                <a:gdLst/>
                <a:ahLst/>
                <a:cxnLst/>
                <a:rect l="l" t="t" r="r" b="b"/>
                <a:pathLst>
                  <a:path w="1424" h="364" extrusionOk="0">
                    <a:moveTo>
                      <a:pt x="1423" y="0"/>
                    </a:moveTo>
                    <a:lnTo>
                      <a:pt x="1423" y="0"/>
                    </a:lnTo>
                    <a:cubicBezTo>
                      <a:pt x="1161" y="199"/>
                      <a:pt x="840" y="304"/>
                      <a:pt x="518" y="304"/>
                    </a:cubicBezTo>
                    <a:cubicBezTo>
                      <a:pt x="343" y="304"/>
                      <a:pt x="167" y="273"/>
                      <a:pt x="0" y="209"/>
                    </a:cubicBezTo>
                    <a:lnTo>
                      <a:pt x="0" y="209"/>
                    </a:lnTo>
                    <a:cubicBezTo>
                      <a:pt x="1" y="209"/>
                      <a:pt x="272" y="364"/>
                      <a:pt x="619" y="364"/>
                    </a:cubicBezTo>
                    <a:cubicBezTo>
                      <a:pt x="872" y="364"/>
                      <a:pt x="1165" y="282"/>
                      <a:pt x="1423" y="0"/>
                    </a:cubicBezTo>
                    <a:close/>
                  </a:path>
                </a:pathLst>
              </a:custGeom>
              <a:solidFill>
                <a:srgbClr val="E9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 name="Google Shape;5570;p57"/>
              <p:cNvSpPr/>
              <p:nvPr/>
            </p:nvSpPr>
            <p:spPr>
              <a:xfrm>
                <a:off x="5257429" y="2020254"/>
                <a:ext cx="106502" cy="106502"/>
              </a:xfrm>
              <a:custGeom>
                <a:avLst/>
                <a:gdLst/>
                <a:ahLst/>
                <a:cxnLst/>
                <a:rect l="l" t="t" r="r" b="b"/>
                <a:pathLst>
                  <a:path w="2637" h="2637" extrusionOk="0">
                    <a:moveTo>
                      <a:pt x="1325" y="1"/>
                    </a:moveTo>
                    <a:cubicBezTo>
                      <a:pt x="586" y="1"/>
                      <a:pt x="0" y="600"/>
                      <a:pt x="0" y="1326"/>
                    </a:cubicBezTo>
                    <a:cubicBezTo>
                      <a:pt x="0" y="2051"/>
                      <a:pt x="586" y="2637"/>
                      <a:pt x="1325" y="2637"/>
                    </a:cubicBezTo>
                    <a:cubicBezTo>
                      <a:pt x="2051" y="2637"/>
                      <a:pt x="2637" y="2051"/>
                      <a:pt x="2637" y="1326"/>
                    </a:cubicBezTo>
                    <a:cubicBezTo>
                      <a:pt x="2637" y="600"/>
                      <a:pt x="2051" y="1"/>
                      <a:pt x="13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 name="Google Shape;5571;p57"/>
              <p:cNvSpPr/>
              <p:nvPr/>
            </p:nvSpPr>
            <p:spPr>
              <a:xfrm>
                <a:off x="5346443" y="1255239"/>
                <a:ext cx="81138" cy="69184"/>
              </a:xfrm>
              <a:custGeom>
                <a:avLst/>
                <a:gdLst/>
                <a:ahLst/>
                <a:cxnLst/>
                <a:rect l="l" t="t" r="r" b="b"/>
                <a:pathLst>
                  <a:path w="2009" h="1713" extrusionOk="0">
                    <a:moveTo>
                      <a:pt x="1158" y="0"/>
                    </a:moveTo>
                    <a:cubicBezTo>
                      <a:pt x="391" y="0"/>
                      <a:pt x="0" y="921"/>
                      <a:pt x="544" y="1465"/>
                    </a:cubicBezTo>
                    <a:cubicBezTo>
                      <a:pt x="719" y="1636"/>
                      <a:pt x="933" y="1712"/>
                      <a:pt x="1143" y="1712"/>
                    </a:cubicBezTo>
                    <a:cubicBezTo>
                      <a:pt x="1585" y="1712"/>
                      <a:pt x="2009" y="1372"/>
                      <a:pt x="2009" y="851"/>
                    </a:cubicBezTo>
                    <a:cubicBezTo>
                      <a:pt x="2009" y="377"/>
                      <a:pt x="1618" y="0"/>
                      <a:pt x="1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 name="Google Shape;5572;p57"/>
              <p:cNvSpPr/>
              <p:nvPr/>
            </p:nvSpPr>
            <p:spPr>
              <a:xfrm>
                <a:off x="5709240" y="1297484"/>
                <a:ext cx="275483" cy="252987"/>
              </a:xfrm>
              <a:custGeom>
                <a:avLst/>
                <a:gdLst/>
                <a:ahLst/>
                <a:cxnLst/>
                <a:rect l="l" t="t" r="r" b="b"/>
                <a:pathLst>
                  <a:path w="6821" h="6264" extrusionOk="0">
                    <a:moveTo>
                      <a:pt x="3641" y="1"/>
                    </a:moveTo>
                    <a:lnTo>
                      <a:pt x="3334" y="1409"/>
                    </a:lnTo>
                    <a:lnTo>
                      <a:pt x="2901" y="1605"/>
                    </a:lnTo>
                    <a:lnTo>
                      <a:pt x="1409" y="2274"/>
                    </a:lnTo>
                    <a:lnTo>
                      <a:pt x="474" y="2902"/>
                    </a:lnTo>
                    <a:lnTo>
                      <a:pt x="0" y="3669"/>
                    </a:lnTo>
                    <a:lnTo>
                      <a:pt x="140" y="4478"/>
                    </a:lnTo>
                    <a:lnTo>
                      <a:pt x="795" y="5176"/>
                    </a:lnTo>
                    <a:lnTo>
                      <a:pt x="2706" y="5901"/>
                    </a:lnTo>
                    <a:lnTo>
                      <a:pt x="4994" y="6264"/>
                    </a:lnTo>
                    <a:lnTo>
                      <a:pt x="6179" y="6040"/>
                    </a:lnTo>
                    <a:lnTo>
                      <a:pt x="6681" y="5510"/>
                    </a:lnTo>
                    <a:lnTo>
                      <a:pt x="6821" y="4897"/>
                    </a:lnTo>
                    <a:lnTo>
                      <a:pt x="6472" y="3948"/>
                    </a:lnTo>
                    <a:lnTo>
                      <a:pt x="5691" y="2874"/>
                    </a:lnTo>
                    <a:lnTo>
                      <a:pt x="4756" y="1758"/>
                    </a:lnTo>
                    <a:lnTo>
                      <a:pt x="5049" y="321"/>
                    </a:lnTo>
                    <a:cubicBezTo>
                      <a:pt x="4729" y="280"/>
                      <a:pt x="4394" y="238"/>
                      <a:pt x="4059" y="196"/>
                    </a:cubicBezTo>
                    <a:cubicBezTo>
                      <a:pt x="3906" y="168"/>
                      <a:pt x="3766" y="98"/>
                      <a:pt x="3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 name="Google Shape;5573;p57"/>
              <p:cNvSpPr/>
              <p:nvPr/>
            </p:nvSpPr>
            <p:spPr>
              <a:xfrm>
                <a:off x="5776808" y="1395544"/>
                <a:ext cx="167366" cy="48303"/>
              </a:xfrm>
              <a:custGeom>
                <a:avLst/>
                <a:gdLst/>
                <a:ahLst/>
                <a:cxnLst/>
                <a:rect l="l" t="t" r="r" b="b"/>
                <a:pathLst>
                  <a:path w="4144" h="1196" extrusionOk="0">
                    <a:moveTo>
                      <a:pt x="306" y="1"/>
                    </a:moveTo>
                    <a:cubicBezTo>
                      <a:pt x="129" y="1"/>
                      <a:pt x="23" y="10"/>
                      <a:pt x="1" y="14"/>
                    </a:cubicBezTo>
                    <a:cubicBezTo>
                      <a:pt x="1063" y="962"/>
                      <a:pt x="2114" y="1196"/>
                      <a:pt x="2892" y="1196"/>
                    </a:cubicBezTo>
                    <a:cubicBezTo>
                      <a:pt x="3646" y="1196"/>
                      <a:pt x="4144" y="976"/>
                      <a:pt x="4144" y="976"/>
                    </a:cubicBezTo>
                    <a:cubicBezTo>
                      <a:pt x="2352" y="113"/>
                      <a:pt x="912" y="1"/>
                      <a:pt x="3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 name="Google Shape;5574;p57"/>
              <p:cNvSpPr/>
              <p:nvPr/>
            </p:nvSpPr>
            <p:spPr>
              <a:xfrm>
                <a:off x="5718247" y="1396069"/>
                <a:ext cx="260297" cy="141760"/>
              </a:xfrm>
              <a:custGeom>
                <a:avLst/>
                <a:gdLst/>
                <a:ahLst/>
                <a:cxnLst/>
                <a:rect l="l" t="t" r="r" b="b"/>
                <a:pathLst>
                  <a:path w="6445" h="3510" extrusionOk="0">
                    <a:moveTo>
                      <a:pt x="1451" y="1"/>
                    </a:moveTo>
                    <a:cubicBezTo>
                      <a:pt x="1451" y="1"/>
                      <a:pt x="98" y="600"/>
                      <a:pt x="28" y="1395"/>
                    </a:cubicBezTo>
                    <a:cubicBezTo>
                      <a:pt x="0" y="1633"/>
                      <a:pt x="154" y="1884"/>
                      <a:pt x="405" y="2107"/>
                    </a:cubicBezTo>
                    <a:cubicBezTo>
                      <a:pt x="977" y="2637"/>
                      <a:pt x="2106" y="3097"/>
                      <a:pt x="2943" y="3265"/>
                    </a:cubicBezTo>
                    <a:cubicBezTo>
                      <a:pt x="3517" y="3370"/>
                      <a:pt x="4201" y="3510"/>
                      <a:pt x="4804" y="3510"/>
                    </a:cubicBezTo>
                    <a:cubicBezTo>
                      <a:pt x="5154" y="3510"/>
                      <a:pt x="5477" y="3463"/>
                      <a:pt x="5733" y="3334"/>
                    </a:cubicBezTo>
                    <a:cubicBezTo>
                      <a:pt x="5942" y="3223"/>
                      <a:pt x="6110" y="3027"/>
                      <a:pt x="6207" y="2804"/>
                    </a:cubicBezTo>
                    <a:cubicBezTo>
                      <a:pt x="6444" y="2163"/>
                      <a:pt x="5621" y="977"/>
                      <a:pt x="5580" y="963"/>
                    </a:cubicBezTo>
                    <a:cubicBezTo>
                      <a:pt x="5580" y="963"/>
                      <a:pt x="5394" y="1066"/>
                      <a:pt x="4919" y="1066"/>
                    </a:cubicBezTo>
                    <a:cubicBezTo>
                      <a:pt x="4591" y="1066"/>
                      <a:pt x="4125" y="1017"/>
                      <a:pt x="3487" y="851"/>
                    </a:cubicBezTo>
                    <a:cubicBezTo>
                      <a:pt x="2051" y="489"/>
                      <a:pt x="1535" y="70"/>
                      <a:pt x="1451" y="1"/>
                    </a:cubicBezTo>
                    <a:close/>
                  </a:path>
                </a:pathLst>
              </a:custGeom>
              <a:gradFill>
                <a:gsLst>
                  <a:gs pos="0">
                    <a:srgbClr val="11E7FF"/>
                  </a:gs>
                  <a:gs pos="100000">
                    <a:srgbClr val="067B8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 name="Google Shape;5575;p57"/>
              <p:cNvSpPr/>
              <p:nvPr/>
            </p:nvSpPr>
            <p:spPr>
              <a:xfrm>
                <a:off x="5783028" y="1468039"/>
                <a:ext cx="14257" cy="11430"/>
              </a:xfrm>
              <a:custGeom>
                <a:avLst/>
                <a:gdLst/>
                <a:ahLst/>
                <a:cxnLst/>
                <a:rect l="l" t="t" r="r" b="b"/>
                <a:pathLst>
                  <a:path w="353" h="283" extrusionOk="0">
                    <a:moveTo>
                      <a:pt x="189" y="1"/>
                    </a:moveTo>
                    <a:cubicBezTo>
                      <a:pt x="159" y="1"/>
                      <a:pt x="127" y="10"/>
                      <a:pt x="98" y="32"/>
                    </a:cubicBezTo>
                    <a:cubicBezTo>
                      <a:pt x="0" y="116"/>
                      <a:pt x="56" y="283"/>
                      <a:pt x="196" y="283"/>
                    </a:cubicBezTo>
                    <a:cubicBezTo>
                      <a:pt x="265" y="283"/>
                      <a:pt x="321" y="241"/>
                      <a:pt x="321" y="171"/>
                    </a:cubicBezTo>
                    <a:cubicBezTo>
                      <a:pt x="352" y="78"/>
                      <a:pt x="276" y="1"/>
                      <a:pt x="1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 name="Google Shape;5576;p57"/>
              <p:cNvSpPr/>
              <p:nvPr/>
            </p:nvSpPr>
            <p:spPr>
              <a:xfrm>
                <a:off x="5790338" y="1470826"/>
                <a:ext cx="3998" cy="3594"/>
              </a:xfrm>
              <a:custGeom>
                <a:avLst/>
                <a:gdLst/>
                <a:ahLst/>
                <a:cxnLst/>
                <a:rect l="l" t="t" r="r" b="b"/>
                <a:pathLst>
                  <a:path w="99" h="89" extrusionOk="0">
                    <a:moveTo>
                      <a:pt x="47" y="1"/>
                    </a:moveTo>
                    <a:cubicBezTo>
                      <a:pt x="33" y="1"/>
                      <a:pt x="15" y="21"/>
                      <a:pt x="15" y="33"/>
                    </a:cubicBezTo>
                    <a:cubicBezTo>
                      <a:pt x="1" y="61"/>
                      <a:pt x="15" y="88"/>
                      <a:pt x="42" y="88"/>
                    </a:cubicBezTo>
                    <a:cubicBezTo>
                      <a:pt x="56" y="88"/>
                      <a:pt x="84" y="75"/>
                      <a:pt x="84" y="61"/>
                    </a:cubicBezTo>
                    <a:cubicBezTo>
                      <a:pt x="98" y="33"/>
                      <a:pt x="84" y="5"/>
                      <a:pt x="56" y="5"/>
                    </a:cubicBezTo>
                    <a:cubicBezTo>
                      <a:pt x="54" y="2"/>
                      <a:pt x="51" y="1"/>
                      <a:pt x="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 name="Google Shape;5577;p57"/>
              <p:cNvSpPr/>
              <p:nvPr/>
            </p:nvSpPr>
            <p:spPr>
              <a:xfrm>
                <a:off x="5787511" y="1491262"/>
                <a:ext cx="5129" cy="4564"/>
              </a:xfrm>
              <a:custGeom>
                <a:avLst/>
                <a:gdLst/>
                <a:ahLst/>
                <a:cxnLst/>
                <a:rect l="l" t="t" r="r" b="b"/>
                <a:pathLst>
                  <a:path w="127" h="113" extrusionOk="0">
                    <a:moveTo>
                      <a:pt x="85" y="1"/>
                    </a:moveTo>
                    <a:cubicBezTo>
                      <a:pt x="43" y="1"/>
                      <a:pt x="15" y="15"/>
                      <a:pt x="15" y="43"/>
                    </a:cubicBezTo>
                    <a:cubicBezTo>
                      <a:pt x="1" y="71"/>
                      <a:pt x="29" y="99"/>
                      <a:pt x="57" y="113"/>
                    </a:cubicBezTo>
                    <a:cubicBezTo>
                      <a:pt x="85" y="113"/>
                      <a:pt x="112" y="99"/>
                      <a:pt x="126" y="71"/>
                    </a:cubicBezTo>
                    <a:cubicBezTo>
                      <a:pt x="126" y="43"/>
                      <a:pt x="112" y="15"/>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6" name="Google Shape;5578;p57"/>
              <p:cNvSpPr/>
              <p:nvPr/>
            </p:nvSpPr>
            <p:spPr>
              <a:xfrm>
                <a:off x="5789207" y="1492393"/>
                <a:ext cx="1737" cy="1414"/>
              </a:xfrm>
              <a:custGeom>
                <a:avLst/>
                <a:gdLst/>
                <a:ahLst/>
                <a:cxnLst/>
                <a:rect l="l" t="t" r="r" b="b"/>
                <a:pathLst>
                  <a:path w="43" h="35" extrusionOk="0">
                    <a:moveTo>
                      <a:pt x="29" y="1"/>
                    </a:moveTo>
                    <a:cubicBezTo>
                      <a:pt x="15" y="1"/>
                      <a:pt x="15" y="1"/>
                      <a:pt x="1" y="15"/>
                    </a:cubicBezTo>
                    <a:cubicBezTo>
                      <a:pt x="1" y="15"/>
                      <a:pt x="15" y="29"/>
                      <a:pt x="29" y="29"/>
                    </a:cubicBezTo>
                    <a:cubicBezTo>
                      <a:pt x="29" y="33"/>
                      <a:pt x="30" y="34"/>
                      <a:pt x="32" y="34"/>
                    </a:cubicBezTo>
                    <a:cubicBezTo>
                      <a:pt x="36" y="34"/>
                      <a:pt x="43" y="25"/>
                      <a:pt x="43" y="15"/>
                    </a:cubicBezTo>
                    <a:cubicBezTo>
                      <a:pt x="43" y="15"/>
                      <a:pt x="43" y="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7" name="Google Shape;5579;p57"/>
              <p:cNvSpPr/>
              <p:nvPr/>
            </p:nvSpPr>
            <p:spPr>
              <a:xfrm>
                <a:off x="5802171" y="1467070"/>
                <a:ext cx="4564" cy="4523"/>
              </a:xfrm>
              <a:custGeom>
                <a:avLst/>
                <a:gdLst/>
                <a:ahLst/>
                <a:cxnLst/>
                <a:rect l="l" t="t" r="r" b="b"/>
                <a:pathLst>
                  <a:path w="113" h="112" extrusionOk="0">
                    <a:moveTo>
                      <a:pt x="70" y="0"/>
                    </a:moveTo>
                    <a:cubicBezTo>
                      <a:pt x="42" y="0"/>
                      <a:pt x="14" y="14"/>
                      <a:pt x="1" y="42"/>
                    </a:cubicBezTo>
                    <a:cubicBezTo>
                      <a:pt x="1" y="70"/>
                      <a:pt x="14" y="112"/>
                      <a:pt x="42" y="112"/>
                    </a:cubicBezTo>
                    <a:cubicBezTo>
                      <a:pt x="70" y="112"/>
                      <a:pt x="98" y="98"/>
                      <a:pt x="112" y="70"/>
                    </a:cubicBezTo>
                    <a:cubicBezTo>
                      <a:pt x="112" y="42"/>
                      <a:pt x="98" y="14"/>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8" name="Google Shape;5580;p57"/>
              <p:cNvSpPr/>
              <p:nvPr/>
            </p:nvSpPr>
            <p:spPr>
              <a:xfrm>
                <a:off x="5803302" y="1468201"/>
                <a:ext cx="1737" cy="1373"/>
              </a:xfrm>
              <a:custGeom>
                <a:avLst/>
                <a:gdLst/>
                <a:ahLst/>
                <a:cxnLst/>
                <a:rect l="l" t="t" r="r" b="b"/>
                <a:pathLst>
                  <a:path w="43" h="34" extrusionOk="0">
                    <a:moveTo>
                      <a:pt x="28" y="0"/>
                    </a:moveTo>
                    <a:cubicBezTo>
                      <a:pt x="14" y="0"/>
                      <a:pt x="14" y="0"/>
                      <a:pt x="0" y="14"/>
                    </a:cubicBezTo>
                    <a:cubicBezTo>
                      <a:pt x="0" y="14"/>
                      <a:pt x="14" y="28"/>
                      <a:pt x="28" y="28"/>
                    </a:cubicBezTo>
                    <a:cubicBezTo>
                      <a:pt x="28" y="32"/>
                      <a:pt x="30" y="34"/>
                      <a:pt x="31" y="34"/>
                    </a:cubicBezTo>
                    <a:cubicBezTo>
                      <a:pt x="35" y="34"/>
                      <a:pt x="42" y="24"/>
                      <a:pt x="42" y="14"/>
                    </a:cubicBezTo>
                    <a:cubicBezTo>
                      <a:pt x="42" y="14"/>
                      <a:pt x="42" y="0"/>
                      <a:pt x="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9" name="Google Shape;5581;p57"/>
              <p:cNvSpPr/>
              <p:nvPr/>
            </p:nvSpPr>
            <p:spPr>
              <a:xfrm>
                <a:off x="5767196" y="1460729"/>
                <a:ext cx="5452" cy="2989"/>
              </a:xfrm>
              <a:custGeom>
                <a:avLst/>
                <a:gdLst/>
                <a:ahLst/>
                <a:cxnLst/>
                <a:rect l="l" t="t" r="r" b="b"/>
                <a:pathLst>
                  <a:path w="135" h="74" extrusionOk="0">
                    <a:moveTo>
                      <a:pt x="114" y="1"/>
                    </a:moveTo>
                    <a:cubicBezTo>
                      <a:pt x="78" y="1"/>
                      <a:pt x="0" y="63"/>
                      <a:pt x="71" y="73"/>
                    </a:cubicBezTo>
                    <a:cubicBezTo>
                      <a:pt x="99" y="73"/>
                      <a:pt x="127" y="59"/>
                      <a:pt x="127" y="32"/>
                    </a:cubicBezTo>
                    <a:cubicBezTo>
                      <a:pt x="135" y="9"/>
                      <a:pt x="127" y="1"/>
                      <a:pt x="1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0" name="Google Shape;5582;p57"/>
              <p:cNvSpPr/>
              <p:nvPr/>
            </p:nvSpPr>
            <p:spPr>
              <a:xfrm>
                <a:off x="5769498" y="1460285"/>
                <a:ext cx="1737" cy="1252"/>
              </a:xfrm>
              <a:custGeom>
                <a:avLst/>
                <a:gdLst/>
                <a:ahLst/>
                <a:cxnLst/>
                <a:rect l="l" t="t" r="r" b="b"/>
                <a:pathLst>
                  <a:path w="43" h="31" extrusionOk="0">
                    <a:moveTo>
                      <a:pt x="28" y="1"/>
                    </a:moveTo>
                    <a:cubicBezTo>
                      <a:pt x="14" y="1"/>
                      <a:pt x="14" y="1"/>
                      <a:pt x="1" y="15"/>
                    </a:cubicBezTo>
                    <a:cubicBezTo>
                      <a:pt x="1" y="23"/>
                      <a:pt x="10" y="31"/>
                      <a:pt x="20" y="31"/>
                    </a:cubicBezTo>
                    <a:cubicBezTo>
                      <a:pt x="28" y="31"/>
                      <a:pt x="36" y="26"/>
                      <a:pt x="42" y="15"/>
                    </a:cubicBezTo>
                    <a:cubicBezTo>
                      <a:pt x="42" y="15"/>
                      <a:pt x="42" y="1"/>
                      <a:pt x="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 name="Google Shape;5583;p57"/>
              <p:cNvSpPr/>
              <p:nvPr/>
            </p:nvSpPr>
            <p:spPr>
              <a:xfrm>
                <a:off x="5918203" y="1459396"/>
                <a:ext cx="10743" cy="9531"/>
              </a:xfrm>
              <a:custGeom>
                <a:avLst/>
                <a:gdLst/>
                <a:ahLst/>
                <a:cxnLst/>
                <a:rect l="l" t="t" r="r" b="b"/>
                <a:pathLst>
                  <a:path w="266" h="236" extrusionOk="0">
                    <a:moveTo>
                      <a:pt x="124" y="0"/>
                    </a:moveTo>
                    <a:cubicBezTo>
                      <a:pt x="71" y="0"/>
                      <a:pt x="26" y="38"/>
                      <a:pt x="15" y="92"/>
                    </a:cubicBezTo>
                    <a:cubicBezTo>
                      <a:pt x="1" y="162"/>
                      <a:pt x="43" y="218"/>
                      <a:pt x="113" y="232"/>
                    </a:cubicBezTo>
                    <a:cubicBezTo>
                      <a:pt x="122" y="234"/>
                      <a:pt x="132" y="235"/>
                      <a:pt x="141" y="235"/>
                    </a:cubicBezTo>
                    <a:cubicBezTo>
                      <a:pt x="190" y="235"/>
                      <a:pt x="240" y="206"/>
                      <a:pt x="252" y="148"/>
                    </a:cubicBezTo>
                    <a:cubicBezTo>
                      <a:pt x="266" y="79"/>
                      <a:pt x="224" y="23"/>
                      <a:pt x="168" y="9"/>
                    </a:cubicBezTo>
                    <a:cubicBezTo>
                      <a:pt x="153" y="3"/>
                      <a:pt x="139" y="0"/>
                      <a:pt x="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2" name="Google Shape;5584;p57"/>
              <p:cNvSpPr/>
              <p:nvPr/>
            </p:nvSpPr>
            <p:spPr>
              <a:xfrm>
                <a:off x="5923292" y="1463112"/>
                <a:ext cx="3433" cy="3433"/>
              </a:xfrm>
              <a:custGeom>
                <a:avLst/>
                <a:gdLst/>
                <a:ahLst/>
                <a:cxnLst/>
                <a:rect l="l" t="t" r="r" b="b"/>
                <a:pathLst>
                  <a:path w="85" h="85" extrusionOk="0">
                    <a:moveTo>
                      <a:pt x="56" y="0"/>
                    </a:moveTo>
                    <a:cubicBezTo>
                      <a:pt x="28" y="0"/>
                      <a:pt x="14" y="14"/>
                      <a:pt x="14" y="28"/>
                    </a:cubicBezTo>
                    <a:cubicBezTo>
                      <a:pt x="0" y="56"/>
                      <a:pt x="14" y="70"/>
                      <a:pt x="42" y="84"/>
                    </a:cubicBezTo>
                    <a:cubicBezTo>
                      <a:pt x="56" y="84"/>
                      <a:pt x="84" y="70"/>
                      <a:pt x="84" y="56"/>
                    </a:cubicBezTo>
                    <a:cubicBezTo>
                      <a:pt x="84" y="28"/>
                      <a:pt x="84" y="14"/>
                      <a:pt x="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 name="Google Shape;5585;p57"/>
              <p:cNvSpPr/>
              <p:nvPr/>
            </p:nvSpPr>
            <p:spPr>
              <a:xfrm>
                <a:off x="5927816" y="1505195"/>
                <a:ext cx="10582" cy="9895"/>
              </a:xfrm>
              <a:custGeom>
                <a:avLst/>
                <a:gdLst/>
                <a:ahLst/>
                <a:cxnLst/>
                <a:rect l="l" t="t" r="r" b="b"/>
                <a:pathLst>
                  <a:path w="262" h="245" extrusionOk="0">
                    <a:moveTo>
                      <a:pt x="126" y="0"/>
                    </a:moveTo>
                    <a:cubicBezTo>
                      <a:pt x="76" y="0"/>
                      <a:pt x="26" y="31"/>
                      <a:pt x="14" y="102"/>
                    </a:cubicBezTo>
                    <a:cubicBezTo>
                      <a:pt x="0" y="158"/>
                      <a:pt x="42" y="228"/>
                      <a:pt x="98" y="242"/>
                    </a:cubicBezTo>
                    <a:cubicBezTo>
                      <a:pt x="107" y="244"/>
                      <a:pt x="116" y="244"/>
                      <a:pt x="124" y="244"/>
                    </a:cubicBezTo>
                    <a:cubicBezTo>
                      <a:pt x="181" y="244"/>
                      <a:pt x="225" y="205"/>
                      <a:pt x="237" y="144"/>
                    </a:cubicBezTo>
                    <a:cubicBezTo>
                      <a:pt x="261" y="56"/>
                      <a:pt x="193"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 name="Google Shape;5586;p57"/>
              <p:cNvSpPr/>
              <p:nvPr/>
            </p:nvSpPr>
            <p:spPr>
              <a:xfrm>
                <a:off x="5932299" y="1508749"/>
                <a:ext cx="3433" cy="3433"/>
              </a:xfrm>
              <a:custGeom>
                <a:avLst/>
                <a:gdLst/>
                <a:ahLst/>
                <a:cxnLst/>
                <a:rect l="l" t="t" r="r" b="b"/>
                <a:pathLst>
                  <a:path w="85" h="85" extrusionOk="0">
                    <a:moveTo>
                      <a:pt x="56" y="0"/>
                    </a:moveTo>
                    <a:cubicBezTo>
                      <a:pt x="29" y="0"/>
                      <a:pt x="15" y="14"/>
                      <a:pt x="15" y="28"/>
                    </a:cubicBezTo>
                    <a:cubicBezTo>
                      <a:pt x="1" y="56"/>
                      <a:pt x="15" y="70"/>
                      <a:pt x="43" y="84"/>
                    </a:cubicBezTo>
                    <a:cubicBezTo>
                      <a:pt x="56" y="84"/>
                      <a:pt x="84" y="70"/>
                      <a:pt x="84" y="56"/>
                    </a:cubicBezTo>
                    <a:cubicBezTo>
                      <a:pt x="84" y="28"/>
                      <a:pt x="70" y="0"/>
                      <a:pt x="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 name="Google Shape;5587;p57"/>
              <p:cNvSpPr/>
              <p:nvPr/>
            </p:nvSpPr>
            <p:spPr>
              <a:xfrm>
                <a:off x="5795750" y="1441545"/>
                <a:ext cx="5897" cy="4725"/>
              </a:xfrm>
              <a:custGeom>
                <a:avLst/>
                <a:gdLst/>
                <a:ahLst/>
                <a:cxnLst/>
                <a:rect l="l" t="t" r="r" b="b"/>
                <a:pathLst>
                  <a:path w="146" h="117" extrusionOk="0">
                    <a:moveTo>
                      <a:pt x="70" y="0"/>
                    </a:moveTo>
                    <a:cubicBezTo>
                      <a:pt x="16" y="0"/>
                      <a:pt x="0" y="103"/>
                      <a:pt x="76" y="116"/>
                    </a:cubicBezTo>
                    <a:cubicBezTo>
                      <a:pt x="104" y="116"/>
                      <a:pt x="132" y="102"/>
                      <a:pt x="132" y="74"/>
                    </a:cubicBezTo>
                    <a:cubicBezTo>
                      <a:pt x="146" y="46"/>
                      <a:pt x="118" y="4"/>
                      <a:pt x="90" y="4"/>
                    </a:cubicBezTo>
                    <a:cubicBezTo>
                      <a:pt x="83" y="2"/>
                      <a:pt x="76"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 name="Google Shape;5588;p57"/>
              <p:cNvSpPr/>
              <p:nvPr/>
            </p:nvSpPr>
            <p:spPr>
              <a:xfrm>
                <a:off x="5798213" y="1442595"/>
                <a:ext cx="1737" cy="1414"/>
              </a:xfrm>
              <a:custGeom>
                <a:avLst/>
                <a:gdLst/>
                <a:ahLst/>
                <a:cxnLst/>
                <a:rect l="l" t="t" r="r" b="b"/>
                <a:pathLst>
                  <a:path w="43" h="35" extrusionOk="0">
                    <a:moveTo>
                      <a:pt x="17" y="1"/>
                    </a:moveTo>
                    <a:cubicBezTo>
                      <a:pt x="8" y="1"/>
                      <a:pt x="1" y="10"/>
                      <a:pt x="1" y="20"/>
                    </a:cubicBezTo>
                    <a:cubicBezTo>
                      <a:pt x="1" y="20"/>
                      <a:pt x="15" y="34"/>
                      <a:pt x="15" y="34"/>
                    </a:cubicBezTo>
                    <a:cubicBezTo>
                      <a:pt x="29" y="34"/>
                      <a:pt x="43" y="34"/>
                      <a:pt x="43" y="20"/>
                    </a:cubicBezTo>
                    <a:cubicBezTo>
                      <a:pt x="43" y="6"/>
                      <a:pt x="43" y="6"/>
                      <a:pt x="29" y="6"/>
                    </a:cubicBezTo>
                    <a:cubicBezTo>
                      <a:pt x="25" y="2"/>
                      <a:pt x="21" y="1"/>
                      <a:pt x="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7" name="Google Shape;5589;p57"/>
              <p:cNvSpPr/>
              <p:nvPr/>
            </p:nvSpPr>
            <p:spPr>
              <a:xfrm>
                <a:off x="5775152" y="1436981"/>
                <a:ext cx="5089" cy="4362"/>
              </a:xfrm>
              <a:custGeom>
                <a:avLst/>
                <a:gdLst/>
                <a:ahLst/>
                <a:cxnLst/>
                <a:rect l="l" t="t" r="r" b="b"/>
                <a:pathLst>
                  <a:path w="126" h="108" extrusionOk="0">
                    <a:moveTo>
                      <a:pt x="59" y="0"/>
                    </a:moveTo>
                    <a:cubicBezTo>
                      <a:pt x="36" y="0"/>
                      <a:pt x="14" y="13"/>
                      <a:pt x="14" y="34"/>
                    </a:cubicBezTo>
                    <a:cubicBezTo>
                      <a:pt x="0" y="76"/>
                      <a:pt x="28" y="103"/>
                      <a:pt x="56" y="103"/>
                    </a:cubicBezTo>
                    <a:cubicBezTo>
                      <a:pt x="61" y="106"/>
                      <a:pt x="66" y="107"/>
                      <a:pt x="71" y="107"/>
                    </a:cubicBezTo>
                    <a:cubicBezTo>
                      <a:pt x="93" y="107"/>
                      <a:pt x="114" y="84"/>
                      <a:pt x="126" y="62"/>
                    </a:cubicBezTo>
                    <a:cubicBezTo>
                      <a:pt x="126" y="34"/>
                      <a:pt x="112" y="6"/>
                      <a:pt x="84" y="6"/>
                    </a:cubicBezTo>
                    <a:cubicBezTo>
                      <a:pt x="76" y="2"/>
                      <a:pt x="68" y="0"/>
                      <a:pt x="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 name="Google Shape;5590;p57"/>
              <p:cNvSpPr/>
              <p:nvPr/>
            </p:nvSpPr>
            <p:spPr>
              <a:xfrm>
                <a:off x="5777373" y="1437749"/>
                <a:ext cx="1171" cy="1737"/>
              </a:xfrm>
              <a:custGeom>
                <a:avLst/>
                <a:gdLst/>
                <a:ahLst/>
                <a:cxnLst/>
                <a:rect l="l" t="t" r="r" b="b"/>
                <a:pathLst>
                  <a:path w="29" h="43" extrusionOk="0">
                    <a:moveTo>
                      <a:pt x="15" y="1"/>
                    </a:moveTo>
                    <a:cubicBezTo>
                      <a:pt x="15" y="1"/>
                      <a:pt x="1" y="1"/>
                      <a:pt x="1" y="15"/>
                    </a:cubicBezTo>
                    <a:cubicBezTo>
                      <a:pt x="1" y="29"/>
                      <a:pt x="1" y="29"/>
                      <a:pt x="15" y="43"/>
                    </a:cubicBezTo>
                    <a:cubicBezTo>
                      <a:pt x="15" y="43"/>
                      <a:pt x="29" y="29"/>
                      <a:pt x="29" y="29"/>
                    </a:cubicBezTo>
                    <a:cubicBezTo>
                      <a:pt x="29" y="15"/>
                      <a:pt x="29" y="1"/>
                      <a:pt x="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 name="Google Shape;5591;p57"/>
              <p:cNvSpPr/>
              <p:nvPr/>
            </p:nvSpPr>
            <p:spPr>
              <a:xfrm>
                <a:off x="5823940" y="1429833"/>
                <a:ext cx="4200" cy="3837"/>
              </a:xfrm>
              <a:custGeom>
                <a:avLst/>
                <a:gdLst/>
                <a:ahLst/>
                <a:cxnLst/>
                <a:rect l="l" t="t" r="r" b="b"/>
                <a:pathLst>
                  <a:path w="104" h="95" extrusionOk="0">
                    <a:moveTo>
                      <a:pt x="52" y="1"/>
                    </a:moveTo>
                    <a:cubicBezTo>
                      <a:pt x="0" y="1"/>
                      <a:pt x="54" y="95"/>
                      <a:pt x="85" y="95"/>
                    </a:cubicBezTo>
                    <a:cubicBezTo>
                      <a:pt x="94" y="95"/>
                      <a:pt x="100" y="88"/>
                      <a:pt x="103" y="71"/>
                    </a:cubicBezTo>
                    <a:cubicBezTo>
                      <a:pt x="103" y="43"/>
                      <a:pt x="89" y="15"/>
                      <a:pt x="61" y="2"/>
                    </a:cubicBezTo>
                    <a:cubicBezTo>
                      <a:pt x="58" y="1"/>
                      <a:pt x="55" y="1"/>
                      <a:pt x="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 name="Google Shape;5592;p57"/>
              <p:cNvSpPr/>
              <p:nvPr/>
            </p:nvSpPr>
            <p:spPr>
              <a:xfrm>
                <a:off x="5825273" y="1431004"/>
                <a:ext cx="1737" cy="1737"/>
              </a:xfrm>
              <a:custGeom>
                <a:avLst/>
                <a:gdLst/>
                <a:ahLst/>
                <a:cxnLst/>
                <a:rect l="l" t="t" r="r" b="b"/>
                <a:pathLst>
                  <a:path w="43" h="43" extrusionOk="0">
                    <a:moveTo>
                      <a:pt x="28" y="0"/>
                    </a:moveTo>
                    <a:cubicBezTo>
                      <a:pt x="14" y="0"/>
                      <a:pt x="0" y="0"/>
                      <a:pt x="0" y="14"/>
                    </a:cubicBezTo>
                    <a:cubicBezTo>
                      <a:pt x="0" y="28"/>
                      <a:pt x="0" y="28"/>
                      <a:pt x="14" y="42"/>
                    </a:cubicBezTo>
                    <a:cubicBezTo>
                      <a:pt x="28" y="42"/>
                      <a:pt x="28" y="28"/>
                      <a:pt x="42" y="28"/>
                    </a:cubicBezTo>
                    <a:cubicBezTo>
                      <a:pt x="42" y="14"/>
                      <a:pt x="28" y="0"/>
                      <a:pt x="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 name="Google Shape;5593;p57"/>
              <p:cNvSpPr/>
              <p:nvPr/>
            </p:nvSpPr>
            <p:spPr>
              <a:xfrm>
                <a:off x="5864408" y="1473088"/>
                <a:ext cx="13853" cy="11510"/>
              </a:xfrm>
              <a:custGeom>
                <a:avLst/>
                <a:gdLst/>
                <a:ahLst/>
                <a:cxnLst/>
                <a:rect l="l" t="t" r="r" b="b"/>
                <a:pathLst>
                  <a:path w="343" h="285" extrusionOk="0">
                    <a:moveTo>
                      <a:pt x="185" y="1"/>
                    </a:moveTo>
                    <a:cubicBezTo>
                      <a:pt x="76" y="1"/>
                      <a:pt x="0" y="125"/>
                      <a:pt x="64" y="214"/>
                    </a:cubicBezTo>
                    <a:cubicBezTo>
                      <a:pt x="88" y="263"/>
                      <a:pt x="134" y="285"/>
                      <a:pt x="180" y="285"/>
                    </a:cubicBezTo>
                    <a:cubicBezTo>
                      <a:pt x="239" y="285"/>
                      <a:pt x="299" y="249"/>
                      <a:pt x="315" y="186"/>
                    </a:cubicBezTo>
                    <a:cubicBezTo>
                      <a:pt x="343" y="102"/>
                      <a:pt x="287" y="19"/>
                      <a:pt x="217" y="5"/>
                    </a:cubicBezTo>
                    <a:cubicBezTo>
                      <a:pt x="206" y="2"/>
                      <a:pt x="195" y="1"/>
                      <a:pt x="1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 name="Google Shape;5594;p57"/>
              <p:cNvSpPr/>
              <p:nvPr/>
            </p:nvSpPr>
            <p:spPr>
              <a:xfrm>
                <a:off x="5869779" y="1475511"/>
                <a:ext cx="4523" cy="4120"/>
              </a:xfrm>
              <a:custGeom>
                <a:avLst/>
                <a:gdLst/>
                <a:ahLst/>
                <a:cxnLst/>
                <a:rect l="l" t="t" r="r" b="b"/>
                <a:pathLst>
                  <a:path w="112" h="102" extrusionOk="0">
                    <a:moveTo>
                      <a:pt x="70" y="0"/>
                    </a:moveTo>
                    <a:cubicBezTo>
                      <a:pt x="42" y="0"/>
                      <a:pt x="14" y="14"/>
                      <a:pt x="0" y="42"/>
                    </a:cubicBezTo>
                    <a:cubicBezTo>
                      <a:pt x="0" y="70"/>
                      <a:pt x="14" y="98"/>
                      <a:pt x="42" y="98"/>
                    </a:cubicBezTo>
                    <a:cubicBezTo>
                      <a:pt x="48" y="101"/>
                      <a:pt x="53" y="102"/>
                      <a:pt x="58" y="102"/>
                    </a:cubicBezTo>
                    <a:cubicBezTo>
                      <a:pt x="80" y="102"/>
                      <a:pt x="98" y="81"/>
                      <a:pt x="98" y="70"/>
                    </a:cubicBezTo>
                    <a:cubicBezTo>
                      <a:pt x="112" y="42"/>
                      <a:pt x="98" y="14"/>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 name="Google Shape;5595;p57"/>
              <p:cNvSpPr/>
              <p:nvPr/>
            </p:nvSpPr>
            <p:spPr>
              <a:xfrm>
                <a:off x="5766388" y="1416626"/>
                <a:ext cx="13287" cy="11591"/>
              </a:xfrm>
              <a:custGeom>
                <a:avLst/>
                <a:gdLst/>
                <a:ahLst/>
                <a:cxnLst/>
                <a:rect l="l" t="t" r="r" b="b"/>
                <a:pathLst>
                  <a:path w="329" h="287" extrusionOk="0">
                    <a:moveTo>
                      <a:pt x="162" y="0"/>
                    </a:moveTo>
                    <a:cubicBezTo>
                      <a:pt x="70" y="0"/>
                      <a:pt x="1" y="119"/>
                      <a:pt x="50" y="217"/>
                    </a:cubicBezTo>
                    <a:cubicBezTo>
                      <a:pt x="79" y="265"/>
                      <a:pt x="127" y="287"/>
                      <a:pt x="174" y="287"/>
                    </a:cubicBezTo>
                    <a:cubicBezTo>
                      <a:pt x="237" y="287"/>
                      <a:pt x="299" y="247"/>
                      <a:pt x="315" y="175"/>
                    </a:cubicBezTo>
                    <a:cubicBezTo>
                      <a:pt x="329" y="91"/>
                      <a:pt x="287" y="22"/>
                      <a:pt x="203" y="8"/>
                    </a:cubicBezTo>
                    <a:cubicBezTo>
                      <a:pt x="189" y="3"/>
                      <a:pt x="176" y="0"/>
                      <a:pt x="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 name="Google Shape;5596;p57"/>
              <p:cNvSpPr/>
              <p:nvPr/>
            </p:nvSpPr>
            <p:spPr>
              <a:xfrm>
                <a:off x="5771396" y="1419332"/>
                <a:ext cx="4321" cy="3352"/>
              </a:xfrm>
              <a:custGeom>
                <a:avLst/>
                <a:gdLst/>
                <a:ahLst/>
                <a:cxnLst/>
                <a:rect l="l" t="t" r="r" b="b"/>
                <a:pathLst>
                  <a:path w="107" h="83" extrusionOk="0">
                    <a:moveTo>
                      <a:pt x="55" y="0"/>
                    </a:moveTo>
                    <a:cubicBezTo>
                      <a:pt x="38" y="0"/>
                      <a:pt x="20" y="8"/>
                      <a:pt x="9" y="24"/>
                    </a:cubicBezTo>
                    <a:cubicBezTo>
                      <a:pt x="1" y="59"/>
                      <a:pt x="40" y="83"/>
                      <a:pt x="71" y="83"/>
                    </a:cubicBezTo>
                    <a:cubicBezTo>
                      <a:pt x="91" y="83"/>
                      <a:pt x="107" y="74"/>
                      <a:pt x="107" y="52"/>
                    </a:cubicBezTo>
                    <a:cubicBezTo>
                      <a:pt x="107" y="19"/>
                      <a:pt x="81" y="0"/>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5" name="Google Shape;5597;p57"/>
              <p:cNvSpPr/>
              <p:nvPr/>
            </p:nvSpPr>
            <p:spPr>
              <a:xfrm>
                <a:off x="5891548" y="1467595"/>
                <a:ext cx="4725" cy="3837"/>
              </a:xfrm>
              <a:custGeom>
                <a:avLst/>
                <a:gdLst/>
                <a:ahLst/>
                <a:cxnLst/>
                <a:rect l="l" t="t" r="r" b="b"/>
                <a:pathLst>
                  <a:path w="117" h="95" extrusionOk="0">
                    <a:moveTo>
                      <a:pt x="52" y="0"/>
                    </a:moveTo>
                    <a:cubicBezTo>
                      <a:pt x="0" y="0"/>
                      <a:pt x="54" y="94"/>
                      <a:pt x="85" y="94"/>
                    </a:cubicBezTo>
                    <a:cubicBezTo>
                      <a:pt x="93" y="94"/>
                      <a:pt x="100" y="88"/>
                      <a:pt x="103" y="71"/>
                    </a:cubicBezTo>
                    <a:cubicBezTo>
                      <a:pt x="117" y="43"/>
                      <a:pt x="89" y="1"/>
                      <a:pt x="61" y="1"/>
                    </a:cubicBezTo>
                    <a:cubicBezTo>
                      <a:pt x="58" y="1"/>
                      <a:pt x="55" y="0"/>
                      <a:pt x="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 name="Google Shape;5598;p57"/>
              <p:cNvSpPr/>
              <p:nvPr/>
            </p:nvSpPr>
            <p:spPr>
              <a:xfrm>
                <a:off x="5892881" y="1468524"/>
                <a:ext cx="1737" cy="1494"/>
              </a:xfrm>
              <a:custGeom>
                <a:avLst/>
                <a:gdLst/>
                <a:ahLst/>
                <a:cxnLst/>
                <a:rect l="l" t="t" r="r" b="b"/>
                <a:pathLst>
                  <a:path w="43" h="37" extrusionOk="0">
                    <a:moveTo>
                      <a:pt x="16" y="0"/>
                    </a:moveTo>
                    <a:cubicBezTo>
                      <a:pt x="7" y="0"/>
                      <a:pt x="0" y="10"/>
                      <a:pt x="0" y="20"/>
                    </a:cubicBezTo>
                    <a:cubicBezTo>
                      <a:pt x="0" y="28"/>
                      <a:pt x="10" y="36"/>
                      <a:pt x="20" y="36"/>
                    </a:cubicBezTo>
                    <a:cubicBezTo>
                      <a:pt x="28" y="36"/>
                      <a:pt x="36" y="32"/>
                      <a:pt x="42" y="20"/>
                    </a:cubicBezTo>
                    <a:cubicBezTo>
                      <a:pt x="42" y="20"/>
                      <a:pt x="28" y="6"/>
                      <a:pt x="28" y="6"/>
                    </a:cubicBezTo>
                    <a:cubicBezTo>
                      <a:pt x="24" y="2"/>
                      <a:pt x="20" y="0"/>
                      <a:pt x="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7" name="Google Shape;5599;p57"/>
              <p:cNvSpPr/>
              <p:nvPr/>
            </p:nvSpPr>
            <p:spPr>
              <a:xfrm>
                <a:off x="5832017" y="1503338"/>
                <a:ext cx="5210" cy="4806"/>
              </a:xfrm>
              <a:custGeom>
                <a:avLst/>
                <a:gdLst/>
                <a:ahLst/>
                <a:cxnLst/>
                <a:rect l="l" t="t" r="r" b="b"/>
                <a:pathLst>
                  <a:path w="129" h="119" extrusionOk="0">
                    <a:moveTo>
                      <a:pt x="58" y="0"/>
                    </a:moveTo>
                    <a:cubicBezTo>
                      <a:pt x="32" y="0"/>
                      <a:pt x="7" y="16"/>
                      <a:pt x="1" y="51"/>
                    </a:cubicBezTo>
                    <a:cubicBezTo>
                      <a:pt x="1" y="92"/>
                      <a:pt x="31" y="119"/>
                      <a:pt x="61" y="119"/>
                    </a:cubicBezTo>
                    <a:cubicBezTo>
                      <a:pt x="81" y="119"/>
                      <a:pt x="101" y="107"/>
                      <a:pt x="112" y="79"/>
                    </a:cubicBezTo>
                    <a:cubicBezTo>
                      <a:pt x="129" y="30"/>
                      <a:pt x="93" y="0"/>
                      <a:pt x="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8" name="Google Shape;5600;p57"/>
              <p:cNvSpPr/>
              <p:nvPr/>
            </p:nvSpPr>
            <p:spPr>
              <a:xfrm>
                <a:off x="5833552" y="1504711"/>
                <a:ext cx="1898" cy="1535"/>
              </a:xfrm>
              <a:custGeom>
                <a:avLst/>
                <a:gdLst/>
                <a:ahLst/>
                <a:cxnLst/>
                <a:rect l="l" t="t" r="r" b="b"/>
                <a:pathLst>
                  <a:path w="47" h="38" extrusionOk="0">
                    <a:moveTo>
                      <a:pt x="13" y="1"/>
                    </a:moveTo>
                    <a:cubicBezTo>
                      <a:pt x="1" y="1"/>
                      <a:pt x="21" y="37"/>
                      <a:pt x="29" y="37"/>
                    </a:cubicBezTo>
                    <a:cubicBezTo>
                      <a:pt x="31" y="37"/>
                      <a:pt x="33" y="35"/>
                      <a:pt x="33" y="31"/>
                    </a:cubicBezTo>
                    <a:cubicBezTo>
                      <a:pt x="47" y="17"/>
                      <a:pt x="33" y="3"/>
                      <a:pt x="19" y="3"/>
                    </a:cubicBezTo>
                    <a:cubicBezTo>
                      <a:pt x="16" y="1"/>
                      <a:pt x="14" y="1"/>
                      <a:pt x="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 name="Google Shape;5601;p57"/>
              <p:cNvSpPr/>
              <p:nvPr/>
            </p:nvSpPr>
            <p:spPr>
              <a:xfrm>
                <a:off x="5886096" y="1499016"/>
                <a:ext cx="20355" cy="14418"/>
              </a:xfrm>
              <a:custGeom>
                <a:avLst/>
                <a:gdLst/>
                <a:ahLst/>
                <a:cxnLst/>
                <a:rect l="l" t="t" r="r" b="b"/>
                <a:pathLst>
                  <a:path w="504" h="357" extrusionOk="0">
                    <a:moveTo>
                      <a:pt x="242" y="1"/>
                    </a:moveTo>
                    <a:cubicBezTo>
                      <a:pt x="50" y="1"/>
                      <a:pt x="0" y="300"/>
                      <a:pt x="210" y="353"/>
                    </a:cubicBezTo>
                    <a:cubicBezTo>
                      <a:pt x="223" y="355"/>
                      <a:pt x="236" y="357"/>
                      <a:pt x="248" y="357"/>
                    </a:cubicBezTo>
                    <a:cubicBezTo>
                      <a:pt x="442" y="357"/>
                      <a:pt x="503" y="57"/>
                      <a:pt x="280" y="4"/>
                    </a:cubicBezTo>
                    <a:cubicBezTo>
                      <a:pt x="267" y="2"/>
                      <a:pt x="254" y="1"/>
                      <a:pt x="2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0" name="Google Shape;5602;p57"/>
              <p:cNvSpPr/>
              <p:nvPr/>
            </p:nvSpPr>
            <p:spPr>
              <a:xfrm>
                <a:off x="5895142" y="1503903"/>
                <a:ext cx="5412" cy="5048"/>
              </a:xfrm>
              <a:custGeom>
                <a:avLst/>
                <a:gdLst/>
                <a:ahLst/>
                <a:cxnLst/>
                <a:rect l="l" t="t" r="r" b="b"/>
                <a:pathLst>
                  <a:path w="134" h="125" extrusionOk="0">
                    <a:moveTo>
                      <a:pt x="67" y="0"/>
                    </a:moveTo>
                    <a:cubicBezTo>
                      <a:pt x="43" y="0"/>
                      <a:pt x="20" y="16"/>
                      <a:pt x="14" y="51"/>
                    </a:cubicBezTo>
                    <a:cubicBezTo>
                      <a:pt x="0" y="78"/>
                      <a:pt x="14" y="120"/>
                      <a:pt x="56" y="120"/>
                    </a:cubicBezTo>
                    <a:cubicBezTo>
                      <a:pt x="61" y="123"/>
                      <a:pt x="66" y="124"/>
                      <a:pt x="71" y="124"/>
                    </a:cubicBezTo>
                    <a:cubicBezTo>
                      <a:pt x="94" y="124"/>
                      <a:pt x="114" y="101"/>
                      <a:pt x="126" y="78"/>
                    </a:cubicBezTo>
                    <a:cubicBezTo>
                      <a:pt x="134" y="30"/>
                      <a:pt x="99" y="0"/>
                      <a:pt x="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1" name="Google Shape;5603;p57"/>
              <p:cNvSpPr/>
              <p:nvPr/>
            </p:nvSpPr>
            <p:spPr>
              <a:xfrm>
                <a:off x="5939649" y="1472886"/>
                <a:ext cx="10743" cy="9531"/>
              </a:xfrm>
              <a:custGeom>
                <a:avLst/>
                <a:gdLst/>
                <a:ahLst/>
                <a:cxnLst/>
                <a:rect l="l" t="t" r="r" b="b"/>
                <a:pathLst>
                  <a:path w="266" h="236" extrusionOk="0">
                    <a:moveTo>
                      <a:pt x="123" y="1"/>
                    </a:moveTo>
                    <a:cubicBezTo>
                      <a:pt x="70" y="1"/>
                      <a:pt x="25" y="38"/>
                      <a:pt x="14" y="93"/>
                    </a:cubicBezTo>
                    <a:cubicBezTo>
                      <a:pt x="0" y="163"/>
                      <a:pt x="42" y="219"/>
                      <a:pt x="112" y="233"/>
                    </a:cubicBezTo>
                    <a:cubicBezTo>
                      <a:pt x="119" y="235"/>
                      <a:pt x="127" y="235"/>
                      <a:pt x="134" y="235"/>
                    </a:cubicBezTo>
                    <a:cubicBezTo>
                      <a:pt x="185" y="235"/>
                      <a:pt x="239" y="198"/>
                      <a:pt x="251" y="149"/>
                    </a:cubicBezTo>
                    <a:cubicBezTo>
                      <a:pt x="265" y="79"/>
                      <a:pt x="223" y="10"/>
                      <a:pt x="167" y="10"/>
                    </a:cubicBezTo>
                    <a:cubicBezTo>
                      <a:pt x="152" y="4"/>
                      <a:pt x="138" y="1"/>
                      <a:pt x="1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 name="Google Shape;5604;p57"/>
              <p:cNvSpPr/>
              <p:nvPr/>
            </p:nvSpPr>
            <p:spPr>
              <a:xfrm>
                <a:off x="5944132" y="1476399"/>
                <a:ext cx="3998" cy="3312"/>
              </a:xfrm>
              <a:custGeom>
                <a:avLst/>
                <a:gdLst/>
                <a:ahLst/>
                <a:cxnLst/>
                <a:rect l="l" t="t" r="r" b="b"/>
                <a:pathLst>
                  <a:path w="99" h="82" extrusionOk="0">
                    <a:moveTo>
                      <a:pt x="43" y="1"/>
                    </a:moveTo>
                    <a:cubicBezTo>
                      <a:pt x="29" y="1"/>
                      <a:pt x="15" y="14"/>
                      <a:pt x="15" y="34"/>
                    </a:cubicBezTo>
                    <a:cubicBezTo>
                      <a:pt x="1" y="48"/>
                      <a:pt x="28" y="76"/>
                      <a:pt x="42" y="76"/>
                    </a:cubicBezTo>
                    <a:cubicBezTo>
                      <a:pt x="50" y="80"/>
                      <a:pt x="56" y="81"/>
                      <a:pt x="62" y="81"/>
                    </a:cubicBezTo>
                    <a:cubicBezTo>
                      <a:pt x="78" y="81"/>
                      <a:pt x="88" y="69"/>
                      <a:pt x="98" y="48"/>
                    </a:cubicBezTo>
                    <a:cubicBezTo>
                      <a:pt x="98" y="20"/>
                      <a:pt x="84" y="6"/>
                      <a:pt x="56" y="6"/>
                    </a:cubicBezTo>
                    <a:cubicBezTo>
                      <a:pt x="53" y="3"/>
                      <a:pt x="48" y="1"/>
                      <a:pt x="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 name="Google Shape;5605;p57"/>
              <p:cNvSpPr/>
              <p:nvPr/>
            </p:nvSpPr>
            <p:spPr>
              <a:xfrm>
                <a:off x="5860207" y="1513515"/>
                <a:ext cx="10824" cy="9451"/>
              </a:xfrm>
              <a:custGeom>
                <a:avLst/>
                <a:gdLst/>
                <a:ahLst/>
                <a:cxnLst/>
                <a:rect l="l" t="t" r="r" b="b"/>
                <a:pathLst>
                  <a:path w="268" h="234" extrusionOk="0">
                    <a:moveTo>
                      <a:pt x="128" y="1"/>
                    </a:moveTo>
                    <a:cubicBezTo>
                      <a:pt x="79" y="1"/>
                      <a:pt x="31" y="28"/>
                      <a:pt x="14" y="92"/>
                    </a:cubicBezTo>
                    <a:cubicBezTo>
                      <a:pt x="0" y="161"/>
                      <a:pt x="42" y="217"/>
                      <a:pt x="98" y="231"/>
                    </a:cubicBezTo>
                    <a:cubicBezTo>
                      <a:pt x="107" y="233"/>
                      <a:pt x="116" y="234"/>
                      <a:pt x="125" y="234"/>
                    </a:cubicBezTo>
                    <a:cubicBezTo>
                      <a:pt x="185" y="234"/>
                      <a:pt x="239" y="196"/>
                      <a:pt x="251" y="147"/>
                    </a:cubicBezTo>
                    <a:cubicBezTo>
                      <a:pt x="268" y="57"/>
                      <a:pt x="197" y="1"/>
                      <a:pt x="1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 name="Google Shape;5606;p57"/>
              <p:cNvSpPr/>
              <p:nvPr/>
            </p:nvSpPr>
            <p:spPr>
              <a:xfrm>
                <a:off x="5864690" y="1516988"/>
                <a:ext cx="3998" cy="3271"/>
              </a:xfrm>
              <a:custGeom>
                <a:avLst/>
                <a:gdLst/>
                <a:ahLst/>
                <a:cxnLst/>
                <a:rect l="l" t="t" r="r" b="b"/>
                <a:pathLst>
                  <a:path w="99" h="81" extrusionOk="0">
                    <a:moveTo>
                      <a:pt x="43" y="0"/>
                    </a:moveTo>
                    <a:cubicBezTo>
                      <a:pt x="30" y="0"/>
                      <a:pt x="15" y="13"/>
                      <a:pt x="15" y="33"/>
                    </a:cubicBezTo>
                    <a:cubicBezTo>
                      <a:pt x="1" y="47"/>
                      <a:pt x="15" y="75"/>
                      <a:pt x="43" y="75"/>
                    </a:cubicBezTo>
                    <a:cubicBezTo>
                      <a:pt x="46" y="79"/>
                      <a:pt x="51" y="81"/>
                      <a:pt x="56" y="81"/>
                    </a:cubicBezTo>
                    <a:cubicBezTo>
                      <a:pt x="70" y="81"/>
                      <a:pt x="85" y="68"/>
                      <a:pt x="85" y="47"/>
                    </a:cubicBezTo>
                    <a:cubicBezTo>
                      <a:pt x="98" y="33"/>
                      <a:pt x="85" y="6"/>
                      <a:pt x="57" y="6"/>
                    </a:cubicBezTo>
                    <a:cubicBezTo>
                      <a:pt x="53" y="2"/>
                      <a:pt x="48" y="0"/>
                      <a:pt x="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 name="Google Shape;5607;p57"/>
              <p:cNvSpPr/>
              <p:nvPr/>
            </p:nvSpPr>
            <p:spPr>
              <a:xfrm>
                <a:off x="5735088" y="1452207"/>
                <a:ext cx="13651" cy="9451"/>
              </a:xfrm>
              <a:custGeom>
                <a:avLst/>
                <a:gdLst/>
                <a:ahLst/>
                <a:cxnLst/>
                <a:rect l="l" t="t" r="r" b="b"/>
                <a:pathLst>
                  <a:path w="338" h="234" extrusionOk="0">
                    <a:moveTo>
                      <a:pt x="162" y="1"/>
                    </a:moveTo>
                    <a:cubicBezTo>
                      <a:pt x="36" y="1"/>
                      <a:pt x="0" y="203"/>
                      <a:pt x="141" y="229"/>
                    </a:cubicBezTo>
                    <a:cubicBezTo>
                      <a:pt x="154" y="232"/>
                      <a:pt x="165" y="234"/>
                      <a:pt x="176" y="234"/>
                    </a:cubicBezTo>
                    <a:cubicBezTo>
                      <a:pt x="302" y="234"/>
                      <a:pt x="338" y="31"/>
                      <a:pt x="197" y="5"/>
                    </a:cubicBezTo>
                    <a:cubicBezTo>
                      <a:pt x="185" y="2"/>
                      <a:pt x="173" y="1"/>
                      <a:pt x="1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 name="Google Shape;5608;p57"/>
              <p:cNvSpPr/>
              <p:nvPr/>
            </p:nvSpPr>
            <p:spPr>
              <a:xfrm>
                <a:off x="5741348" y="1456044"/>
                <a:ext cx="3231" cy="2625"/>
              </a:xfrm>
              <a:custGeom>
                <a:avLst/>
                <a:gdLst/>
                <a:ahLst/>
                <a:cxnLst/>
                <a:rect l="l" t="t" r="r" b="b"/>
                <a:pathLst>
                  <a:path w="80" h="65" extrusionOk="0">
                    <a:moveTo>
                      <a:pt x="24" y="1"/>
                    </a:moveTo>
                    <a:cubicBezTo>
                      <a:pt x="18" y="1"/>
                      <a:pt x="14" y="7"/>
                      <a:pt x="14" y="22"/>
                    </a:cubicBezTo>
                    <a:cubicBezTo>
                      <a:pt x="0" y="36"/>
                      <a:pt x="14" y="64"/>
                      <a:pt x="42" y="64"/>
                    </a:cubicBezTo>
                    <a:cubicBezTo>
                      <a:pt x="45" y="65"/>
                      <a:pt x="48" y="65"/>
                      <a:pt x="50" y="65"/>
                    </a:cubicBezTo>
                    <a:cubicBezTo>
                      <a:pt x="80" y="65"/>
                      <a:pt x="43" y="1"/>
                      <a:pt x="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 name="Google Shape;5609;p57"/>
              <p:cNvSpPr/>
              <p:nvPr/>
            </p:nvSpPr>
            <p:spPr>
              <a:xfrm>
                <a:off x="5750354" y="1473693"/>
                <a:ext cx="10743" cy="9330"/>
              </a:xfrm>
              <a:custGeom>
                <a:avLst/>
                <a:gdLst/>
                <a:ahLst/>
                <a:cxnLst/>
                <a:rect l="l" t="t" r="r" b="b"/>
                <a:pathLst>
                  <a:path w="266" h="231" extrusionOk="0">
                    <a:moveTo>
                      <a:pt x="131" y="1"/>
                    </a:moveTo>
                    <a:cubicBezTo>
                      <a:pt x="81" y="1"/>
                      <a:pt x="26" y="39"/>
                      <a:pt x="14" y="87"/>
                    </a:cubicBezTo>
                    <a:cubicBezTo>
                      <a:pt x="0" y="157"/>
                      <a:pt x="42" y="213"/>
                      <a:pt x="98" y="227"/>
                    </a:cubicBezTo>
                    <a:cubicBezTo>
                      <a:pt x="110" y="229"/>
                      <a:pt x="121" y="230"/>
                      <a:pt x="133" y="230"/>
                    </a:cubicBezTo>
                    <a:cubicBezTo>
                      <a:pt x="189" y="230"/>
                      <a:pt x="240" y="201"/>
                      <a:pt x="251" y="143"/>
                    </a:cubicBezTo>
                    <a:cubicBezTo>
                      <a:pt x="265" y="73"/>
                      <a:pt x="223" y="17"/>
                      <a:pt x="154" y="4"/>
                    </a:cubicBezTo>
                    <a:cubicBezTo>
                      <a:pt x="146" y="2"/>
                      <a:pt x="139" y="1"/>
                      <a:pt x="1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 name="Google Shape;5610;p57"/>
              <p:cNvSpPr/>
              <p:nvPr/>
            </p:nvSpPr>
            <p:spPr>
              <a:xfrm>
                <a:off x="5754837" y="1476965"/>
                <a:ext cx="3998" cy="3069"/>
              </a:xfrm>
              <a:custGeom>
                <a:avLst/>
                <a:gdLst/>
                <a:ahLst/>
                <a:cxnLst/>
                <a:rect l="l" t="t" r="r" b="b"/>
                <a:pathLst>
                  <a:path w="99" h="76" extrusionOk="0">
                    <a:moveTo>
                      <a:pt x="37" y="1"/>
                    </a:moveTo>
                    <a:cubicBezTo>
                      <a:pt x="22" y="1"/>
                      <a:pt x="15" y="14"/>
                      <a:pt x="15" y="34"/>
                    </a:cubicBezTo>
                    <a:cubicBezTo>
                      <a:pt x="1" y="48"/>
                      <a:pt x="15" y="76"/>
                      <a:pt x="43" y="76"/>
                    </a:cubicBezTo>
                    <a:cubicBezTo>
                      <a:pt x="85" y="76"/>
                      <a:pt x="99" y="20"/>
                      <a:pt x="57" y="6"/>
                    </a:cubicBezTo>
                    <a:cubicBezTo>
                      <a:pt x="49" y="2"/>
                      <a:pt x="43" y="1"/>
                      <a:pt x="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 name="Google Shape;5611;p57"/>
              <p:cNvSpPr/>
              <p:nvPr/>
            </p:nvSpPr>
            <p:spPr>
              <a:xfrm>
                <a:off x="5745266" y="1419453"/>
                <a:ext cx="11187" cy="10016"/>
              </a:xfrm>
              <a:custGeom>
                <a:avLst/>
                <a:gdLst/>
                <a:ahLst/>
                <a:cxnLst/>
                <a:rect l="l" t="t" r="r" b="b"/>
                <a:pathLst>
                  <a:path w="277" h="248" extrusionOk="0">
                    <a:moveTo>
                      <a:pt x="135" y="0"/>
                    </a:moveTo>
                    <a:cubicBezTo>
                      <a:pt x="87" y="0"/>
                      <a:pt x="40" y="28"/>
                      <a:pt x="29" y="91"/>
                    </a:cubicBezTo>
                    <a:cubicBezTo>
                      <a:pt x="1" y="161"/>
                      <a:pt x="43" y="231"/>
                      <a:pt x="112" y="245"/>
                    </a:cubicBezTo>
                    <a:cubicBezTo>
                      <a:pt x="120" y="246"/>
                      <a:pt x="127" y="247"/>
                      <a:pt x="134" y="247"/>
                    </a:cubicBezTo>
                    <a:cubicBezTo>
                      <a:pt x="185" y="247"/>
                      <a:pt x="240" y="208"/>
                      <a:pt x="252" y="147"/>
                    </a:cubicBezTo>
                    <a:cubicBezTo>
                      <a:pt x="276" y="57"/>
                      <a:pt x="205" y="0"/>
                      <a:pt x="1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 name="Google Shape;5612;p57"/>
              <p:cNvSpPr/>
              <p:nvPr/>
            </p:nvSpPr>
            <p:spPr>
              <a:xfrm>
                <a:off x="5750354" y="1422967"/>
                <a:ext cx="3756" cy="3554"/>
              </a:xfrm>
              <a:custGeom>
                <a:avLst/>
                <a:gdLst/>
                <a:ahLst/>
                <a:cxnLst/>
                <a:rect l="l" t="t" r="r" b="b"/>
                <a:pathLst>
                  <a:path w="93" h="88" extrusionOk="0">
                    <a:moveTo>
                      <a:pt x="40" y="1"/>
                    </a:moveTo>
                    <a:cubicBezTo>
                      <a:pt x="23" y="1"/>
                      <a:pt x="6" y="10"/>
                      <a:pt x="0" y="32"/>
                    </a:cubicBezTo>
                    <a:cubicBezTo>
                      <a:pt x="0" y="60"/>
                      <a:pt x="14" y="74"/>
                      <a:pt x="28" y="88"/>
                    </a:cubicBezTo>
                    <a:cubicBezTo>
                      <a:pt x="56" y="88"/>
                      <a:pt x="70" y="74"/>
                      <a:pt x="84" y="46"/>
                    </a:cubicBezTo>
                    <a:cubicBezTo>
                      <a:pt x="92" y="21"/>
                      <a:pt x="66" y="1"/>
                      <a:pt x="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 name="Google Shape;5613;p57"/>
              <p:cNvSpPr/>
              <p:nvPr/>
            </p:nvSpPr>
            <p:spPr>
              <a:xfrm>
                <a:off x="5854513" y="1440374"/>
                <a:ext cx="13691" cy="9451"/>
              </a:xfrm>
              <a:custGeom>
                <a:avLst/>
                <a:gdLst/>
                <a:ahLst/>
                <a:cxnLst/>
                <a:rect l="l" t="t" r="r" b="b"/>
                <a:pathLst>
                  <a:path w="339" h="234" extrusionOk="0">
                    <a:moveTo>
                      <a:pt x="162" y="1"/>
                    </a:moveTo>
                    <a:cubicBezTo>
                      <a:pt x="36" y="1"/>
                      <a:pt x="0" y="203"/>
                      <a:pt x="141" y="229"/>
                    </a:cubicBezTo>
                    <a:cubicBezTo>
                      <a:pt x="154" y="232"/>
                      <a:pt x="165" y="234"/>
                      <a:pt x="176" y="234"/>
                    </a:cubicBezTo>
                    <a:cubicBezTo>
                      <a:pt x="302" y="234"/>
                      <a:pt x="338" y="31"/>
                      <a:pt x="197" y="6"/>
                    </a:cubicBezTo>
                    <a:cubicBezTo>
                      <a:pt x="185" y="2"/>
                      <a:pt x="173" y="1"/>
                      <a:pt x="1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 name="Google Shape;5614;p57"/>
              <p:cNvSpPr/>
              <p:nvPr/>
            </p:nvSpPr>
            <p:spPr>
              <a:xfrm>
                <a:off x="5860409" y="1444776"/>
                <a:ext cx="3918" cy="2262"/>
              </a:xfrm>
              <a:custGeom>
                <a:avLst/>
                <a:gdLst/>
                <a:ahLst/>
                <a:cxnLst/>
                <a:rect l="l" t="t" r="r" b="b"/>
                <a:pathLst>
                  <a:path w="97" h="56" extrusionOk="0">
                    <a:moveTo>
                      <a:pt x="79" y="1"/>
                    </a:moveTo>
                    <a:cubicBezTo>
                      <a:pt x="52" y="1"/>
                      <a:pt x="1" y="40"/>
                      <a:pt x="51" y="50"/>
                    </a:cubicBezTo>
                    <a:cubicBezTo>
                      <a:pt x="55" y="54"/>
                      <a:pt x="60" y="55"/>
                      <a:pt x="64" y="55"/>
                    </a:cubicBezTo>
                    <a:cubicBezTo>
                      <a:pt x="78" y="55"/>
                      <a:pt x="93" y="43"/>
                      <a:pt x="93" y="22"/>
                    </a:cubicBezTo>
                    <a:cubicBezTo>
                      <a:pt x="97" y="7"/>
                      <a:pt x="90"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 name="Google Shape;5615;p57"/>
              <p:cNvSpPr/>
              <p:nvPr/>
            </p:nvSpPr>
            <p:spPr>
              <a:xfrm>
                <a:off x="5929996" y="1447119"/>
                <a:ext cx="13651" cy="9491"/>
              </a:xfrm>
              <a:custGeom>
                <a:avLst/>
                <a:gdLst/>
                <a:ahLst/>
                <a:cxnLst/>
                <a:rect l="l" t="t" r="r" b="b"/>
                <a:pathLst>
                  <a:path w="338" h="235" extrusionOk="0">
                    <a:moveTo>
                      <a:pt x="148" y="1"/>
                    </a:moveTo>
                    <a:cubicBezTo>
                      <a:pt x="24" y="1"/>
                      <a:pt x="0" y="203"/>
                      <a:pt x="141" y="229"/>
                    </a:cubicBezTo>
                    <a:cubicBezTo>
                      <a:pt x="154" y="232"/>
                      <a:pt x="165" y="234"/>
                      <a:pt x="177" y="234"/>
                    </a:cubicBezTo>
                    <a:cubicBezTo>
                      <a:pt x="302" y="234"/>
                      <a:pt x="337" y="32"/>
                      <a:pt x="183" y="6"/>
                    </a:cubicBezTo>
                    <a:cubicBezTo>
                      <a:pt x="171" y="3"/>
                      <a:pt x="159" y="1"/>
                      <a:pt x="1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 name="Google Shape;5616;p57"/>
              <p:cNvSpPr/>
              <p:nvPr/>
            </p:nvSpPr>
            <p:spPr>
              <a:xfrm>
                <a:off x="5935731" y="1451561"/>
                <a:ext cx="3675" cy="2221"/>
              </a:xfrm>
              <a:custGeom>
                <a:avLst/>
                <a:gdLst/>
                <a:ahLst/>
                <a:cxnLst/>
                <a:rect l="l" t="t" r="r" b="b"/>
                <a:pathLst>
                  <a:path w="91" h="55" extrusionOk="0">
                    <a:moveTo>
                      <a:pt x="78" y="0"/>
                    </a:moveTo>
                    <a:cubicBezTo>
                      <a:pt x="55" y="0"/>
                      <a:pt x="1" y="39"/>
                      <a:pt x="41" y="49"/>
                    </a:cubicBezTo>
                    <a:cubicBezTo>
                      <a:pt x="49" y="53"/>
                      <a:pt x="55" y="55"/>
                      <a:pt x="61" y="55"/>
                    </a:cubicBezTo>
                    <a:cubicBezTo>
                      <a:pt x="76" y="55"/>
                      <a:pt x="83" y="42"/>
                      <a:pt x="83" y="21"/>
                    </a:cubicBezTo>
                    <a:cubicBezTo>
                      <a:pt x="91" y="6"/>
                      <a:pt x="87" y="0"/>
                      <a:pt x="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 name="Google Shape;5617;p57"/>
              <p:cNvSpPr/>
              <p:nvPr/>
            </p:nvSpPr>
            <p:spPr>
              <a:xfrm>
                <a:off x="5910328" y="1515938"/>
                <a:ext cx="10743" cy="9531"/>
              </a:xfrm>
              <a:custGeom>
                <a:avLst/>
                <a:gdLst/>
                <a:ahLst/>
                <a:cxnLst/>
                <a:rect l="l" t="t" r="r" b="b"/>
                <a:pathLst>
                  <a:path w="266" h="236" extrusionOk="0">
                    <a:moveTo>
                      <a:pt x="133" y="0"/>
                    </a:moveTo>
                    <a:cubicBezTo>
                      <a:pt x="77" y="0"/>
                      <a:pt x="26" y="29"/>
                      <a:pt x="15" y="87"/>
                    </a:cubicBezTo>
                    <a:cubicBezTo>
                      <a:pt x="1" y="157"/>
                      <a:pt x="43" y="213"/>
                      <a:pt x="112" y="227"/>
                    </a:cubicBezTo>
                    <a:cubicBezTo>
                      <a:pt x="124" y="233"/>
                      <a:pt x="137" y="236"/>
                      <a:pt x="149" y="236"/>
                    </a:cubicBezTo>
                    <a:cubicBezTo>
                      <a:pt x="195" y="236"/>
                      <a:pt x="241" y="198"/>
                      <a:pt x="252" y="143"/>
                    </a:cubicBezTo>
                    <a:cubicBezTo>
                      <a:pt x="266" y="73"/>
                      <a:pt x="224" y="18"/>
                      <a:pt x="168" y="4"/>
                    </a:cubicBezTo>
                    <a:cubicBezTo>
                      <a:pt x="156" y="1"/>
                      <a:pt x="145" y="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 name="Google Shape;5618;p57"/>
              <p:cNvSpPr/>
              <p:nvPr/>
            </p:nvSpPr>
            <p:spPr>
              <a:xfrm>
                <a:off x="5914851" y="1518887"/>
                <a:ext cx="4362" cy="3473"/>
              </a:xfrm>
              <a:custGeom>
                <a:avLst/>
                <a:gdLst/>
                <a:ahLst/>
                <a:cxnLst/>
                <a:rect l="l" t="t" r="r" b="b"/>
                <a:pathLst>
                  <a:path w="108" h="86" extrusionOk="0">
                    <a:moveTo>
                      <a:pt x="56" y="0"/>
                    </a:moveTo>
                    <a:cubicBezTo>
                      <a:pt x="42" y="0"/>
                      <a:pt x="14" y="14"/>
                      <a:pt x="14" y="42"/>
                    </a:cubicBezTo>
                    <a:cubicBezTo>
                      <a:pt x="0" y="56"/>
                      <a:pt x="14" y="84"/>
                      <a:pt x="42" y="84"/>
                    </a:cubicBezTo>
                    <a:cubicBezTo>
                      <a:pt x="46" y="85"/>
                      <a:pt x="50" y="86"/>
                      <a:pt x="54" y="86"/>
                    </a:cubicBezTo>
                    <a:cubicBezTo>
                      <a:pt x="100" y="86"/>
                      <a:pt x="108" y="13"/>
                      <a:pt x="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 name="Google Shape;5619;p57"/>
              <p:cNvSpPr/>
              <p:nvPr/>
            </p:nvSpPr>
            <p:spPr>
              <a:xfrm>
                <a:off x="5948453" y="1494008"/>
                <a:ext cx="13813" cy="9895"/>
              </a:xfrm>
              <a:custGeom>
                <a:avLst/>
                <a:gdLst/>
                <a:ahLst/>
                <a:cxnLst/>
                <a:rect l="l" t="t" r="r" b="b"/>
                <a:pathLst>
                  <a:path w="342" h="245" extrusionOk="0">
                    <a:moveTo>
                      <a:pt x="175" y="0"/>
                    </a:moveTo>
                    <a:cubicBezTo>
                      <a:pt x="41" y="0"/>
                      <a:pt x="0" y="200"/>
                      <a:pt x="145" y="240"/>
                    </a:cubicBezTo>
                    <a:cubicBezTo>
                      <a:pt x="157" y="243"/>
                      <a:pt x="169" y="245"/>
                      <a:pt x="180" y="245"/>
                    </a:cubicBezTo>
                    <a:cubicBezTo>
                      <a:pt x="306" y="245"/>
                      <a:pt x="342" y="41"/>
                      <a:pt x="200" y="3"/>
                    </a:cubicBezTo>
                    <a:cubicBezTo>
                      <a:pt x="191" y="1"/>
                      <a:pt x="183" y="0"/>
                      <a:pt x="1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8" name="Google Shape;5620;p57"/>
              <p:cNvSpPr/>
              <p:nvPr/>
            </p:nvSpPr>
            <p:spPr>
              <a:xfrm>
                <a:off x="5954511" y="1498612"/>
                <a:ext cx="3918" cy="2302"/>
              </a:xfrm>
              <a:custGeom>
                <a:avLst/>
                <a:gdLst/>
                <a:ahLst/>
                <a:cxnLst/>
                <a:rect l="l" t="t" r="r" b="b"/>
                <a:pathLst>
                  <a:path w="97" h="57" extrusionOk="0">
                    <a:moveTo>
                      <a:pt x="78" y="1"/>
                    </a:moveTo>
                    <a:cubicBezTo>
                      <a:pt x="50" y="1"/>
                      <a:pt x="1" y="46"/>
                      <a:pt x="50" y="56"/>
                    </a:cubicBezTo>
                    <a:cubicBezTo>
                      <a:pt x="64" y="56"/>
                      <a:pt x="92" y="42"/>
                      <a:pt x="92" y="28"/>
                    </a:cubicBezTo>
                    <a:cubicBezTo>
                      <a:pt x="96" y="8"/>
                      <a:pt x="89" y="1"/>
                      <a:pt x="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9" name="Google Shape;5621;p57"/>
              <p:cNvSpPr/>
              <p:nvPr/>
            </p:nvSpPr>
            <p:spPr>
              <a:xfrm>
                <a:off x="5826646" y="1465091"/>
                <a:ext cx="16115" cy="14176"/>
              </a:xfrm>
              <a:custGeom>
                <a:avLst/>
                <a:gdLst/>
                <a:ahLst/>
                <a:cxnLst/>
                <a:rect l="l" t="t" r="r" b="b"/>
                <a:pathLst>
                  <a:path w="399" h="351" extrusionOk="0">
                    <a:moveTo>
                      <a:pt x="199" y="0"/>
                    </a:moveTo>
                    <a:cubicBezTo>
                      <a:pt x="83" y="0"/>
                      <a:pt x="1" y="133"/>
                      <a:pt x="50" y="244"/>
                    </a:cubicBezTo>
                    <a:cubicBezTo>
                      <a:pt x="79" y="316"/>
                      <a:pt x="144" y="351"/>
                      <a:pt x="210" y="351"/>
                    </a:cubicBezTo>
                    <a:cubicBezTo>
                      <a:pt x="273" y="351"/>
                      <a:pt x="337" y="319"/>
                      <a:pt x="371" y="258"/>
                    </a:cubicBezTo>
                    <a:cubicBezTo>
                      <a:pt x="399" y="147"/>
                      <a:pt x="343" y="35"/>
                      <a:pt x="245" y="7"/>
                    </a:cubicBezTo>
                    <a:cubicBezTo>
                      <a:pt x="229" y="2"/>
                      <a:pt x="214" y="0"/>
                      <a:pt x="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0" name="Google Shape;5622;p57"/>
              <p:cNvSpPr/>
              <p:nvPr/>
            </p:nvSpPr>
            <p:spPr>
              <a:xfrm>
                <a:off x="5832138" y="1468726"/>
                <a:ext cx="5573" cy="5089"/>
              </a:xfrm>
              <a:custGeom>
                <a:avLst/>
                <a:gdLst/>
                <a:ahLst/>
                <a:cxnLst/>
                <a:rect l="l" t="t" r="r" b="b"/>
                <a:pathLst>
                  <a:path w="138" h="126" extrusionOk="0">
                    <a:moveTo>
                      <a:pt x="95" y="1"/>
                    </a:moveTo>
                    <a:cubicBezTo>
                      <a:pt x="68" y="1"/>
                      <a:pt x="26" y="15"/>
                      <a:pt x="26" y="57"/>
                    </a:cubicBezTo>
                    <a:cubicBezTo>
                      <a:pt x="1" y="98"/>
                      <a:pt x="45" y="125"/>
                      <a:pt x="85" y="125"/>
                    </a:cubicBezTo>
                    <a:cubicBezTo>
                      <a:pt x="112" y="125"/>
                      <a:pt x="137" y="113"/>
                      <a:pt x="137" y="85"/>
                    </a:cubicBezTo>
                    <a:cubicBezTo>
                      <a:pt x="137" y="57"/>
                      <a:pt x="123" y="15"/>
                      <a:pt x="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1" name="Google Shape;5623;p57"/>
              <p:cNvSpPr/>
              <p:nvPr/>
            </p:nvSpPr>
            <p:spPr>
              <a:xfrm>
                <a:off x="5807220" y="1490858"/>
                <a:ext cx="7956" cy="5533"/>
              </a:xfrm>
              <a:custGeom>
                <a:avLst/>
                <a:gdLst/>
                <a:ahLst/>
                <a:cxnLst/>
                <a:rect l="l" t="t" r="r" b="b"/>
                <a:pathLst>
                  <a:path w="197" h="137" extrusionOk="0">
                    <a:moveTo>
                      <a:pt x="152" y="1"/>
                    </a:moveTo>
                    <a:cubicBezTo>
                      <a:pt x="98" y="1"/>
                      <a:pt x="1" y="136"/>
                      <a:pt x="99" y="136"/>
                    </a:cubicBezTo>
                    <a:cubicBezTo>
                      <a:pt x="155" y="136"/>
                      <a:pt x="196" y="95"/>
                      <a:pt x="182" y="39"/>
                    </a:cubicBezTo>
                    <a:cubicBezTo>
                      <a:pt x="179" y="11"/>
                      <a:pt x="168" y="1"/>
                      <a:pt x="1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 name="Google Shape;5624;p57"/>
              <p:cNvSpPr/>
              <p:nvPr/>
            </p:nvSpPr>
            <p:spPr>
              <a:xfrm>
                <a:off x="5810612" y="1491827"/>
                <a:ext cx="2868" cy="2302"/>
              </a:xfrm>
              <a:custGeom>
                <a:avLst/>
                <a:gdLst/>
                <a:ahLst/>
                <a:cxnLst/>
                <a:rect l="l" t="t" r="r" b="b"/>
                <a:pathLst>
                  <a:path w="71" h="57" extrusionOk="0">
                    <a:moveTo>
                      <a:pt x="29" y="1"/>
                    </a:moveTo>
                    <a:cubicBezTo>
                      <a:pt x="1" y="1"/>
                      <a:pt x="1" y="15"/>
                      <a:pt x="1" y="43"/>
                    </a:cubicBezTo>
                    <a:cubicBezTo>
                      <a:pt x="1" y="57"/>
                      <a:pt x="15" y="57"/>
                      <a:pt x="43" y="57"/>
                    </a:cubicBezTo>
                    <a:cubicBezTo>
                      <a:pt x="57" y="57"/>
                      <a:pt x="71" y="43"/>
                      <a:pt x="71" y="15"/>
                    </a:cubicBezTo>
                    <a:cubicBezTo>
                      <a:pt x="57" y="1"/>
                      <a:pt x="43" y="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3" name="Google Shape;5625;p57"/>
              <p:cNvSpPr/>
              <p:nvPr/>
            </p:nvSpPr>
            <p:spPr>
              <a:xfrm>
                <a:off x="5892315" y="1447522"/>
                <a:ext cx="9168" cy="7310"/>
              </a:xfrm>
              <a:custGeom>
                <a:avLst/>
                <a:gdLst/>
                <a:ahLst/>
                <a:cxnLst/>
                <a:rect l="l" t="t" r="r" b="b"/>
                <a:pathLst>
                  <a:path w="227" h="181" extrusionOk="0">
                    <a:moveTo>
                      <a:pt x="128" y="1"/>
                    </a:moveTo>
                    <a:cubicBezTo>
                      <a:pt x="119" y="1"/>
                      <a:pt x="109" y="4"/>
                      <a:pt x="98" y="10"/>
                    </a:cubicBezTo>
                    <a:cubicBezTo>
                      <a:pt x="42" y="24"/>
                      <a:pt x="0" y="66"/>
                      <a:pt x="14" y="108"/>
                    </a:cubicBezTo>
                    <a:cubicBezTo>
                      <a:pt x="26" y="154"/>
                      <a:pt x="66" y="181"/>
                      <a:pt x="111" y="181"/>
                    </a:cubicBezTo>
                    <a:cubicBezTo>
                      <a:pt x="121" y="181"/>
                      <a:pt x="130" y="180"/>
                      <a:pt x="140" y="177"/>
                    </a:cubicBezTo>
                    <a:cubicBezTo>
                      <a:pt x="227" y="177"/>
                      <a:pt x="203" y="1"/>
                      <a:pt x="1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4" name="Google Shape;5626;p57"/>
              <p:cNvSpPr/>
              <p:nvPr/>
            </p:nvSpPr>
            <p:spPr>
              <a:xfrm>
                <a:off x="5896798" y="1449582"/>
                <a:ext cx="2868" cy="2544"/>
              </a:xfrm>
              <a:custGeom>
                <a:avLst/>
                <a:gdLst/>
                <a:ahLst/>
                <a:cxnLst/>
                <a:rect l="l" t="t" r="r" b="b"/>
                <a:pathLst>
                  <a:path w="71" h="63" extrusionOk="0">
                    <a:moveTo>
                      <a:pt x="29" y="1"/>
                    </a:moveTo>
                    <a:cubicBezTo>
                      <a:pt x="15" y="1"/>
                      <a:pt x="1" y="29"/>
                      <a:pt x="1" y="43"/>
                    </a:cubicBezTo>
                    <a:cubicBezTo>
                      <a:pt x="1" y="52"/>
                      <a:pt x="15" y="62"/>
                      <a:pt x="28" y="62"/>
                    </a:cubicBezTo>
                    <a:cubicBezTo>
                      <a:pt x="33" y="62"/>
                      <a:pt x="39" y="61"/>
                      <a:pt x="43" y="57"/>
                    </a:cubicBezTo>
                    <a:cubicBezTo>
                      <a:pt x="57" y="57"/>
                      <a:pt x="71" y="43"/>
                      <a:pt x="71" y="29"/>
                    </a:cubicBezTo>
                    <a:cubicBezTo>
                      <a:pt x="71" y="1"/>
                      <a:pt x="43" y="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 name="Google Shape;5627;p57"/>
              <p:cNvSpPr/>
              <p:nvPr/>
            </p:nvSpPr>
            <p:spPr>
              <a:xfrm>
                <a:off x="5901281" y="1485244"/>
                <a:ext cx="7956" cy="6058"/>
              </a:xfrm>
              <a:custGeom>
                <a:avLst/>
                <a:gdLst/>
                <a:ahLst/>
                <a:cxnLst/>
                <a:rect l="l" t="t" r="r" b="b"/>
                <a:pathLst>
                  <a:path w="197" h="150" extrusionOk="0">
                    <a:moveTo>
                      <a:pt x="153" y="0"/>
                    </a:moveTo>
                    <a:cubicBezTo>
                      <a:pt x="99" y="0"/>
                      <a:pt x="1" y="139"/>
                      <a:pt x="99" y="150"/>
                    </a:cubicBezTo>
                    <a:cubicBezTo>
                      <a:pt x="155" y="136"/>
                      <a:pt x="197" y="94"/>
                      <a:pt x="183" y="38"/>
                    </a:cubicBezTo>
                    <a:cubicBezTo>
                      <a:pt x="180" y="11"/>
                      <a:pt x="168" y="0"/>
                      <a:pt x="1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 name="Google Shape;5628;p57"/>
              <p:cNvSpPr/>
              <p:nvPr/>
            </p:nvSpPr>
            <p:spPr>
              <a:xfrm>
                <a:off x="5904149" y="1486213"/>
                <a:ext cx="2827" cy="2302"/>
              </a:xfrm>
              <a:custGeom>
                <a:avLst/>
                <a:gdLst/>
                <a:ahLst/>
                <a:cxnLst/>
                <a:rect l="l" t="t" r="r" b="b"/>
                <a:pathLst>
                  <a:path w="70" h="57" extrusionOk="0">
                    <a:moveTo>
                      <a:pt x="28" y="0"/>
                    </a:moveTo>
                    <a:cubicBezTo>
                      <a:pt x="0" y="14"/>
                      <a:pt x="0" y="28"/>
                      <a:pt x="0" y="42"/>
                    </a:cubicBezTo>
                    <a:cubicBezTo>
                      <a:pt x="0" y="56"/>
                      <a:pt x="28" y="56"/>
                      <a:pt x="42" y="56"/>
                    </a:cubicBezTo>
                    <a:cubicBezTo>
                      <a:pt x="56" y="56"/>
                      <a:pt x="70" y="42"/>
                      <a:pt x="70" y="28"/>
                    </a:cubicBezTo>
                    <a:cubicBezTo>
                      <a:pt x="70" y="14"/>
                      <a:pt x="42" y="0"/>
                      <a:pt x="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 name="Google Shape;5629;p57"/>
              <p:cNvSpPr/>
              <p:nvPr/>
            </p:nvSpPr>
            <p:spPr>
              <a:xfrm>
                <a:off x="5637109" y="1296353"/>
                <a:ext cx="420878" cy="255976"/>
              </a:xfrm>
              <a:custGeom>
                <a:avLst/>
                <a:gdLst/>
                <a:ahLst/>
                <a:cxnLst/>
                <a:rect l="l" t="t" r="r" b="b"/>
                <a:pathLst>
                  <a:path w="10421" h="6338" extrusionOk="0">
                    <a:moveTo>
                      <a:pt x="5399" y="1"/>
                    </a:moveTo>
                    <a:lnTo>
                      <a:pt x="5120" y="1437"/>
                    </a:lnTo>
                    <a:cubicBezTo>
                      <a:pt x="4576" y="1619"/>
                      <a:pt x="1926" y="2470"/>
                      <a:pt x="1688" y="3753"/>
                    </a:cubicBezTo>
                    <a:cubicBezTo>
                      <a:pt x="1605" y="4255"/>
                      <a:pt x="1856" y="4729"/>
                      <a:pt x="2442" y="5190"/>
                    </a:cubicBezTo>
                    <a:cubicBezTo>
                      <a:pt x="2470" y="5204"/>
                      <a:pt x="3167" y="5650"/>
                      <a:pt x="4813" y="6054"/>
                    </a:cubicBezTo>
                    <a:cubicBezTo>
                      <a:pt x="5886" y="6291"/>
                      <a:pt x="6609" y="6338"/>
                      <a:pt x="6994" y="6338"/>
                    </a:cubicBezTo>
                    <a:cubicBezTo>
                      <a:pt x="7200" y="6338"/>
                      <a:pt x="7309" y="6324"/>
                      <a:pt x="7324" y="6319"/>
                    </a:cubicBezTo>
                    <a:cubicBezTo>
                      <a:pt x="8049" y="6180"/>
                      <a:pt x="8481" y="5859"/>
                      <a:pt x="8621" y="5371"/>
                    </a:cubicBezTo>
                    <a:cubicBezTo>
                      <a:pt x="8970" y="4116"/>
                      <a:pt x="6947" y="2177"/>
                      <a:pt x="6542" y="1786"/>
                    </a:cubicBezTo>
                    <a:lnTo>
                      <a:pt x="6919" y="363"/>
                    </a:lnTo>
                    <a:lnTo>
                      <a:pt x="6808" y="349"/>
                    </a:lnTo>
                    <a:lnTo>
                      <a:pt x="6459" y="1842"/>
                    </a:lnTo>
                    <a:cubicBezTo>
                      <a:pt x="6459" y="1842"/>
                      <a:pt x="10420" y="5524"/>
                      <a:pt x="7282" y="6152"/>
                    </a:cubicBezTo>
                    <a:cubicBezTo>
                      <a:pt x="7282" y="6152"/>
                      <a:pt x="7109" y="6184"/>
                      <a:pt x="6766" y="6184"/>
                    </a:cubicBezTo>
                    <a:cubicBezTo>
                      <a:pt x="6360" y="6184"/>
                      <a:pt x="5717" y="6139"/>
                      <a:pt x="4841" y="5943"/>
                    </a:cubicBezTo>
                    <a:cubicBezTo>
                      <a:pt x="3209" y="5538"/>
                      <a:pt x="2553" y="5050"/>
                      <a:pt x="2553" y="5050"/>
                    </a:cubicBezTo>
                    <a:cubicBezTo>
                      <a:pt x="1" y="3097"/>
                      <a:pt x="5176" y="1535"/>
                      <a:pt x="5176" y="1535"/>
                    </a:cubicBezTo>
                    <a:lnTo>
                      <a:pt x="5510" y="84"/>
                    </a:lnTo>
                    <a:cubicBezTo>
                      <a:pt x="5482" y="56"/>
                      <a:pt x="5441" y="29"/>
                      <a:pt x="5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 name="Google Shape;5630;p57"/>
              <p:cNvSpPr/>
              <p:nvPr/>
            </p:nvSpPr>
            <p:spPr>
              <a:xfrm>
                <a:off x="5745266" y="1304229"/>
                <a:ext cx="132431" cy="198908"/>
              </a:xfrm>
              <a:custGeom>
                <a:avLst/>
                <a:gdLst/>
                <a:ahLst/>
                <a:cxnLst/>
                <a:rect l="l" t="t" r="r" b="b"/>
                <a:pathLst>
                  <a:path w="3279" h="4925" extrusionOk="0">
                    <a:moveTo>
                      <a:pt x="3167" y="29"/>
                    </a:moveTo>
                    <a:lnTo>
                      <a:pt x="3097" y="1"/>
                    </a:lnTo>
                    <a:lnTo>
                      <a:pt x="2665" y="1535"/>
                    </a:lnTo>
                    <a:lnTo>
                      <a:pt x="1" y="4297"/>
                    </a:lnTo>
                    <a:cubicBezTo>
                      <a:pt x="363" y="4590"/>
                      <a:pt x="768" y="4799"/>
                      <a:pt x="1214" y="4925"/>
                    </a:cubicBezTo>
                    <a:lnTo>
                      <a:pt x="3014" y="1633"/>
                    </a:lnTo>
                    <a:lnTo>
                      <a:pt x="3279" y="43"/>
                    </a:ln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 name="Google Shape;5631;p57"/>
              <p:cNvSpPr/>
              <p:nvPr/>
            </p:nvSpPr>
            <p:spPr>
              <a:xfrm>
                <a:off x="5895708" y="1405641"/>
                <a:ext cx="60299" cy="122293"/>
              </a:xfrm>
              <a:custGeom>
                <a:avLst/>
                <a:gdLst/>
                <a:ahLst/>
                <a:cxnLst/>
                <a:rect l="l" t="t" r="r" b="b"/>
                <a:pathLst>
                  <a:path w="1493" h="3028" extrusionOk="0">
                    <a:moveTo>
                      <a:pt x="0" y="1"/>
                    </a:moveTo>
                    <a:lnTo>
                      <a:pt x="809" y="3028"/>
                    </a:lnTo>
                    <a:cubicBezTo>
                      <a:pt x="809" y="3028"/>
                      <a:pt x="1353" y="2972"/>
                      <a:pt x="1493" y="2804"/>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 name="Google Shape;5632;p57"/>
              <p:cNvSpPr/>
              <p:nvPr/>
            </p:nvSpPr>
            <p:spPr>
              <a:xfrm>
                <a:off x="5691753" y="1432700"/>
                <a:ext cx="30452" cy="56946"/>
              </a:xfrm>
              <a:custGeom>
                <a:avLst/>
                <a:gdLst/>
                <a:ahLst/>
                <a:cxnLst/>
                <a:rect l="l" t="t" r="r" b="b"/>
                <a:pathLst>
                  <a:path w="754" h="1410" extrusionOk="0">
                    <a:moveTo>
                      <a:pt x="573" y="0"/>
                    </a:moveTo>
                    <a:lnTo>
                      <a:pt x="573" y="0"/>
                    </a:lnTo>
                    <a:cubicBezTo>
                      <a:pt x="572" y="1"/>
                      <a:pt x="1" y="656"/>
                      <a:pt x="754" y="1409"/>
                    </a:cubicBezTo>
                    <a:cubicBezTo>
                      <a:pt x="754" y="1409"/>
                      <a:pt x="126" y="726"/>
                      <a:pt x="573" y="0"/>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 name="Google Shape;5633;p57"/>
              <p:cNvSpPr/>
              <p:nvPr/>
            </p:nvSpPr>
            <p:spPr>
              <a:xfrm>
                <a:off x="5742439" y="1362830"/>
                <a:ext cx="84571" cy="42286"/>
              </a:xfrm>
              <a:custGeom>
                <a:avLst/>
                <a:gdLst/>
                <a:ahLst/>
                <a:cxnLst/>
                <a:rect l="l" t="t" r="r" b="b"/>
                <a:pathLst>
                  <a:path w="2094" h="1047" extrusionOk="0">
                    <a:moveTo>
                      <a:pt x="2093" y="1"/>
                    </a:moveTo>
                    <a:lnTo>
                      <a:pt x="2093" y="1"/>
                    </a:lnTo>
                    <a:cubicBezTo>
                      <a:pt x="503" y="447"/>
                      <a:pt x="1" y="1047"/>
                      <a:pt x="1" y="1047"/>
                    </a:cubicBezTo>
                    <a:cubicBezTo>
                      <a:pt x="517" y="545"/>
                      <a:pt x="2093" y="1"/>
                      <a:pt x="20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 name="Google Shape;5634;p57"/>
              <p:cNvSpPr/>
              <p:nvPr/>
            </p:nvSpPr>
            <p:spPr>
              <a:xfrm>
                <a:off x="5776808" y="1395544"/>
                <a:ext cx="167366" cy="39459"/>
              </a:xfrm>
              <a:custGeom>
                <a:avLst/>
                <a:gdLst/>
                <a:ahLst/>
                <a:cxnLst/>
                <a:rect l="l" t="t" r="r" b="b"/>
                <a:pathLst>
                  <a:path w="4144" h="977" extrusionOk="0">
                    <a:moveTo>
                      <a:pt x="306" y="1"/>
                    </a:moveTo>
                    <a:cubicBezTo>
                      <a:pt x="129" y="1"/>
                      <a:pt x="23" y="10"/>
                      <a:pt x="1" y="14"/>
                    </a:cubicBezTo>
                    <a:cubicBezTo>
                      <a:pt x="1" y="14"/>
                      <a:pt x="1214" y="167"/>
                      <a:pt x="2065" y="362"/>
                    </a:cubicBezTo>
                    <a:cubicBezTo>
                      <a:pt x="2930" y="558"/>
                      <a:pt x="4144" y="976"/>
                      <a:pt x="4144" y="976"/>
                    </a:cubicBezTo>
                    <a:cubicBezTo>
                      <a:pt x="2352" y="113"/>
                      <a:pt x="912" y="1"/>
                      <a:pt x="306" y="1"/>
                    </a:cubicBezTo>
                    <a:close/>
                  </a:path>
                </a:pathLst>
              </a:custGeom>
              <a:solidFill>
                <a:srgbClr val="008D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 name="Google Shape;5635;p57"/>
              <p:cNvSpPr/>
              <p:nvPr/>
            </p:nvSpPr>
            <p:spPr>
              <a:xfrm>
                <a:off x="5872041" y="1412426"/>
                <a:ext cx="35501" cy="21527"/>
              </a:xfrm>
              <a:custGeom>
                <a:avLst/>
                <a:gdLst/>
                <a:ahLst/>
                <a:cxnLst/>
                <a:rect l="l" t="t" r="r" b="b"/>
                <a:pathLst>
                  <a:path w="879" h="533" extrusionOk="0">
                    <a:moveTo>
                      <a:pt x="391" y="0"/>
                    </a:moveTo>
                    <a:cubicBezTo>
                      <a:pt x="391" y="0"/>
                      <a:pt x="628" y="474"/>
                      <a:pt x="0" y="516"/>
                    </a:cubicBezTo>
                    <a:cubicBezTo>
                      <a:pt x="54" y="527"/>
                      <a:pt x="108" y="532"/>
                      <a:pt x="162" y="532"/>
                    </a:cubicBezTo>
                    <a:cubicBezTo>
                      <a:pt x="321" y="532"/>
                      <a:pt x="479" y="488"/>
                      <a:pt x="614" y="405"/>
                    </a:cubicBezTo>
                    <a:cubicBezTo>
                      <a:pt x="879" y="195"/>
                      <a:pt x="391" y="0"/>
                      <a:pt x="391" y="0"/>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 name="Google Shape;5636;p57"/>
              <p:cNvSpPr/>
              <p:nvPr/>
            </p:nvSpPr>
            <p:spPr>
              <a:xfrm>
                <a:off x="5777373" y="1396069"/>
                <a:ext cx="166800" cy="46203"/>
              </a:xfrm>
              <a:custGeom>
                <a:avLst/>
                <a:gdLst/>
                <a:ahLst/>
                <a:cxnLst/>
                <a:rect l="l" t="t" r="r" b="b"/>
                <a:pathLst>
                  <a:path w="4130" h="1144" extrusionOk="0">
                    <a:moveTo>
                      <a:pt x="1" y="1"/>
                    </a:moveTo>
                    <a:cubicBezTo>
                      <a:pt x="43" y="70"/>
                      <a:pt x="391" y="475"/>
                      <a:pt x="2023" y="921"/>
                    </a:cubicBezTo>
                    <a:cubicBezTo>
                      <a:pt x="2661" y="1089"/>
                      <a:pt x="3111" y="1143"/>
                      <a:pt x="3426" y="1143"/>
                    </a:cubicBezTo>
                    <a:cubicBezTo>
                      <a:pt x="4002" y="1143"/>
                      <a:pt x="4130" y="963"/>
                      <a:pt x="4130" y="963"/>
                    </a:cubicBezTo>
                    <a:lnTo>
                      <a:pt x="4130" y="949"/>
                    </a:lnTo>
                    <a:cubicBezTo>
                      <a:pt x="4121" y="957"/>
                      <a:pt x="3930" y="1065"/>
                      <a:pt x="3450" y="1065"/>
                    </a:cubicBezTo>
                    <a:cubicBezTo>
                      <a:pt x="3123" y="1065"/>
                      <a:pt x="2664" y="1015"/>
                      <a:pt x="2037" y="851"/>
                    </a:cubicBezTo>
                    <a:cubicBezTo>
                      <a:pt x="587" y="475"/>
                      <a:pt x="71" y="70"/>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 name="Google Shape;5637;p57"/>
              <p:cNvSpPr/>
              <p:nvPr/>
            </p:nvSpPr>
            <p:spPr>
              <a:xfrm>
                <a:off x="5103474" y="2301631"/>
                <a:ext cx="93699" cy="20073"/>
              </a:xfrm>
              <a:custGeom>
                <a:avLst/>
                <a:gdLst/>
                <a:ahLst/>
                <a:cxnLst/>
                <a:rect l="l" t="t" r="r" b="b"/>
                <a:pathLst>
                  <a:path w="2320" h="497" extrusionOk="0">
                    <a:moveTo>
                      <a:pt x="1133" y="0"/>
                    </a:moveTo>
                    <a:cubicBezTo>
                      <a:pt x="540" y="0"/>
                      <a:pt x="1" y="160"/>
                      <a:pt x="548" y="468"/>
                    </a:cubicBezTo>
                    <a:cubicBezTo>
                      <a:pt x="548" y="468"/>
                      <a:pt x="455" y="203"/>
                      <a:pt x="1060" y="203"/>
                    </a:cubicBezTo>
                    <a:cubicBezTo>
                      <a:pt x="1075" y="203"/>
                      <a:pt x="1090" y="203"/>
                      <a:pt x="1106" y="203"/>
                    </a:cubicBezTo>
                    <a:cubicBezTo>
                      <a:pt x="1762" y="217"/>
                      <a:pt x="1845" y="496"/>
                      <a:pt x="1845" y="496"/>
                    </a:cubicBezTo>
                    <a:cubicBezTo>
                      <a:pt x="2013" y="412"/>
                      <a:pt x="2320" y="217"/>
                      <a:pt x="1804" y="78"/>
                    </a:cubicBezTo>
                    <a:cubicBezTo>
                      <a:pt x="1616" y="26"/>
                      <a:pt x="1370" y="0"/>
                      <a:pt x="1133" y="0"/>
                    </a:cubicBezTo>
                    <a:close/>
                  </a:path>
                </a:pathLst>
              </a:custGeom>
              <a:solidFill>
                <a:srgbClr val="006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 name="Google Shape;5638;p57"/>
              <p:cNvSpPr/>
              <p:nvPr/>
            </p:nvSpPr>
            <p:spPr>
              <a:xfrm>
                <a:off x="5128958" y="2325581"/>
                <a:ext cx="52463" cy="10056"/>
              </a:xfrm>
              <a:custGeom>
                <a:avLst/>
                <a:gdLst/>
                <a:ahLst/>
                <a:cxnLst/>
                <a:rect l="l" t="t" r="r" b="b"/>
                <a:pathLst>
                  <a:path w="1299" h="249" extrusionOk="0">
                    <a:moveTo>
                      <a:pt x="1298" y="1"/>
                    </a:moveTo>
                    <a:lnTo>
                      <a:pt x="1298" y="1"/>
                    </a:lnTo>
                    <a:cubicBezTo>
                      <a:pt x="1047" y="140"/>
                      <a:pt x="819" y="187"/>
                      <a:pt x="627" y="187"/>
                    </a:cubicBezTo>
                    <a:cubicBezTo>
                      <a:pt x="243" y="187"/>
                      <a:pt x="1" y="1"/>
                      <a:pt x="1" y="1"/>
                    </a:cubicBezTo>
                    <a:lnTo>
                      <a:pt x="1" y="1"/>
                    </a:lnTo>
                    <a:cubicBezTo>
                      <a:pt x="196" y="187"/>
                      <a:pt x="405" y="249"/>
                      <a:pt x="598" y="249"/>
                    </a:cubicBezTo>
                    <a:cubicBezTo>
                      <a:pt x="982" y="249"/>
                      <a:pt x="1298" y="1"/>
                      <a:pt x="1298" y="1"/>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 name="Google Shape;5639;p57"/>
              <p:cNvSpPr/>
              <p:nvPr/>
            </p:nvSpPr>
            <p:spPr>
              <a:xfrm>
                <a:off x="5011229" y="2325016"/>
                <a:ext cx="279482" cy="292446"/>
              </a:xfrm>
              <a:custGeom>
                <a:avLst/>
                <a:gdLst/>
                <a:ahLst/>
                <a:cxnLst/>
                <a:rect l="l" t="t" r="r" b="b"/>
                <a:pathLst>
                  <a:path w="6920" h="7241" extrusionOk="0">
                    <a:moveTo>
                      <a:pt x="4157" y="1"/>
                    </a:moveTo>
                    <a:lnTo>
                      <a:pt x="2707" y="196"/>
                    </a:lnTo>
                    <a:lnTo>
                      <a:pt x="2749" y="2721"/>
                    </a:lnTo>
                    <a:lnTo>
                      <a:pt x="2358" y="3014"/>
                    </a:lnTo>
                    <a:lnTo>
                      <a:pt x="1061" y="4004"/>
                    </a:lnTo>
                    <a:lnTo>
                      <a:pt x="280" y="4813"/>
                    </a:lnTo>
                    <a:lnTo>
                      <a:pt x="1" y="5678"/>
                    </a:lnTo>
                    <a:lnTo>
                      <a:pt x="322" y="6431"/>
                    </a:lnTo>
                    <a:lnTo>
                      <a:pt x="1117" y="6961"/>
                    </a:lnTo>
                    <a:lnTo>
                      <a:pt x="3139" y="7240"/>
                    </a:lnTo>
                    <a:lnTo>
                      <a:pt x="5441" y="7073"/>
                    </a:lnTo>
                    <a:lnTo>
                      <a:pt x="6543" y="6599"/>
                    </a:lnTo>
                    <a:lnTo>
                      <a:pt x="6919" y="5957"/>
                    </a:lnTo>
                    <a:lnTo>
                      <a:pt x="6919" y="5329"/>
                    </a:lnTo>
                    <a:lnTo>
                      <a:pt x="6375" y="4492"/>
                    </a:lnTo>
                    <a:lnTo>
                      <a:pt x="5385" y="3614"/>
                    </a:lnTo>
                    <a:lnTo>
                      <a:pt x="4213" y="2749"/>
                    </a:lnTo>
                    <a:lnTo>
                      <a:pt x="41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 name="Google Shape;5640;p57"/>
              <p:cNvSpPr/>
              <p:nvPr/>
            </p:nvSpPr>
            <p:spPr>
              <a:xfrm>
                <a:off x="5093498" y="2297391"/>
                <a:ext cx="101413" cy="36147"/>
              </a:xfrm>
              <a:custGeom>
                <a:avLst/>
                <a:gdLst/>
                <a:ahLst/>
                <a:cxnLst/>
                <a:rect l="l" t="t" r="r" b="b"/>
                <a:pathLst>
                  <a:path w="2511" h="895" extrusionOk="0">
                    <a:moveTo>
                      <a:pt x="1319" y="0"/>
                    </a:moveTo>
                    <a:cubicBezTo>
                      <a:pt x="1093" y="0"/>
                      <a:pt x="866" y="17"/>
                      <a:pt x="670" y="57"/>
                    </a:cubicBezTo>
                    <a:cubicBezTo>
                      <a:pt x="0" y="211"/>
                      <a:pt x="795" y="727"/>
                      <a:pt x="795" y="727"/>
                    </a:cubicBezTo>
                    <a:lnTo>
                      <a:pt x="670" y="894"/>
                    </a:lnTo>
                    <a:lnTo>
                      <a:pt x="2120" y="727"/>
                    </a:lnTo>
                    <a:cubicBezTo>
                      <a:pt x="2120" y="727"/>
                      <a:pt x="2511" y="378"/>
                      <a:pt x="2469" y="225"/>
                    </a:cubicBezTo>
                    <a:cubicBezTo>
                      <a:pt x="2429" y="105"/>
                      <a:pt x="1879" y="0"/>
                      <a:pt x="1319" y="0"/>
                    </a:cubicBezTo>
                    <a:close/>
                  </a:path>
                </a:pathLst>
              </a:custGeom>
              <a:solidFill>
                <a:srgbClr val="B7D9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 name="Google Shape;5641;p57"/>
              <p:cNvSpPr/>
              <p:nvPr/>
            </p:nvSpPr>
            <p:spPr>
              <a:xfrm>
                <a:off x="5122213" y="2304176"/>
                <a:ext cx="57512" cy="49071"/>
              </a:xfrm>
              <a:custGeom>
                <a:avLst/>
                <a:gdLst/>
                <a:ahLst/>
                <a:cxnLst/>
                <a:rect l="l" t="t" r="r" b="b"/>
                <a:pathLst>
                  <a:path w="1424" h="1215" extrusionOk="0">
                    <a:moveTo>
                      <a:pt x="1" y="1"/>
                    </a:moveTo>
                    <a:lnTo>
                      <a:pt x="196" y="1145"/>
                    </a:lnTo>
                    <a:cubicBezTo>
                      <a:pt x="196" y="1172"/>
                      <a:pt x="363" y="1214"/>
                      <a:pt x="600" y="1214"/>
                    </a:cubicBezTo>
                    <a:lnTo>
                      <a:pt x="977" y="1214"/>
                    </a:lnTo>
                    <a:cubicBezTo>
                      <a:pt x="1200" y="1214"/>
                      <a:pt x="1354" y="1172"/>
                      <a:pt x="1354" y="1145"/>
                    </a:cubicBezTo>
                    <a:lnTo>
                      <a:pt x="1423" y="1"/>
                    </a:lnTo>
                    <a:close/>
                  </a:path>
                </a:pathLst>
              </a:custGeom>
              <a:gradFill>
                <a:gsLst>
                  <a:gs pos="0">
                    <a:srgbClr val="FFBA42"/>
                  </a:gs>
                  <a:gs pos="100000">
                    <a:srgbClr val="B877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 name="Google Shape;5642;p57"/>
              <p:cNvSpPr/>
              <p:nvPr/>
            </p:nvSpPr>
            <p:spPr>
              <a:xfrm>
                <a:off x="5122213" y="2300824"/>
                <a:ext cx="57512" cy="6785"/>
              </a:xfrm>
              <a:custGeom>
                <a:avLst/>
                <a:gdLst/>
                <a:ahLst/>
                <a:cxnLst/>
                <a:rect l="l" t="t" r="r" b="b"/>
                <a:pathLst>
                  <a:path w="1424" h="168" extrusionOk="0">
                    <a:moveTo>
                      <a:pt x="559" y="0"/>
                    </a:moveTo>
                    <a:cubicBezTo>
                      <a:pt x="252" y="14"/>
                      <a:pt x="15" y="42"/>
                      <a:pt x="1" y="84"/>
                    </a:cubicBezTo>
                    <a:cubicBezTo>
                      <a:pt x="15" y="126"/>
                      <a:pt x="154" y="140"/>
                      <a:pt x="363" y="167"/>
                    </a:cubicBezTo>
                    <a:lnTo>
                      <a:pt x="1005" y="167"/>
                    </a:lnTo>
                    <a:cubicBezTo>
                      <a:pt x="1242" y="154"/>
                      <a:pt x="1423" y="126"/>
                      <a:pt x="1423" y="84"/>
                    </a:cubicBezTo>
                    <a:cubicBezTo>
                      <a:pt x="1423" y="42"/>
                      <a:pt x="1242" y="14"/>
                      <a:pt x="977" y="0"/>
                    </a:cubicBezTo>
                    <a:close/>
                  </a:path>
                </a:pathLst>
              </a:custGeom>
              <a:solidFill>
                <a:srgbClr val="FF9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 name="Google Shape;5643;p57"/>
              <p:cNvSpPr/>
              <p:nvPr/>
            </p:nvSpPr>
            <p:spPr>
              <a:xfrm>
                <a:off x="5132350" y="2303610"/>
                <a:ext cx="9047" cy="1737"/>
              </a:xfrm>
              <a:custGeom>
                <a:avLst/>
                <a:gdLst/>
                <a:ahLst/>
                <a:cxnLst/>
                <a:rect l="l" t="t" r="r" b="b"/>
                <a:pathLst>
                  <a:path w="224" h="43" extrusionOk="0">
                    <a:moveTo>
                      <a:pt x="112" y="1"/>
                    </a:moveTo>
                    <a:cubicBezTo>
                      <a:pt x="56" y="1"/>
                      <a:pt x="1" y="1"/>
                      <a:pt x="1" y="15"/>
                    </a:cubicBezTo>
                    <a:cubicBezTo>
                      <a:pt x="1" y="29"/>
                      <a:pt x="56" y="43"/>
                      <a:pt x="112" y="43"/>
                    </a:cubicBezTo>
                    <a:cubicBezTo>
                      <a:pt x="182" y="43"/>
                      <a:pt x="224" y="29"/>
                      <a:pt x="224" y="15"/>
                    </a:cubicBezTo>
                    <a:cubicBezTo>
                      <a:pt x="224" y="1"/>
                      <a:pt x="182" y="1"/>
                      <a:pt x="112"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 name="Google Shape;5644;p57"/>
              <p:cNvSpPr/>
              <p:nvPr/>
            </p:nvSpPr>
            <p:spPr>
              <a:xfrm>
                <a:off x="5146446" y="2305307"/>
                <a:ext cx="9047" cy="2302"/>
              </a:xfrm>
              <a:custGeom>
                <a:avLst/>
                <a:gdLst/>
                <a:ahLst/>
                <a:cxnLst/>
                <a:rect l="l" t="t" r="r" b="b"/>
                <a:pathLst>
                  <a:path w="224" h="57" extrusionOk="0">
                    <a:moveTo>
                      <a:pt x="112" y="1"/>
                    </a:moveTo>
                    <a:cubicBezTo>
                      <a:pt x="42" y="1"/>
                      <a:pt x="0" y="15"/>
                      <a:pt x="0" y="29"/>
                    </a:cubicBezTo>
                    <a:cubicBezTo>
                      <a:pt x="0" y="43"/>
                      <a:pt x="42" y="56"/>
                      <a:pt x="112" y="56"/>
                    </a:cubicBezTo>
                    <a:cubicBezTo>
                      <a:pt x="182" y="56"/>
                      <a:pt x="224" y="43"/>
                      <a:pt x="224" y="29"/>
                    </a:cubicBezTo>
                    <a:cubicBezTo>
                      <a:pt x="224" y="15"/>
                      <a:pt x="182" y="1"/>
                      <a:pt x="112"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 name="Google Shape;5645;p57"/>
              <p:cNvSpPr/>
              <p:nvPr/>
            </p:nvSpPr>
            <p:spPr>
              <a:xfrm>
                <a:off x="5157714" y="2301914"/>
                <a:ext cx="9612" cy="2302"/>
              </a:xfrm>
              <a:custGeom>
                <a:avLst/>
                <a:gdLst/>
                <a:ahLst/>
                <a:cxnLst/>
                <a:rect l="l" t="t" r="r" b="b"/>
                <a:pathLst>
                  <a:path w="238" h="57" extrusionOk="0">
                    <a:moveTo>
                      <a:pt x="112" y="1"/>
                    </a:moveTo>
                    <a:cubicBezTo>
                      <a:pt x="56" y="1"/>
                      <a:pt x="0" y="15"/>
                      <a:pt x="0" y="29"/>
                    </a:cubicBezTo>
                    <a:cubicBezTo>
                      <a:pt x="0" y="43"/>
                      <a:pt x="56" y="57"/>
                      <a:pt x="112" y="57"/>
                    </a:cubicBezTo>
                    <a:cubicBezTo>
                      <a:pt x="182" y="57"/>
                      <a:pt x="237" y="43"/>
                      <a:pt x="237" y="29"/>
                    </a:cubicBezTo>
                    <a:cubicBezTo>
                      <a:pt x="237" y="15"/>
                      <a:pt x="182" y="1"/>
                      <a:pt x="112"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 name="Google Shape;5646;p57"/>
              <p:cNvSpPr/>
              <p:nvPr/>
            </p:nvSpPr>
            <p:spPr>
              <a:xfrm>
                <a:off x="5162197" y="2304499"/>
                <a:ext cx="9087" cy="2221"/>
              </a:xfrm>
              <a:custGeom>
                <a:avLst/>
                <a:gdLst/>
                <a:ahLst/>
                <a:cxnLst/>
                <a:rect l="l" t="t" r="r" b="b"/>
                <a:pathLst>
                  <a:path w="225" h="55" extrusionOk="0">
                    <a:moveTo>
                      <a:pt x="208" y="1"/>
                    </a:moveTo>
                    <a:cubicBezTo>
                      <a:pt x="187" y="1"/>
                      <a:pt x="150" y="7"/>
                      <a:pt x="113" y="7"/>
                    </a:cubicBezTo>
                    <a:cubicBezTo>
                      <a:pt x="43" y="21"/>
                      <a:pt x="1" y="49"/>
                      <a:pt x="1" y="49"/>
                    </a:cubicBezTo>
                    <a:cubicBezTo>
                      <a:pt x="1" y="49"/>
                      <a:pt x="26" y="55"/>
                      <a:pt x="59" y="55"/>
                    </a:cubicBezTo>
                    <a:cubicBezTo>
                      <a:pt x="75" y="55"/>
                      <a:pt x="94" y="53"/>
                      <a:pt x="113" y="49"/>
                    </a:cubicBezTo>
                    <a:cubicBezTo>
                      <a:pt x="182" y="35"/>
                      <a:pt x="224" y="21"/>
                      <a:pt x="224" y="7"/>
                    </a:cubicBezTo>
                    <a:cubicBezTo>
                      <a:pt x="224" y="2"/>
                      <a:pt x="218" y="1"/>
                      <a:pt x="208"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 name="Google Shape;5647;p57"/>
              <p:cNvSpPr/>
              <p:nvPr/>
            </p:nvSpPr>
            <p:spPr>
              <a:xfrm>
                <a:off x="5132916" y="2319402"/>
                <a:ext cx="8199" cy="6381"/>
              </a:xfrm>
              <a:custGeom>
                <a:avLst/>
                <a:gdLst/>
                <a:ahLst/>
                <a:cxnLst/>
                <a:rect l="l" t="t" r="r" b="b"/>
                <a:pathLst>
                  <a:path w="203" h="158" extrusionOk="0">
                    <a:moveTo>
                      <a:pt x="100" y="0"/>
                    </a:moveTo>
                    <a:cubicBezTo>
                      <a:pt x="49" y="0"/>
                      <a:pt x="1" y="28"/>
                      <a:pt x="15" y="84"/>
                    </a:cubicBezTo>
                    <a:cubicBezTo>
                      <a:pt x="1" y="133"/>
                      <a:pt x="49" y="157"/>
                      <a:pt x="100" y="157"/>
                    </a:cubicBezTo>
                    <a:cubicBezTo>
                      <a:pt x="151" y="157"/>
                      <a:pt x="203" y="133"/>
                      <a:pt x="196" y="84"/>
                    </a:cubicBezTo>
                    <a:cubicBezTo>
                      <a:pt x="203" y="28"/>
                      <a:pt x="151" y="0"/>
                      <a:pt x="100" y="0"/>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 name="Google Shape;5648;p57"/>
              <p:cNvSpPr/>
              <p:nvPr/>
            </p:nvSpPr>
            <p:spPr>
              <a:xfrm>
                <a:off x="5132916" y="2318271"/>
                <a:ext cx="3998" cy="9047"/>
              </a:xfrm>
              <a:custGeom>
                <a:avLst/>
                <a:gdLst/>
                <a:ahLst/>
                <a:cxnLst/>
                <a:rect l="l" t="t" r="r" b="b"/>
                <a:pathLst>
                  <a:path w="99" h="224" extrusionOk="0">
                    <a:moveTo>
                      <a:pt x="98" y="0"/>
                    </a:moveTo>
                    <a:cubicBezTo>
                      <a:pt x="42" y="0"/>
                      <a:pt x="1" y="56"/>
                      <a:pt x="15" y="112"/>
                    </a:cubicBezTo>
                    <a:cubicBezTo>
                      <a:pt x="1" y="168"/>
                      <a:pt x="42" y="210"/>
                      <a:pt x="98" y="224"/>
                    </a:cubicBezTo>
                    <a:cubicBezTo>
                      <a:pt x="1" y="126"/>
                      <a:pt x="98" y="0"/>
                      <a:pt x="98" y="0"/>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7" name="Google Shape;5649;p57"/>
              <p:cNvSpPr/>
              <p:nvPr/>
            </p:nvSpPr>
            <p:spPr>
              <a:xfrm>
                <a:off x="5169547" y="2318271"/>
                <a:ext cx="7916" cy="9047"/>
              </a:xfrm>
              <a:custGeom>
                <a:avLst/>
                <a:gdLst/>
                <a:ahLst/>
                <a:cxnLst/>
                <a:rect l="l" t="t" r="r" b="b"/>
                <a:pathLst>
                  <a:path w="196" h="224" extrusionOk="0">
                    <a:moveTo>
                      <a:pt x="98" y="0"/>
                    </a:moveTo>
                    <a:cubicBezTo>
                      <a:pt x="42" y="0"/>
                      <a:pt x="0" y="56"/>
                      <a:pt x="14" y="112"/>
                    </a:cubicBezTo>
                    <a:cubicBezTo>
                      <a:pt x="0" y="154"/>
                      <a:pt x="42" y="210"/>
                      <a:pt x="98" y="224"/>
                    </a:cubicBezTo>
                    <a:cubicBezTo>
                      <a:pt x="154" y="210"/>
                      <a:pt x="196" y="168"/>
                      <a:pt x="196" y="112"/>
                    </a:cubicBezTo>
                    <a:cubicBezTo>
                      <a:pt x="196" y="42"/>
                      <a:pt x="154" y="0"/>
                      <a:pt x="98" y="0"/>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 name="Google Shape;5650;p57"/>
              <p:cNvSpPr/>
              <p:nvPr/>
            </p:nvSpPr>
            <p:spPr>
              <a:xfrm>
                <a:off x="5169547" y="2318271"/>
                <a:ext cx="3958" cy="9047"/>
              </a:xfrm>
              <a:custGeom>
                <a:avLst/>
                <a:gdLst/>
                <a:ahLst/>
                <a:cxnLst/>
                <a:rect l="l" t="t" r="r" b="b"/>
                <a:pathLst>
                  <a:path w="98" h="224" extrusionOk="0">
                    <a:moveTo>
                      <a:pt x="98" y="0"/>
                    </a:moveTo>
                    <a:cubicBezTo>
                      <a:pt x="42" y="0"/>
                      <a:pt x="0" y="56"/>
                      <a:pt x="0" y="112"/>
                    </a:cubicBezTo>
                    <a:cubicBezTo>
                      <a:pt x="0" y="154"/>
                      <a:pt x="42" y="210"/>
                      <a:pt x="98" y="224"/>
                    </a:cubicBezTo>
                    <a:cubicBezTo>
                      <a:pt x="0" y="126"/>
                      <a:pt x="98" y="0"/>
                      <a:pt x="98" y="0"/>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 name="Google Shape;5651;p57"/>
              <p:cNvSpPr/>
              <p:nvPr/>
            </p:nvSpPr>
            <p:spPr>
              <a:xfrm>
                <a:off x="5140791" y="2335718"/>
                <a:ext cx="6260" cy="7391"/>
              </a:xfrm>
              <a:custGeom>
                <a:avLst/>
                <a:gdLst/>
                <a:ahLst/>
                <a:cxnLst/>
                <a:rect l="l" t="t" r="r" b="b"/>
                <a:pathLst>
                  <a:path w="155" h="183" extrusionOk="0">
                    <a:moveTo>
                      <a:pt x="71" y="1"/>
                    </a:moveTo>
                    <a:cubicBezTo>
                      <a:pt x="29" y="1"/>
                      <a:pt x="1" y="43"/>
                      <a:pt x="1" y="85"/>
                    </a:cubicBezTo>
                    <a:cubicBezTo>
                      <a:pt x="1" y="140"/>
                      <a:pt x="29" y="168"/>
                      <a:pt x="71" y="182"/>
                    </a:cubicBezTo>
                    <a:cubicBezTo>
                      <a:pt x="112" y="168"/>
                      <a:pt x="154" y="140"/>
                      <a:pt x="154" y="85"/>
                    </a:cubicBezTo>
                    <a:cubicBezTo>
                      <a:pt x="154" y="43"/>
                      <a:pt x="112" y="1"/>
                      <a:pt x="71"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 name="Google Shape;5652;p57"/>
              <p:cNvSpPr/>
              <p:nvPr/>
            </p:nvSpPr>
            <p:spPr>
              <a:xfrm>
                <a:off x="5140226" y="2335718"/>
                <a:ext cx="3433" cy="7391"/>
              </a:xfrm>
              <a:custGeom>
                <a:avLst/>
                <a:gdLst/>
                <a:ahLst/>
                <a:cxnLst/>
                <a:rect l="l" t="t" r="r" b="b"/>
                <a:pathLst>
                  <a:path w="85" h="183" extrusionOk="0">
                    <a:moveTo>
                      <a:pt x="85" y="1"/>
                    </a:moveTo>
                    <a:cubicBezTo>
                      <a:pt x="43" y="1"/>
                      <a:pt x="15" y="43"/>
                      <a:pt x="15" y="85"/>
                    </a:cubicBezTo>
                    <a:cubicBezTo>
                      <a:pt x="15" y="140"/>
                      <a:pt x="43" y="168"/>
                      <a:pt x="85" y="182"/>
                    </a:cubicBezTo>
                    <a:cubicBezTo>
                      <a:pt x="1" y="112"/>
                      <a:pt x="85" y="1"/>
                      <a:pt x="85" y="1"/>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 name="Google Shape;5653;p57"/>
              <p:cNvSpPr/>
              <p:nvPr/>
            </p:nvSpPr>
            <p:spPr>
              <a:xfrm>
                <a:off x="5152342" y="2343917"/>
                <a:ext cx="6825" cy="5089"/>
              </a:xfrm>
              <a:custGeom>
                <a:avLst/>
                <a:gdLst/>
                <a:ahLst/>
                <a:cxnLst/>
                <a:rect l="l" t="t" r="r" b="b"/>
                <a:pathLst>
                  <a:path w="169" h="126" extrusionOk="0">
                    <a:moveTo>
                      <a:pt x="85" y="0"/>
                    </a:moveTo>
                    <a:cubicBezTo>
                      <a:pt x="43" y="0"/>
                      <a:pt x="1" y="21"/>
                      <a:pt x="8" y="63"/>
                    </a:cubicBezTo>
                    <a:cubicBezTo>
                      <a:pt x="1" y="105"/>
                      <a:pt x="43" y="126"/>
                      <a:pt x="85" y="126"/>
                    </a:cubicBezTo>
                    <a:cubicBezTo>
                      <a:pt x="126" y="126"/>
                      <a:pt x="168" y="105"/>
                      <a:pt x="161" y="63"/>
                    </a:cubicBezTo>
                    <a:cubicBezTo>
                      <a:pt x="168" y="21"/>
                      <a:pt x="126" y="0"/>
                      <a:pt x="85" y="0"/>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2" name="Google Shape;5654;p57"/>
              <p:cNvSpPr/>
              <p:nvPr/>
            </p:nvSpPr>
            <p:spPr>
              <a:xfrm>
                <a:off x="5152059" y="2343069"/>
                <a:ext cx="3433" cy="7351"/>
              </a:xfrm>
              <a:custGeom>
                <a:avLst/>
                <a:gdLst/>
                <a:ahLst/>
                <a:cxnLst/>
                <a:rect l="l" t="t" r="r" b="b"/>
                <a:pathLst>
                  <a:path w="85" h="182" extrusionOk="0">
                    <a:moveTo>
                      <a:pt x="85" y="0"/>
                    </a:moveTo>
                    <a:cubicBezTo>
                      <a:pt x="43" y="0"/>
                      <a:pt x="15" y="42"/>
                      <a:pt x="15" y="84"/>
                    </a:cubicBezTo>
                    <a:cubicBezTo>
                      <a:pt x="15" y="126"/>
                      <a:pt x="43" y="168"/>
                      <a:pt x="85" y="182"/>
                    </a:cubicBezTo>
                    <a:cubicBezTo>
                      <a:pt x="1" y="98"/>
                      <a:pt x="85" y="0"/>
                      <a:pt x="85" y="0"/>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 name="Google Shape;5655;p57"/>
              <p:cNvSpPr/>
              <p:nvPr/>
            </p:nvSpPr>
            <p:spPr>
              <a:xfrm>
                <a:off x="5168416" y="2344200"/>
                <a:ext cx="6220" cy="7351"/>
              </a:xfrm>
              <a:custGeom>
                <a:avLst/>
                <a:gdLst/>
                <a:ahLst/>
                <a:cxnLst/>
                <a:rect l="l" t="t" r="r" b="b"/>
                <a:pathLst>
                  <a:path w="154" h="182" extrusionOk="0">
                    <a:moveTo>
                      <a:pt x="84" y="0"/>
                    </a:moveTo>
                    <a:cubicBezTo>
                      <a:pt x="42" y="0"/>
                      <a:pt x="0" y="42"/>
                      <a:pt x="14" y="84"/>
                    </a:cubicBezTo>
                    <a:cubicBezTo>
                      <a:pt x="0" y="140"/>
                      <a:pt x="42" y="168"/>
                      <a:pt x="84" y="181"/>
                    </a:cubicBezTo>
                    <a:cubicBezTo>
                      <a:pt x="126" y="168"/>
                      <a:pt x="154" y="140"/>
                      <a:pt x="154" y="84"/>
                    </a:cubicBezTo>
                    <a:cubicBezTo>
                      <a:pt x="154" y="42"/>
                      <a:pt x="126" y="0"/>
                      <a:pt x="84" y="0"/>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 name="Google Shape;5656;p57"/>
              <p:cNvSpPr/>
              <p:nvPr/>
            </p:nvSpPr>
            <p:spPr>
              <a:xfrm>
                <a:off x="5168416" y="2344200"/>
                <a:ext cx="3433" cy="7351"/>
              </a:xfrm>
              <a:custGeom>
                <a:avLst/>
                <a:gdLst/>
                <a:ahLst/>
                <a:cxnLst/>
                <a:rect l="l" t="t" r="r" b="b"/>
                <a:pathLst>
                  <a:path w="85" h="182" extrusionOk="0">
                    <a:moveTo>
                      <a:pt x="84" y="0"/>
                    </a:moveTo>
                    <a:cubicBezTo>
                      <a:pt x="42" y="0"/>
                      <a:pt x="0" y="42"/>
                      <a:pt x="14" y="84"/>
                    </a:cubicBezTo>
                    <a:cubicBezTo>
                      <a:pt x="0" y="140"/>
                      <a:pt x="42" y="168"/>
                      <a:pt x="84" y="181"/>
                    </a:cubicBezTo>
                    <a:cubicBezTo>
                      <a:pt x="0" y="112"/>
                      <a:pt x="84" y="0"/>
                      <a:pt x="84" y="0"/>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 name="Google Shape;5657;p57"/>
              <p:cNvSpPr/>
              <p:nvPr/>
            </p:nvSpPr>
            <p:spPr>
              <a:xfrm>
                <a:off x="5150646" y="2324894"/>
                <a:ext cx="7391" cy="5937"/>
              </a:xfrm>
              <a:custGeom>
                <a:avLst/>
                <a:gdLst/>
                <a:ahLst/>
                <a:cxnLst/>
                <a:rect l="l" t="t" r="r" b="b"/>
                <a:pathLst>
                  <a:path w="183" h="147" extrusionOk="0">
                    <a:moveTo>
                      <a:pt x="92" y="0"/>
                    </a:moveTo>
                    <a:cubicBezTo>
                      <a:pt x="46" y="0"/>
                      <a:pt x="1" y="25"/>
                      <a:pt x="8" y="74"/>
                    </a:cubicBezTo>
                    <a:cubicBezTo>
                      <a:pt x="1" y="122"/>
                      <a:pt x="46" y="147"/>
                      <a:pt x="92" y="147"/>
                    </a:cubicBezTo>
                    <a:cubicBezTo>
                      <a:pt x="137" y="147"/>
                      <a:pt x="182" y="122"/>
                      <a:pt x="175" y="74"/>
                    </a:cubicBezTo>
                    <a:cubicBezTo>
                      <a:pt x="182" y="25"/>
                      <a:pt x="137" y="0"/>
                      <a:pt x="92" y="0"/>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6" name="Google Shape;5658;p57"/>
              <p:cNvSpPr/>
              <p:nvPr/>
            </p:nvSpPr>
            <p:spPr>
              <a:xfrm>
                <a:off x="5150403" y="2324450"/>
                <a:ext cx="3958" cy="7956"/>
              </a:xfrm>
              <a:custGeom>
                <a:avLst/>
                <a:gdLst/>
                <a:ahLst/>
                <a:cxnLst/>
                <a:rect l="l" t="t" r="r" b="b"/>
                <a:pathLst>
                  <a:path w="98" h="197" extrusionOk="0">
                    <a:moveTo>
                      <a:pt x="98" y="1"/>
                    </a:moveTo>
                    <a:cubicBezTo>
                      <a:pt x="42" y="1"/>
                      <a:pt x="14" y="43"/>
                      <a:pt x="14" y="99"/>
                    </a:cubicBezTo>
                    <a:cubicBezTo>
                      <a:pt x="14" y="140"/>
                      <a:pt x="42" y="196"/>
                      <a:pt x="98" y="196"/>
                    </a:cubicBezTo>
                    <a:cubicBezTo>
                      <a:pt x="0" y="113"/>
                      <a:pt x="98" y="1"/>
                      <a:pt x="98" y="1"/>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 name="Google Shape;5659;p57"/>
              <p:cNvSpPr/>
              <p:nvPr/>
            </p:nvSpPr>
            <p:spPr>
              <a:xfrm>
                <a:off x="5145880" y="2313465"/>
                <a:ext cx="7351" cy="5533"/>
              </a:xfrm>
              <a:custGeom>
                <a:avLst/>
                <a:gdLst/>
                <a:ahLst/>
                <a:cxnLst/>
                <a:rect l="l" t="t" r="r" b="b"/>
                <a:pathLst>
                  <a:path w="182" h="137" extrusionOk="0">
                    <a:moveTo>
                      <a:pt x="91" y="1"/>
                    </a:moveTo>
                    <a:cubicBezTo>
                      <a:pt x="49" y="1"/>
                      <a:pt x="7" y="22"/>
                      <a:pt x="14" y="64"/>
                    </a:cubicBezTo>
                    <a:cubicBezTo>
                      <a:pt x="0" y="113"/>
                      <a:pt x="46" y="137"/>
                      <a:pt x="91" y="137"/>
                    </a:cubicBezTo>
                    <a:cubicBezTo>
                      <a:pt x="136" y="137"/>
                      <a:pt x="182" y="113"/>
                      <a:pt x="168" y="64"/>
                    </a:cubicBezTo>
                    <a:cubicBezTo>
                      <a:pt x="175" y="22"/>
                      <a:pt x="133" y="1"/>
                      <a:pt x="91"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 name="Google Shape;5660;p57"/>
              <p:cNvSpPr/>
              <p:nvPr/>
            </p:nvSpPr>
            <p:spPr>
              <a:xfrm>
                <a:off x="5145880" y="2312092"/>
                <a:ext cx="3998" cy="8481"/>
              </a:xfrm>
              <a:custGeom>
                <a:avLst/>
                <a:gdLst/>
                <a:ahLst/>
                <a:cxnLst/>
                <a:rect l="l" t="t" r="r" b="b"/>
                <a:pathLst>
                  <a:path w="99" h="210" extrusionOk="0">
                    <a:moveTo>
                      <a:pt x="98" y="0"/>
                    </a:moveTo>
                    <a:cubicBezTo>
                      <a:pt x="42" y="14"/>
                      <a:pt x="0" y="56"/>
                      <a:pt x="14" y="98"/>
                    </a:cubicBezTo>
                    <a:cubicBezTo>
                      <a:pt x="0" y="153"/>
                      <a:pt x="42" y="195"/>
                      <a:pt x="98" y="209"/>
                    </a:cubicBezTo>
                    <a:cubicBezTo>
                      <a:pt x="0" y="112"/>
                      <a:pt x="98" y="0"/>
                      <a:pt x="98" y="0"/>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 name="Google Shape;5661;p57"/>
              <p:cNvSpPr/>
              <p:nvPr/>
            </p:nvSpPr>
            <p:spPr>
              <a:xfrm>
                <a:off x="5130654" y="2330508"/>
                <a:ext cx="7674" cy="5977"/>
              </a:xfrm>
              <a:custGeom>
                <a:avLst/>
                <a:gdLst/>
                <a:ahLst/>
                <a:cxnLst/>
                <a:rect l="l" t="t" r="r" b="b"/>
                <a:pathLst>
                  <a:path w="190" h="148" extrusionOk="0">
                    <a:moveTo>
                      <a:pt x="93" y="1"/>
                    </a:moveTo>
                    <a:cubicBezTo>
                      <a:pt x="46" y="1"/>
                      <a:pt x="1" y="25"/>
                      <a:pt x="15" y="74"/>
                    </a:cubicBezTo>
                    <a:cubicBezTo>
                      <a:pt x="1" y="123"/>
                      <a:pt x="46" y="147"/>
                      <a:pt x="93" y="147"/>
                    </a:cubicBezTo>
                    <a:cubicBezTo>
                      <a:pt x="140" y="147"/>
                      <a:pt x="189" y="123"/>
                      <a:pt x="182" y="74"/>
                    </a:cubicBezTo>
                    <a:cubicBezTo>
                      <a:pt x="189" y="25"/>
                      <a:pt x="140" y="1"/>
                      <a:pt x="93"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 name="Google Shape;5662;p57"/>
              <p:cNvSpPr/>
              <p:nvPr/>
            </p:nvSpPr>
            <p:spPr>
              <a:xfrm>
                <a:off x="5130654" y="2329539"/>
                <a:ext cx="3998" cy="7916"/>
              </a:xfrm>
              <a:custGeom>
                <a:avLst/>
                <a:gdLst/>
                <a:ahLst/>
                <a:cxnLst/>
                <a:rect l="l" t="t" r="r" b="b"/>
                <a:pathLst>
                  <a:path w="99" h="196" extrusionOk="0">
                    <a:moveTo>
                      <a:pt x="98" y="0"/>
                    </a:moveTo>
                    <a:cubicBezTo>
                      <a:pt x="43" y="0"/>
                      <a:pt x="1" y="42"/>
                      <a:pt x="15" y="98"/>
                    </a:cubicBezTo>
                    <a:cubicBezTo>
                      <a:pt x="1" y="140"/>
                      <a:pt x="43" y="182"/>
                      <a:pt x="98" y="196"/>
                    </a:cubicBezTo>
                    <a:cubicBezTo>
                      <a:pt x="1" y="112"/>
                      <a:pt x="98" y="0"/>
                      <a:pt x="98" y="0"/>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 name="Google Shape;5663;p57"/>
              <p:cNvSpPr/>
              <p:nvPr/>
            </p:nvSpPr>
            <p:spPr>
              <a:xfrm>
                <a:off x="5163045" y="2313909"/>
                <a:ext cx="5129" cy="4241"/>
              </a:xfrm>
              <a:custGeom>
                <a:avLst/>
                <a:gdLst/>
                <a:ahLst/>
                <a:cxnLst/>
                <a:rect l="l" t="t" r="r" b="b"/>
                <a:pathLst>
                  <a:path w="127" h="105" extrusionOk="0">
                    <a:moveTo>
                      <a:pt x="64" y="0"/>
                    </a:moveTo>
                    <a:cubicBezTo>
                      <a:pt x="36" y="0"/>
                      <a:pt x="8" y="18"/>
                      <a:pt x="8" y="53"/>
                    </a:cubicBezTo>
                    <a:cubicBezTo>
                      <a:pt x="1" y="88"/>
                      <a:pt x="32" y="105"/>
                      <a:pt x="64" y="105"/>
                    </a:cubicBezTo>
                    <a:cubicBezTo>
                      <a:pt x="95" y="105"/>
                      <a:pt x="126" y="88"/>
                      <a:pt x="119" y="53"/>
                    </a:cubicBezTo>
                    <a:cubicBezTo>
                      <a:pt x="119" y="18"/>
                      <a:pt x="92" y="0"/>
                      <a:pt x="64" y="0"/>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 name="Google Shape;5664;p57"/>
              <p:cNvSpPr/>
              <p:nvPr/>
            </p:nvSpPr>
            <p:spPr>
              <a:xfrm>
                <a:off x="5163327" y="2313748"/>
                <a:ext cx="2302" cy="5129"/>
              </a:xfrm>
              <a:custGeom>
                <a:avLst/>
                <a:gdLst/>
                <a:ahLst/>
                <a:cxnLst/>
                <a:rect l="l" t="t" r="r" b="b"/>
                <a:pathLst>
                  <a:path w="57" h="127" extrusionOk="0">
                    <a:moveTo>
                      <a:pt x="57" y="1"/>
                    </a:moveTo>
                    <a:cubicBezTo>
                      <a:pt x="29" y="1"/>
                      <a:pt x="1" y="29"/>
                      <a:pt x="1" y="57"/>
                    </a:cubicBezTo>
                    <a:cubicBezTo>
                      <a:pt x="1" y="99"/>
                      <a:pt x="29" y="126"/>
                      <a:pt x="57" y="126"/>
                    </a:cubicBezTo>
                    <a:cubicBezTo>
                      <a:pt x="1" y="71"/>
                      <a:pt x="57" y="1"/>
                      <a:pt x="57" y="1"/>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 name="Google Shape;5665;p57"/>
              <p:cNvSpPr/>
              <p:nvPr/>
            </p:nvSpPr>
            <p:spPr>
              <a:xfrm>
                <a:off x="5127585" y="2311647"/>
                <a:ext cx="5089" cy="4281"/>
              </a:xfrm>
              <a:custGeom>
                <a:avLst/>
                <a:gdLst/>
                <a:ahLst/>
                <a:cxnLst/>
                <a:rect l="l" t="t" r="r" b="b"/>
                <a:pathLst>
                  <a:path w="126" h="106" extrusionOk="0">
                    <a:moveTo>
                      <a:pt x="63" y="1"/>
                    </a:moveTo>
                    <a:cubicBezTo>
                      <a:pt x="35" y="1"/>
                      <a:pt x="7" y="18"/>
                      <a:pt x="7" y="53"/>
                    </a:cubicBezTo>
                    <a:cubicBezTo>
                      <a:pt x="0" y="88"/>
                      <a:pt x="31" y="105"/>
                      <a:pt x="63" y="105"/>
                    </a:cubicBezTo>
                    <a:cubicBezTo>
                      <a:pt x="94" y="105"/>
                      <a:pt x="126" y="88"/>
                      <a:pt x="119" y="53"/>
                    </a:cubicBezTo>
                    <a:cubicBezTo>
                      <a:pt x="119" y="18"/>
                      <a:pt x="91" y="1"/>
                      <a:pt x="63"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 name="Google Shape;5666;p57"/>
              <p:cNvSpPr/>
              <p:nvPr/>
            </p:nvSpPr>
            <p:spPr>
              <a:xfrm>
                <a:off x="5127867" y="2311526"/>
                <a:ext cx="2262" cy="5089"/>
              </a:xfrm>
              <a:custGeom>
                <a:avLst/>
                <a:gdLst/>
                <a:ahLst/>
                <a:cxnLst/>
                <a:rect l="l" t="t" r="r" b="b"/>
                <a:pathLst>
                  <a:path w="56" h="126" extrusionOk="0">
                    <a:moveTo>
                      <a:pt x="56" y="0"/>
                    </a:moveTo>
                    <a:cubicBezTo>
                      <a:pt x="28" y="0"/>
                      <a:pt x="0" y="28"/>
                      <a:pt x="0" y="56"/>
                    </a:cubicBezTo>
                    <a:cubicBezTo>
                      <a:pt x="0" y="84"/>
                      <a:pt x="28" y="126"/>
                      <a:pt x="56" y="126"/>
                    </a:cubicBezTo>
                    <a:cubicBezTo>
                      <a:pt x="0" y="70"/>
                      <a:pt x="56" y="0"/>
                      <a:pt x="56" y="0"/>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 name="Google Shape;5667;p57"/>
              <p:cNvSpPr/>
              <p:nvPr/>
            </p:nvSpPr>
            <p:spPr>
              <a:xfrm>
                <a:off x="5133199" y="2347148"/>
                <a:ext cx="4846" cy="3837"/>
              </a:xfrm>
              <a:custGeom>
                <a:avLst/>
                <a:gdLst/>
                <a:ahLst/>
                <a:cxnLst/>
                <a:rect l="l" t="t" r="r" b="b"/>
                <a:pathLst>
                  <a:path w="120" h="95" extrusionOk="0">
                    <a:moveTo>
                      <a:pt x="58" y="0"/>
                    </a:moveTo>
                    <a:cubicBezTo>
                      <a:pt x="28" y="0"/>
                      <a:pt x="1" y="18"/>
                      <a:pt x="8" y="53"/>
                    </a:cubicBezTo>
                    <a:cubicBezTo>
                      <a:pt x="1" y="81"/>
                      <a:pt x="28" y="95"/>
                      <a:pt x="58" y="95"/>
                    </a:cubicBezTo>
                    <a:cubicBezTo>
                      <a:pt x="88" y="95"/>
                      <a:pt x="119" y="81"/>
                      <a:pt x="119" y="53"/>
                    </a:cubicBezTo>
                    <a:cubicBezTo>
                      <a:pt x="119" y="18"/>
                      <a:pt x="88" y="0"/>
                      <a:pt x="58" y="0"/>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 name="Google Shape;5668;p57"/>
              <p:cNvSpPr/>
              <p:nvPr/>
            </p:nvSpPr>
            <p:spPr>
              <a:xfrm>
                <a:off x="5132916" y="2346421"/>
                <a:ext cx="2868" cy="5695"/>
              </a:xfrm>
              <a:custGeom>
                <a:avLst/>
                <a:gdLst/>
                <a:ahLst/>
                <a:cxnLst/>
                <a:rect l="l" t="t" r="r" b="b"/>
                <a:pathLst>
                  <a:path w="71" h="141" extrusionOk="0">
                    <a:moveTo>
                      <a:pt x="70" y="1"/>
                    </a:moveTo>
                    <a:lnTo>
                      <a:pt x="70" y="1"/>
                    </a:lnTo>
                    <a:cubicBezTo>
                      <a:pt x="28" y="15"/>
                      <a:pt x="1" y="43"/>
                      <a:pt x="15" y="71"/>
                    </a:cubicBezTo>
                    <a:cubicBezTo>
                      <a:pt x="1" y="99"/>
                      <a:pt x="28" y="126"/>
                      <a:pt x="70" y="140"/>
                    </a:cubicBezTo>
                    <a:cubicBezTo>
                      <a:pt x="1" y="85"/>
                      <a:pt x="70" y="1"/>
                      <a:pt x="70" y="1"/>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 name="Google Shape;5669;p57"/>
              <p:cNvSpPr/>
              <p:nvPr/>
            </p:nvSpPr>
            <p:spPr>
              <a:xfrm>
                <a:off x="5164175" y="2337697"/>
                <a:ext cx="5695" cy="4685"/>
              </a:xfrm>
              <a:custGeom>
                <a:avLst/>
                <a:gdLst/>
                <a:ahLst/>
                <a:cxnLst/>
                <a:rect l="l" t="t" r="r" b="b"/>
                <a:pathLst>
                  <a:path w="141" h="116" extrusionOk="0">
                    <a:moveTo>
                      <a:pt x="70" y="1"/>
                    </a:moveTo>
                    <a:cubicBezTo>
                      <a:pt x="36" y="1"/>
                      <a:pt x="1" y="22"/>
                      <a:pt x="8" y="63"/>
                    </a:cubicBezTo>
                    <a:cubicBezTo>
                      <a:pt x="1" y="98"/>
                      <a:pt x="36" y="116"/>
                      <a:pt x="70" y="116"/>
                    </a:cubicBezTo>
                    <a:cubicBezTo>
                      <a:pt x="105" y="116"/>
                      <a:pt x="140" y="98"/>
                      <a:pt x="133" y="63"/>
                    </a:cubicBezTo>
                    <a:cubicBezTo>
                      <a:pt x="140" y="22"/>
                      <a:pt x="105" y="1"/>
                      <a:pt x="70"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 name="Google Shape;5670;p57"/>
              <p:cNvSpPr/>
              <p:nvPr/>
            </p:nvSpPr>
            <p:spPr>
              <a:xfrm>
                <a:off x="5164458" y="2336849"/>
                <a:ext cx="2868" cy="6825"/>
              </a:xfrm>
              <a:custGeom>
                <a:avLst/>
                <a:gdLst/>
                <a:ahLst/>
                <a:cxnLst/>
                <a:rect l="l" t="t" r="r" b="b"/>
                <a:pathLst>
                  <a:path w="71" h="169" extrusionOk="0">
                    <a:moveTo>
                      <a:pt x="70" y="1"/>
                    </a:moveTo>
                    <a:cubicBezTo>
                      <a:pt x="29" y="1"/>
                      <a:pt x="1" y="43"/>
                      <a:pt x="1" y="84"/>
                    </a:cubicBezTo>
                    <a:cubicBezTo>
                      <a:pt x="1" y="126"/>
                      <a:pt x="29" y="154"/>
                      <a:pt x="70" y="168"/>
                    </a:cubicBezTo>
                    <a:cubicBezTo>
                      <a:pt x="1" y="98"/>
                      <a:pt x="70" y="1"/>
                      <a:pt x="70" y="1"/>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 name="Google Shape;5671;p57"/>
              <p:cNvSpPr/>
              <p:nvPr/>
            </p:nvSpPr>
            <p:spPr>
              <a:xfrm>
                <a:off x="5160541" y="2323885"/>
                <a:ext cx="5654" cy="6825"/>
              </a:xfrm>
              <a:custGeom>
                <a:avLst/>
                <a:gdLst/>
                <a:ahLst/>
                <a:cxnLst/>
                <a:rect l="l" t="t" r="r" b="b"/>
                <a:pathLst>
                  <a:path w="140" h="169" extrusionOk="0">
                    <a:moveTo>
                      <a:pt x="70" y="1"/>
                    </a:moveTo>
                    <a:cubicBezTo>
                      <a:pt x="42" y="1"/>
                      <a:pt x="0" y="43"/>
                      <a:pt x="14" y="85"/>
                    </a:cubicBezTo>
                    <a:cubicBezTo>
                      <a:pt x="0" y="113"/>
                      <a:pt x="28" y="154"/>
                      <a:pt x="70" y="168"/>
                    </a:cubicBezTo>
                    <a:cubicBezTo>
                      <a:pt x="112" y="154"/>
                      <a:pt x="140" y="113"/>
                      <a:pt x="140" y="85"/>
                    </a:cubicBezTo>
                    <a:cubicBezTo>
                      <a:pt x="140" y="43"/>
                      <a:pt x="112" y="1"/>
                      <a:pt x="70"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 name="Google Shape;5672;p57"/>
              <p:cNvSpPr/>
              <p:nvPr/>
            </p:nvSpPr>
            <p:spPr>
              <a:xfrm>
                <a:off x="5160541" y="2323885"/>
                <a:ext cx="2827" cy="6825"/>
              </a:xfrm>
              <a:custGeom>
                <a:avLst/>
                <a:gdLst/>
                <a:ahLst/>
                <a:cxnLst/>
                <a:rect l="l" t="t" r="r" b="b"/>
                <a:pathLst>
                  <a:path w="70" h="169" extrusionOk="0">
                    <a:moveTo>
                      <a:pt x="70" y="1"/>
                    </a:moveTo>
                    <a:cubicBezTo>
                      <a:pt x="42" y="1"/>
                      <a:pt x="0" y="43"/>
                      <a:pt x="14" y="85"/>
                    </a:cubicBezTo>
                    <a:cubicBezTo>
                      <a:pt x="0" y="113"/>
                      <a:pt x="28" y="154"/>
                      <a:pt x="70" y="168"/>
                    </a:cubicBezTo>
                    <a:cubicBezTo>
                      <a:pt x="0" y="99"/>
                      <a:pt x="70" y="1"/>
                      <a:pt x="70" y="1"/>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 name="Google Shape;5673;p57"/>
              <p:cNvSpPr/>
              <p:nvPr/>
            </p:nvSpPr>
            <p:spPr>
              <a:xfrm>
                <a:off x="5122213" y="2301389"/>
                <a:ext cx="24838" cy="51858"/>
              </a:xfrm>
              <a:custGeom>
                <a:avLst/>
                <a:gdLst/>
                <a:ahLst/>
                <a:cxnLst/>
                <a:rect l="l" t="t" r="r" b="b"/>
                <a:pathLst>
                  <a:path w="615" h="1284" extrusionOk="0">
                    <a:moveTo>
                      <a:pt x="559" y="0"/>
                    </a:moveTo>
                    <a:cubicBezTo>
                      <a:pt x="252" y="0"/>
                      <a:pt x="28" y="42"/>
                      <a:pt x="1" y="84"/>
                    </a:cubicBezTo>
                    <a:lnTo>
                      <a:pt x="196" y="1214"/>
                    </a:lnTo>
                    <a:cubicBezTo>
                      <a:pt x="196" y="1255"/>
                      <a:pt x="377" y="1283"/>
                      <a:pt x="614" y="1283"/>
                    </a:cubicBezTo>
                    <a:lnTo>
                      <a:pt x="559" y="1032"/>
                    </a:lnTo>
                    <a:lnTo>
                      <a:pt x="531" y="879"/>
                    </a:lnTo>
                    <a:lnTo>
                      <a:pt x="531" y="865"/>
                    </a:lnTo>
                    <a:lnTo>
                      <a:pt x="461" y="572"/>
                    </a:lnTo>
                    <a:lnTo>
                      <a:pt x="433" y="446"/>
                    </a:lnTo>
                    <a:lnTo>
                      <a:pt x="377" y="167"/>
                    </a:lnTo>
                    <a:cubicBezTo>
                      <a:pt x="349" y="140"/>
                      <a:pt x="349" y="126"/>
                      <a:pt x="349" y="98"/>
                    </a:cubicBezTo>
                    <a:cubicBezTo>
                      <a:pt x="349" y="98"/>
                      <a:pt x="349" y="84"/>
                      <a:pt x="349" y="84"/>
                    </a:cubicBezTo>
                    <a:cubicBezTo>
                      <a:pt x="349" y="70"/>
                      <a:pt x="363" y="70"/>
                      <a:pt x="363" y="56"/>
                    </a:cubicBezTo>
                    <a:cubicBezTo>
                      <a:pt x="419" y="28"/>
                      <a:pt x="489" y="0"/>
                      <a:pt x="559" y="0"/>
                    </a:cubicBezTo>
                    <a:close/>
                  </a:path>
                </a:pathLst>
              </a:custGeom>
              <a:solidFill>
                <a:srgbClr val="183030">
                  <a:alpha val="21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 name="Google Shape;5674;p57"/>
              <p:cNvSpPr/>
              <p:nvPr/>
            </p:nvSpPr>
            <p:spPr>
              <a:xfrm>
                <a:off x="5161631" y="2301389"/>
                <a:ext cx="18094" cy="51858"/>
              </a:xfrm>
              <a:custGeom>
                <a:avLst/>
                <a:gdLst/>
                <a:ahLst/>
                <a:cxnLst/>
                <a:rect l="l" t="t" r="r" b="b"/>
                <a:pathLst>
                  <a:path w="448" h="1284" extrusionOk="0">
                    <a:moveTo>
                      <a:pt x="1" y="0"/>
                    </a:moveTo>
                    <a:cubicBezTo>
                      <a:pt x="15" y="14"/>
                      <a:pt x="43" y="14"/>
                      <a:pt x="57" y="28"/>
                    </a:cubicBezTo>
                    <a:cubicBezTo>
                      <a:pt x="71" y="42"/>
                      <a:pt x="85" y="56"/>
                      <a:pt x="99" y="70"/>
                    </a:cubicBezTo>
                    <a:lnTo>
                      <a:pt x="99" y="84"/>
                    </a:lnTo>
                    <a:cubicBezTo>
                      <a:pt x="85" y="112"/>
                      <a:pt x="71" y="126"/>
                      <a:pt x="57" y="140"/>
                    </a:cubicBezTo>
                    <a:cubicBezTo>
                      <a:pt x="57" y="153"/>
                      <a:pt x="43" y="153"/>
                      <a:pt x="29" y="167"/>
                    </a:cubicBezTo>
                    <a:lnTo>
                      <a:pt x="15" y="167"/>
                    </a:lnTo>
                    <a:lnTo>
                      <a:pt x="15" y="572"/>
                    </a:lnTo>
                    <a:lnTo>
                      <a:pt x="15" y="697"/>
                    </a:lnTo>
                    <a:lnTo>
                      <a:pt x="1" y="1283"/>
                    </a:lnTo>
                    <a:cubicBezTo>
                      <a:pt x="224" y="1283"/>
                      <a:pt x="378" y="1241"/>
                      <a:pt x="378" y="1214"/>
                    </a:cubicBezTo>
                    <a:lnTo>
                      <a:pt x="447" y="70"/>
                    </a:lnTo>
                    <a:cubicBezTo>
                      <a:pt x="447" y="28"/>
                      <a:pt x="266" y="0"/>
                      <a:pt x="1" y="0"/>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 name="Google Shape;5675;p57"/>
              <p:cNvSpPr/>
              <p:nvPr/>
            </p:nvSpPr>
            <p:spPr>
              <a:xfrm>
                <a:off x="5072174" y="2293998"/>
                <a:ext cx="158238" cy="43457"/>
              </a:xfrm>
              <a:custGeom>
                <a:avLst/>
                <a:gdLst/>
                <a:ahLst/>
                <a:cxnLst/>
                <a:rect l="l" t="t" r="r" b="b"/>
                <a:pathLst>
                  <a:path w="3918" h="1076" extrusionOk="0">
                    <a:moveTo>
                      <a:pt x="1912" y="190"/>
                    </a:moveTo>
                    <a:cubicBezTo>
                      <a:pt x="2148" y="190"/>
                      <a:pt x="2392" y="215"/>
                      <a:pt x="2579" y="267"/>
                    </a:cubicBezTo>
                    <a:cubicBezTo>
                      <a:pt x="3095" y="406"/>
                      <a:pt x="2788" y="615"/>
                      <a:pt x="2620" y="685"/>
                    </a:cubicBezTo>
                    <a:lnTo>
                      <a:pt x="2523" y="727"/>
                    </a:lnTo>
                    <a:cubicBezTo>
                      <a:pt x="2355" y="811"/>
                      <a:pt x="2174" y="867"/>
                      <a:pt x="1993" y="880"/>
                    </a:cubicBezTo>
                    <a:cubicBezTo>
                      <a:pt x="1798" y="880"/>
                      <a:pt x="1602" y="839"/>
                      <a:pt x="1449" y="727"/>
                    </a:cubicBezTo>
                    <a:cubicBezTo>
                      <a:pt x="1407" y="713"/>
                      <a:pt x="1365" y="685"/>
                      <a:pt x="1323" y="671"/>
                    </a:cubicBezTo>
                    <a:cubicBezTo>
                      <a:pt x="774" y="352"/>
                      <a:pt x="1318" y="190"/>
                      <a:pt x="1912" y="190"/>
                    </a:cubicBezTo>
                    <a:close/>
                    <a:moveTo>
                      <a:pt x="1863" y="0"/>
                    </a:moveTo>
                    <a:cubicBezTo>
                      <a:pt x="892" y="0"/>
                      <a:pt x="0" y="278"/>
                      <a:pt x="1142" y="839"/>
                    </a:cubicBezTo>
                    <a:cubicBezTo>
                      <a:pt x="1393" y="992"/>
                      <a:pt x="1686" y="1076"/>
                      <a:pt x="1979" y="1076"/>
                    </a:cubicBezTo>
                    <a:cubicBezTo>
                      <a:pt x="2258" y="1034"/>
                      <a:pt x="2551" y="964"/>
                      <a:pt x="2802" y="839"/>
                    </a:cubicBezTo>
                    <a:cubicBezTo>
                      <a:pt x="2802" y="839"/>
                      <a:pt x="3918" y="392"/>
                      <a:pt x="2872" y="113"/>
                    </a:cubicBezTo>
                    <a:cubicBezTo>
                      <a:pt x="2590" y="38"/>
                      <a:pt x="2221" y="0"/>
                      <a:pt x="1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 name="Google Shape;5676;p57"/>
              <p:cNvSpPr/>
              <p:nvPr/>
            </p:nvSpPr>
            <p:spPr>
              <a:xfrm>
                <a:off x="5066439" y="2480385"/>
                <a:ext cx="171849" cy="34612"/>
              </a:xfrm>
              <a:custGeom>
                <a:avLst/>
                <a:gdLst/>
                <a:ahLst/>
                <a:cxnLst/>
                <a:rect l="l" t="t" r="r" b="b"/>
                <a:pathLst>
                  <a:path w="4255" h="857" extrusionOk="0">
                    <a:moveTo>
                      <a:pt x="2008" y="0"/>
                    </a:moveTo>
                    <a:cubicBezTo>
                      <a:pt x="794" y="0"/>
                      <a:pt x="56" y="236"/>
                      <a:pt x="1" y="255"/>
                    </a:cubicBezTo>
                    <a:cubicBezTo>
                      <a:pt x="819" y="706"/>
                      <a:pt x="1564" y="856"/>
                      <a:pt x="2195" y="856"/>
                    </a:cubicBezTo>
                    <a:cubicBezTo>
                      <a:pt x="3455" y="856"/>
                      <a:pt x="4255" y="255"/>
                      <a:pt x="4255" y="255"/>
                    </a:cubicBezTo>
                    <a:cubicBezTo>
                      <a:pt x="3397" y="64"/>
                      <a:pt x="2638" y="0"/>
                      <a:pt x="2008" y="0"/>
                    </a:cubicBezTo>
                    <a:close/>
                  </a:path>
                </a:pathLst>
              </a:custGeom>
              <a:solidFill>
                <a:srgbClr val="FFB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 name="Google Shape;5677;p57"/>
              <p:cNvSpPr/>
              <p:nvPr/>
            </p:nvSpPr>
            <p:spPr>
              <a:xfrm>
                <a:off x="5018580" y="2490078"/>
                <a:ext cx="264215" cy="116679"/>
              </a:xfrm>
              <a:custGeom>
                <a:avLst/>
                <a:gdLst/>
                <a:ahLst/>
                <a:cxnLst/>
                <a:rect l="l" t="t" r="r" b="b"/>
                <a:pathLst>
                  <a:path w="6542" h="2889" extrusionOk="0">
                    <a:moveTo>
                      <a:pt x="6444" y="1675"/>
                    </a:moveTo>
                    <a:cubicBezTo>
                      <a:pt x="6416" y="1912"/>
                      <a:pt x="6291" y="2135"/>
                      <a:pt x="6096" y="2288"/>
                    </a:cubicBezTo>
                    <a:cubicBezTo>
                      <a:pt x="5510" y="2791"/>
                      <a:pt x="4296" y="2818"/>
                      <a:pt x="3362" y="2846"/>
                    </a:cubicBezTo>
                    <a:cubicBezTo>
                      <a:pt x="2511" y="2888"/>
                      <a:pt x="1325" y="2693"/>
                      <a:pt x="642" y="2302"/>
                    </a:cubicBezTo>
                    <a:cubicBezTo>
                      <a:pt x="335" y="2135"/>
                      <a:pt x="140" y="1926"/>
                      <a:pt x="112" y="1689"/>
                    </a:cubicBezTo>
                    <a:cubicBezTo>
                      <a:pt x="0" y="907"/>
                      <a:pt x="1186" y="15"/>
                      <a:pt x="1186" y="15"/>
                    </a:cubicBezTo>
                    <a:lnTo>
                      <a:pt x="1186" y="15"/>
                    </a:lnTo>
                    <a:cubicBezTo>
                      <a:pt x="1283" y="57"/>
                      <a:pt x="1883" y="336"/>
                      <a:pt x="3362" y="377"/>
                    </a:cubicBezTo>
                    <a:cubicBezTo>
                      <a:pt x="4966" y="419"/>
                      <a:pt x="5426" y="15"/>
                      <a:pt x="5440" y="1"/>
                    </a:cubicBezTo>
                    <a:lnTo>
                      <a:pt x="5440" y="1"/>
                    </a:lnTo>
                    <a:cubicBezTo>
                      <a:pt x="5454" y="29"/>
                      <a:pt x="6542" y="991"/>
                      <a:pt x="6444" y="1675"/>
                    </a:cubicBezTo>
                    <a:close/>
                  </a:path>
                </a:pathLst>
              </a:custGeom>
              <a:gradFill>
                <a:gsLst>
                  <a:gs pos="0">
                    <a:srgbClr val="FFBA42"/>
                  </a:gs>
                  <a:gs pos="100000">
                    <a:srgbClr val="B8770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 name="Google Shape;5678;p57"/>
              <p:cNvSpPr/>
              <p:nvPr/>
            </p:nvSpPr>
            <p:spPr>
              <a:xfrm>
                <a:off x="5093660" y="2557686"/>
                <a:ext cx="9451" cy="7472"/>
              </a:xfrm>
              <a:custGeom>
                <a:avLst/>
                <a:gdLst/>
                <a:ahLst/>
                <a:cxnLst/>
                <a:rect l="l" t="t" r="r" b="b"/>
                <a:pathLst>
                  <a:path w="234" h="185" extrusionOk="0">
                    <a:moveTo>
                      <a:pt x="122" y="1"/>
                    </a:moveTo>
                    <a:cubicBezTo>
                      <a:pt x="0" y="1"/>
                      <a:pt x="115" y="185"/>
                      <a:pt x="189" y="185"/>
                    </a:cubicBezTo>
                    <a:cubicBezTo>
                      <a:pt x="208" y="185"/>
                      <a:pt x="225" y="172"/>
                      <a:pt x="233" y="140"/>
                    </a:cubicBezTo>
                    <a:cubicBezTo>
                      <a:pt x="233" y="70"/>
                      <a:pt x="191" y="15"/>
                      <a:pt x="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 name="Google Shape;5679;p57"/>
              <p:cNvSpPr/>
              <p:nvPr/>
            </p:nvSpPr>
            <p:spPr>
              <a:xfrm>
                <a:off x="5096850" y="2559948"/>
                <a:ext cx="3433" cy="3998"/>
              </a:xfrm>
              <a:custGeom>
                <a:avLst/>
                <a:gdLst/>
                <a:ahLst/>
                <a:cxnLst/>
                <a:rect l="l" t="t" r="r" b="b"/>
                <a:pathLst>
                  <a:path w="85" h="99" extrusionOk="0">
                    <a:moveTo>
                      <a:pt x="43" y="0"/>
                    </a:moveTo>
                    <a:cubicBezTo>
                      <a:pt x="29" y="0"/>
                      <a:pt x="15" y="28"/>
                      <a:pt x="15" y="42"/>
                    </a:cubicBezTo>
                    <a:cubicBezTo>
                      <a:pt x="1" y="70"/>
                      <a:pt x="29" y="84"/>
                      <a:pt x="43" y="98"/>
                    </a:cubicBezTo>
                    <a:cubicBezTo>
                      <a:pt x="71" y="98"/>
                      <a:pt x="85" y="70"/>
                      <a:pt x="85" y="42"/>
                    </a:cubicBezTo>
                    <a:cubicBezTo>
                      <a:pt x="85" y="28"/>
                      <a:pt x="71" y="0"/>
                      <a:pt x="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 name="Google Shape;5680;p57"/>
              <p:cNvSpPr/>
              <p:nvPr/>
            </p:nvSpPr>
            <p:spPr>
              <a:xfrm>
                <a:off x="5098789" y="2580222"/>
                <a:ext cx="4887" cy="3594"/>
              </a:xfrm>
              <a:custGeom>
                <a:avLst/>
                <a:gdLst/>
                <a:ahLst/>
                <a:cxnLst/>
                <a:rect l="l" t="t" r="r" b="b"/>
                <a:pathLst>
                  <a:path w="121" h="89" extrusionOk="0">
                    <a:moveTo>
                      <a:pt x="64" y="1"/>
                    </a:moveTo>
                    <a:cubicBezTo>
                      <a:pt x="1" y="1"/>
                      <a:pt x="66" y="89"/>
                      <a:pt x="101" y="89"/>
                    </a:cubicBezTo>
                    <a:cubicBezTo>
                      <a:pt x="112" y="89"/>
                      <a:pt x="120" y="80"/>
                      <a:pt x="120" y="56"/>
                    </a:cubicBezTo>
                    <a:cubicBezTo>
                      <a:pt x="120" y="28"/>
                      <a:pt x="92" y="1"/>
                      <a:pt x="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 name="Google Shape;5681;p57"/>
              <p:cNvSpPr/>
              <p:nvPr/>
            </p:nvSpPr>
            <p:spPr>
              <a:xfrm>
                <a:off x="5100243" y="2581353"/>
                <a:ext cx="1737" cy="1737"/>
              </a:xfrm>
              <a:custGeom>
                <a:avLst/>
                <a:gdLst/>
                <a:ahLst/>
                <a:cxnLst/>
                <a:rect l="l" t="t" r="r" b="b"/>
                <a:pathLst>
                  <a:path w="43" h="43" extrusionOk="0">
                    <a:moveTo>
                      <a:pt x="28" y="0"/>
                    </a:moveTo>
                    <a:cubicBezTo>
                      <a:pt x="1" y="0"/>
                      <a:pt x="1" y="42"/>
                      <a:pt x="28" y="42"/>
                    </a:cubicBezTo>
                    <a:cubicBezTo>
                      <a:pt x="42" y="42"/>
                      <a:pt x="42" y="28"/>
                      <a:pt x="42" y="14"/>
                    </a:cubicBezTo>
                    <a:cubicBezTo>
                      <a:pt x="42" y="14"/>
                      <a:pt x="42" y="0"/>
                      <a:pt x="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 name="Google Shape;5682;p57"/>
              <p:cNvSpPr/>
              <p:nvPr/>
            </p:nvSpPr>
            <p:spPr>
              <a:xfrm>
                <a:off x="5107553" y="2553769"/>
                <a:ext cx="4564" cy="4523"/>
              </a:xfrm>
              <a:custGeom>
                <a:avLst/>
                <a:gdLst/>
                <a:ahLst/>
                <a:cxnLst/>
                <a:rect l="l" t="t" r="r" b="b"/>
                <a:pathLst>
                  <a:path w="113" h="112" extrusionOk="0">
                    <a:moveTo>
                      <a:pt x="57" y="0"/>
                    </a:moveTo>
                    <a:cubicBezTo>
                      <a:pt x="29" y="0"/>
                      <a:pt x="1" y="14"/>
                      <a:pt x="1" y="56"/>
                    </a:cubicBezTo>
                    <a:cubicBezTo>
                      <a:pt x="1" y="84"/>
                      <a:pt x="29" y="112"/>
                      <a:pt x="57" y="112"/>
                    </a:cubicBezTo>
                    <a:cubicBezTo>
                      <a:pt x="85" y="112"/>
                      <a:pt x="113" y="84"/>
                      <a:pt x="113" y="56"/>
                    </a:cubicBezTo>
                    <a:cubicBezTo>
                      <a:pt x="113" y="14"/>
                      <a:pt x="85" y="0"/>
                      <a:pt x="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 name="Google Shape;5683;p57"/>
              <p:cNvSpPr/>
              <p:nvPr/>
            </p:nvSpPr>
            <p:spPr>
              <a:xfrm>
                <a:off x="5108684" y="2554294"/>
                <a:ext cx="1737" cy="1737"/>
              </a:xfrm>
              <a:custGeom>
                <a:avLst/>
                <a:gdLst/>
                <a:ahLst/>
                <a:cxnLst/>
                <a:rect l="l" t="t" r="r" b="b"/>
                <a:pathLst>
                  <a:path w="43" h="43" extrusionOk="0">
                    <a:moveTo>
                      <a:pt x="29" y="1"/>
                    </a:moveTo>
                    <a:cubicBezTo>
                      <a:pt x="15" y="1"/>
                      <a:pt x="1" y="15"/>
                      <a:pt x="15" y="29"/>
                    </a:cubicBezTo>
                    <a:cubicBezTo>
                      <a:pt x="1" y="29"/>
                      <a:pt x="15" y="43"/>
                      <a:pt x="29" y="43"/>
                    </a:cubicBezTo>
                    <a:cubicBezTo>
                      <a:pt x="43" y="43"/>
                      <a:pt x="43" y="29"/>
                      <a:pt x="43" y="29"/>
                    </a:cubicBezTo>
                    <a:cubicBezTo>
                      <a:pt x="43" y="15"/>
                      <a:pt x="29" y="1"/>
                      <a:pt x="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 name="Google Shape;5684;p57"/>
              <p:cNvSpPr/>
              <p:nvPr/>
            </p:nvSpPr>
            <p:spPr>
              <a:xfrm>
                <a:off x="5072376" y="2553890"/>
                <a:ext cx="4806" cy="3837"/>
              </a:xfrm>
              <a:custGeom>
                <a:avLst/>
                <a:gdLst/>
                <a:ahLst/>
                <a:cxnLst/>
                <a:rect l="l" t="t" r="r" b="b"/>
                <a:pathLst>
                  <a:path w="119" h="95" extrusionOk="0">
                    <a:moveTo>
                      <a:pt x="58" y="0"/>
                    </a:moveTo>
                    <a:cubicBezTo>
                      <a:pt x="28" y="0"/>
                      <a:pt x="0" y="18"/>
                      <a:pt x="7" y="53"/>
                    </a:cubicBezTo>
                    <a:cubicBezTo>
                      <a:pt x="0" y="81"/>
                      <a:pt x="28" y="95"/>
                      <a:pt x="58" y="95"/>
                    </a:cubicBezTo>
                    <a:cubicBezTo>
                      <a:pt x="87" y="95"/>
                      <a:pt x="119" y="81"/>
                      <a:pt x="119" y="53"/>
                    </a:cubicBezTo>
                    <a:cubicBezTo>
                      <a:pt x="119" y="18"/>
                      <a:pt x="87" y="0"/>
                      <a:pt x="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 name="Google Shape;5685;p57"/>
              <p:cNvSpPr/>
              <p:nvPr/>
            </p:nvSpPr>
            <p:spPr>
              <a:xfrm>
                <a:off x="5073749" y="2554294"/>
                <a:ext cx="1737" cy="1737"/>
              </a:xfrm>
              <a:custGeom>
                <a:avLst/>
                <a:gdLst/>
                <a:ahLst/>
                <a:cxnLst/>
                <a:rect l="l" t="t" r="r" b="b"/>
                <a:pathLst>
                  <a:path w="43" h="43" extrusionOk="0">
                    <a:moveTo>
                      <a:pt x="29" y="1"/>
                    </a:moveTo>
                    <a:cubicBezTo>
                      <a:pt x="15" y="1"/>
                      <a:pt x="1" y="15"/>
                      <a:pt x="1" y="29"/>
                    </a:cubicBezTo>
                    <a:cubicBezTo>
                      <a:pt x="1" y="29"/>
                      <a:pt x="15" y="43"/>
                      <a:pt x="29" y="43"/>
                    </a:cubicBezTo>
                    <a:cubicBezTo>
                      <a:pt x="29" y="43"/>
                      <a:pt x="43" y="29"/>
                      <a:pt x="43" y="29"/>
                    </a:cubicBezTo>
                    <a:cubicBezTo>
                      <a:pt x="43" y="15"/>
                      <a:pt x="29" y="1"/>
                      <a:pt x="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 name="Google Shape;5686;p57"/>
              <p:cNvSpPr/>
              <p:nvPr/>
            </p:nvSpPr>
            <p:spPr>
              <a:xfrm>
                <a:off x="5220233" y="2519399"/>
                <a:ext cx="9612" cy="9612"/>
              </a:xfrm>
              <a:custGeom>
                <a:avLst/>
                <a:gdLst/>
                <a:ahLst/>
                <a:cxnLst/>
                <a:rect l="l" t="t" r="r" b="b"/>
                <a:pathLst>
                  <a:path w="238" h="238" extrusionOk="0">
                    <a:moveTo>
                      <a:pt x="112" y="0"/>
                    </a:moveTo>
                    <a:cubicBezTo>
                      <a:pt x="42" y="0"/>
                      <a:pt x="1" y="56"/>
                      <a:pt x="1" y="112"/>
                    </a:cubicBezTo>
                    <a:cubicBezTo>
                      <a:pt x="1" y="181"/>
                      <a:pt x="42" y="237"/>
                      <a:pt x="112" y="237"/>
                    </a:cubicBezTo>
                    <a:cubicBezTo>
                      <a:pt x="182" y="237"/>
                      <a:pt x="238" y="181"/>
                      <a:pt x="238" y="112"/>
                    </a:cubicBezTo>
                    <a:cubicBezTo>
                      <a:pt x="238" y="56"/>
                      <a:pt x="182" y="0"/>
                      <a:pt x="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 name="Google Shape;5687;p57"/>
              <p:cNvSpPr/>
              <p:nvPr/>
            </p:nvSpPr>
            <p:spPr>
              <a:xfrm>
                <a:off x="5224191" y="2522751"/>
                <a:ext cx="3393" cy="2868"/>
              </a:xfrm>
              <a:custGeom>
                <a:avLst/>
                <a:gdLst/>
                <a:ahLst/>
                <a:cxnLst/>
                <a:rect l="l" t="t" r="r" b="b"/>
                <a:pathLst>
                  <a:path w="84" h="71" extrusionOk="0">
                    <a:moveTo>
                      <a:pt x="42" y="1"/>
                    </a:moveTo>
                    <a:cubicBezTo>
                      <a:pt x="28" y="1"/>
                      <a:pt x="0" y="15"/>
                      <a:pt x="0" y="29"/>
                    </a:cubicBezTo>
                    <a:cubicBezTo>
                      <a:pt x="0" y="57"/>
                      <a:pt x="28" y="71"/>
                      <a:pt x="42" y="71"/>
                    </a:cubicBezTo>
                    <a:cubicBezTo>
                      <a:pt x="70" y="71"/>
                      <a:pt x="84" y="57"/>
                      <a:pt x="84" y="29"/>
                    </a:cubicBezTo>
                    <a:cubicBezTo>
                      <a:pt x="84" y="15"/>
                      <a:pt x="70"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 name="Google Shape;5688;p57"/>
              <p:cNvSpPr/>
              <p:nvPr/>
            </p:nvSpPr>
            <p:spPr>
              <a:xfrm>
                <a:off x="5237720" y="2561644"/>
                <a:ext cx="12964" cy="9612"/>
              </a:xfrm>
              <a:custGeom>
                <a:avLst/>
                <a:gdLst/>
                <a:ahLst/>
                <a:cxnLst/>
                <a:rect l="l" t="t" r="r" b="b"/>
                <a:pathLst>
                  <a:path w="321" h="238" extrusionOk="0">
                    <a:moveTo>
                      <a:pt x="153" y="0"/>
                    </a:moveTo>
                    <a:cubicBezTo>
                      <a:pt x="0" y="0"/>
                      <a:pt x="0" y="237"/>
                      <a:pt x="153" y="237"/>
                    </a:cubicBezTo>
                    <a:cubicBezTo>
                      <a:pt x="321" y="237"/>
                      <a:pt x="321" y="0"/>
                      <a:pt x="1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 name="Google Shape;5689;p57"/>
              <p:cNvSpPr/>
              <p:nvPr/>
            </p:nvSpPr>
            <p:spPr>
              <a:xfrm>
                <a:off x="5243900" y="2564996"/>
                <a:ext cx="3433" cy="3433"/>
              </a:xfrm>
              <a:custGeom>
                <a:avLst/>
                <a:gdLst/>
                <a:ahLst/>
                <a:cxnLst/>
                <a:rect l="l" t="t" r="r" b="b"/>
                <a:pathLst>
                  <a:path w="85" h="85" extrusionOk="0">
                    <a:moveTo>
                      <a:pt x="42" y="1"/>
                    </a:moveTo>
                    <a:cubicBezTo>
                      <a:pt x="14" y="1"/>
                      <a:pt x="0" y="15"/>
                      <a:pt x="0" y="43"/>
                    </a:cubicBezTo>
                    <a:cubicBezTo>
                      <a:pt x="0" y="57"/>
                      <a:pt x="14" y="85"/>
                      <a:pt x="42" y="85"/>
                    </a:cubicBezTo>
                    <a:cubicBezTo>
                      <a:pt x="56" y="85"/>
                      <a:pt x="84" y="57"/>
                      <a:pt x="84" y="43"/>
                    </a:cubicBezTo>
                    <a:cubicBezTo>
                      <a:pt x="84" y="15"/>
                      <a:pt x="56"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 name="Google Shape;5690;p57"/>
              <p:cNvSpPr/>
              <p:nvPr/>
            </p:nvSpPr>
            <p:spPr>
              <a:xfrm>
                <a:off x="5096285" y="2530102"/>
                <a:ext cx="4564" cy="4523"/>
              </a:xfrm>
              <a:custGeom>
                <a:avLst/>
                <a:gdLst/>
                <a:ahLst/>
                <a:cxnLst/>
                <a:rect l="l" t="t" r="r" b="b"/>
                <a:pathLst>
                  <a:path w="113" h="112" extrusionOk="0">
                    <a:moveTo>
                      <a:pt x="57" y="0"/>
                    </a:moveTo>
                    <a:cubicBezTo>
                      <a:pt x="29" y="0"/>
                      <a:pt x="1" y="28"/>
                      <a:pt x="1" y="56"/>
                    </a:cubicBezTo>
                    <a:cubicBezTo>
                      <a:pt x="1" y="84"/>
                      <a:pt x="29" y="112"/>
                      <a:pt x="57" y="112"/>
                    </a:cubicBezTo>
                    <a:cubicBezTo>
                      <a:pt x="85" y="112"/>
                      <a:pt x="113" y="84"/>
                      <a:pt x="113" y="56"/>
                    </a:cubicBezTo>
                    <a:cubicBezTo>
                      <a:pt x="113" y="28"/>
                      <a:pt x="85" y="0"/>
                      <a:pt x="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 name="Google Shape;5691;p57"/>
              <p:cNvSpPr/>
              <p:nvPr/>
            </p:nvSpPr>
            <p:spPr>
              <a:xfrm>
                <a:off x="5097658" y="2530667"/>
                <a:ext cx="2060" cy="1454"/>
              </a:xfrm>
              <a:custGeom>
                <a:avLst/>
                <a:gdLst/>
                <a:ahLst/>
                <a:cxnLst/>
                <a:rect l="l" t="t" r="r" b="b"/>
                <a:pathLst>
                  <a:path w="51" h="36" extrusionOk="0">
                    <a:moveTo>
                      <a:pt x="23" y="0"/>
                    </a:moveTo>
                    <a:cubicBezTo>
                      <a:pt x="0" y="0"/>
                      <a:pt x="32" y="36"/>
                      <a:pt x="45" y="36"/>
                    </a:cubicBezTo>
                    <a:cubicBezTo>
                      <a:pt x="48" y="36"/>
                      <a:pt x="51" y="34"/>
                      <a:pt x="51" y="28"/>
                    </a:cubicBezTo>
                    <a:cubicBezTo>
                      <a:pt x="51" y="14"/>
                      <a:pt x="37"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 name="Google Shape;5692;p57"/>
              <p:cNvSpPr/>
              <p:nvPr/>
            </p:nvSpPr>
            <p:spPr>
              <a:xfrm>
                <a:off x="5073749" y="2530102"/>
                <a:ext cx="5695" cy="4523"/>
              </a:xfrm>
              <a:custGeom>
                <a:avLst/>
                <a:gdLst/>
                <a:ahLst/>
                <a:cxnLst/>
                <a:rect l="l" t="t" r="r" b="b"/>
                <a:pathLst>
                  <a:path w="141" h="112" extrusionOk="0">
                    <a:moveTo>
                      <a:pt x="85" y="0"/>
                    </a:moveTo>
                    <a:cubicBezTo>
                      <a:pt x="1" y="0"/>
                      <a:pt x="1" y="112"/>
                      <a:pt x="85" y="112"/>
                    </a:cubicBezTo>
                    <a:cubicBezTo>
                      <a:pt x="113" y="112"/>
                      <a:pt x="140" y="84"/>
                      <a:pt x="140" y="56"/>
                    </a:cubicBezTo>
                    <a:cubicBezTo>
                      <a:pt x="140" y="28"/>
                      <a:pt x="113"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 name="Google Shape;5693;p57"/>
              <p:cNvSpPr/>
              <p:nvPr/>
            </p:nvSpPr>
            <p:spPr>
              <a:xfrm>
                <a:off x="5076010" y="2531233"/>
                <a:ext cx="1737" cy="1131"/>
              </a:xfrm>
              <a:custGeom>
                <a:avLst/>
                <a:gdLst/>
                <a:ahLst/>
                <a:cxnLst/>
                <a:rect l="l" t="t" r="r" b="b"/>
                <a:pathLst>
                  <a:path w="43" h="28" extrusionOk="0">
                    <a:moveTo>
                      <a:pt x="29" y="0"/>
                    </a:moveTo>
                    <a:cubicBezTo>
                      <a:pt x="15" y="0"/>
                      <a:pt x="1" y="0"/>
                      <a:pt x="1" y="14"/>
                    </a:cubicBezTo>
                    <a:cubicBezTo>
                      <a:pt x="1" y="28"/>
                      <a:pt x="15" y="28"/>
                      <a:pt x="29" y="28"/>
                    </a:cubicBezTo>
                    <a:cubicBezTo>
                      <a:pt x="43" y="28"/>
                      <a:pt x="43" y="28"/>
                      <a:pt x="43" y="14"/>
                    </a:cubicBezTo>
                    <a:cubicBezTo>
                      <a:pt x="43" y="0"/>
                      <a:pt x="43" y="0"/>
                      <a:pt x="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 name="Google Shape;5694;p57"/>
              <p:cNvSpPr/>
              <p:nvPr/>
            </p:nvSpPr>
            <p:spPr>
              <a:xfrm>
                <a:off x="5119628" y="2512614"/>
                <a:ext cx="4887" cy="3393"/>
              </a:xfrm>
              <a:custGeom>
                <a:avLst/>
                <a:gdLst/>
                <a:ahLst/>
                <a:cxnLst/>
                <a:rect l="l" t="t" r="r" b="b"/>
                <a:pathLst>
                  <a:path w="121" h="84" extrusionOk="0">
                    <a:moveTo>
                      <a:pt x="65" y="1"/>
                    </a:moveTo>
                    <a:cubicBezTo>
                      <a:pt x="0" y="1"/>
                      <a:pt x="68" y="83"/>
                      <a:pt x="103" y="83"/>
                    </a:cubicBezTo>
                    <a:cubicBezTo>
                      <a:pt x="113" y="83"/>
                      <a:pt x="120" y="76"/>
                      <a:pt x="120" y="57"/>
                    </a:cubicBezTo>
                    <a:cubicBezTo>
                      <a:pt x="120" y="29"/>
                      <a:pt x="92" y="1"/>
                      <a:pt x="65" y="1"/>
                    </a:cubicBezTo>
                    <a:close/>
                  </a:path>
                </a:pathLst>
              </a:custGeom>
              <a:solidFill>
                <a:srgbClr val="FF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 name="Google Shape;5695;p57"/>
              <p:cNvSpPr/>
              <p:nvPr/>
            </p:nvSpPr>
            <p:spPr>
              <a:xfrm>
                <a:off x="5121648" y="2513745"/>
                <a:ext cx="1171" cy="1171"/>
              </a:xfrm>
              <a:custGeom>
                <a:avLst/>
                <a:gdLst/>
                <a:ahLst/>
                <a:cxnLst/>
                <a:rect l="l" t="t" r="r" b="b"/>
                <a:pathLst>
                  <a:path w="29" h="29" extrusionOk="0">
                    <a:moveTo>
                      <a:pt x="15" y="1"/>
                    </a:moveTo>
                    <a:cubicBezTo>
                      <a:pt x="1" y="1"/>
                      <a:pt x="1" y="1"/>
                      <a:pt x="1" y="15"/>
                    </a:cubicBezTo>
                    <a:cubicBezTo>
                      <a:pt x="1" y="29"/>
                      <a:pt x="1" y="29"/>
                      <a:pt x="15" y="29"/>
                    </a:cubicBezTo>
                    <a:cubicBezTo>
                      <a:pt x="29" y="29"/>
                      <a:pt x="29" y="29"/>
                      <a:pt x="29" y="15"/>
                    </a:cubicBezTo>
                    <a:cubicBezTo>
                      <a:pt x="29" y="1"/>
                      <a:pt x="29" y="1"/>
                      <a:pt x="15" y="1"/>
                    </a:cubicBezTo>
                    <a:close/>
                  </a:path>
                </a:pathLst>
              </a:custGeom>
              <a:solidFill>
                <a:srgbClr val="FF7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 name="Google Shape;5696;p57"/>
              <p:cNvSpPr/>
              <p:nvPr/>
            </p:nvSpPr>
            <p:spPr>
              <a:xfrm>
                <a:off x="5171809" y="2544318"/>
                <a:ext cx="11308" cy="11430"/>
              </a:xfrm>
              <a:custGeom>
                <a:avLst/>
                <a:gdLst/>
                <a:ahLst/>
                <a:cxnLst/>
                <a:rect l="l" t="t" r="r" b="b"/>
                <a:pathLst>
                  <a:path w="280" h="283" extrusionOk="0">
                    <a:moveTo>
                      <a:pt x="140" y="0"/>
                    </a:moveTo>
                    <a:cubicBezTo>
                      <a:pt x="70" y="0"/>
                      <a:pt x="0" y="46"/>
                      <a:pt x="0" y="136"/>
                    </a:cubicBezTo>
                    <a:cubicBezTo>
                      <a:pt x="0" y="234"/>
                      <a:pt x="70" y="283"/>
                      <a:pt x="140" y="283"/>
                    </a:cubicBezTo>
                    <a:cubicBezTo>
                      <a:pt x="209" y="283"/>
                      <a:pt x="279" y="234"/>
                      <a:pt x="279" y="136"/>
                    </a:cubicBezTo>
                    <a:cubicBezTo>
                      <a:pt x="279" y="46"/>
                      <a:pt x="209" y="0"/>
                      <a:pt x="1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 name="Google Shape;5697;p57"/>
              <p:cNvSpPr/>
              <p:nvPr/>
            </p:nvSpPr>
            <p:spPr>
              <a:xfrm>
                <a:off x="5174797" y="2546418"/>
                <a:ext cx="4362" cy="3150"/>
              </a:xfrm>
              <a:custGeom>
                <a:avLst/>
                <a:gdLst/>
                <a:ahLst/>
                <a:cxnLst/>
                <a:rect l="l" t="t" r="r" b="b"/>
                <a:pathLst>
                  <a:path w="108" h="78" extrusionOk="0">
                    <a:moveTo>
                      <a:pt x="66" y="1"/>
                    </a:moveTo>
                    <a:cubicBezTo>
                      <a:pt x="0" y="1"/>
                      <a:pt x="63" y="78"/>
                      <a:pt x="93" y="78"/>
                    </a:cubicBezTo>
                    <a:cubicBezTo>
                      <a:pt x="101" y="78"/>
                      <a:pt x="107" y="72"/>
                      <a:pt x="107" y="56"/>
                    </a:cubicBezTo>
                    <a:cubicBezTo>
                      <a:pt x="107" y="29"/>
                      <a:pt x="93" y="1"/>
                      <a:pt x="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 name="Google Shape;5698;p57"/>
              <p:cNvSpPr/>
              <p:nvPr/>
            </p:nvSpPr>
            <p:spPr>
              <a:xfrm>
                <a:off x="5063046" y="2511201"/>
                <a:ext cx="11874" cy="11470"/>
              </a:xfrm>
              <a:custGeom>
                <a:avLst/>
                <a:gdLst/>
                <a:ahLst/>
                <a:cxnLst/>
                <a:rect l="l" t="t" r="r" b="b"/>
                <a:pathLst>
                  <a:path w="294" h="284" extrusionOk="0">
                    <a:moveTo>
                      <a:pt x="147" y="1"/>
                    </a:moveTo>
                    <a:cubicBezTo>
                      <a:pt x="74" y="1"/>
                      <a:pt x="1" y="50"/>
                      <a:pt x="1" y="147"/>
                    </a:cubicBezTo>
                    <a:cubicBezTo>
                      <a:pt x="1" y="238"/>
                      <a:pt x="74" y="283"/>
                      <a:pt x="147" y="283"/>
                    </a:cubicBezTo>
                    <a:cubicBezTo>
                      <a:pt x="221" y="283"/>
                      <a:pt x="294" y="238"/>
                      <a:pt x="294" y="147"/>
                    </a:cubicBezTo>
                    <a:cubicBezTo>
                      <a:pt x="294" y="50"/>
                      <a:pt x="221" y="1"/>
                      <a:pt x="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 name="Google Shape;5699;p57"/>
              <p:cNvSpPr/>
              <p:nvPr/>
            </p:nvSpPr>
            <p:spPr>
              <a:xfrm>
                <a:off x="5066600" y="2513745"/>
                <a:ext cx="4402" cy="2908"/>
              </a:xfrm>
              <a:custGeom>
                <a:avLst/>
                <a:gdLst/>
                <a:ahLst/>
                <a:cxnLst/>
                <a:rect l="l" t="t" r="r" b="b"/>
                <a:pathLst>
                  <a:path w="109" h="72" extrusionOk="0">
                    <a:moveTo>
                      <a:pt x="52" y="1"/>
                    </a:moveTo>
                    <a:cubicBezTo>
                      <a:pt x="0" y="1"/>
                      <a:pt x="58" y="71"/>
                      <a:pt x="90" y="71"/>
                    </a:cubicBezTo>
                    <a:cubicBezTo>
                      <a:pt x="100" y="71"/>
                      <a:pt x="108" y="63"/>
                      <a:pt x="108" y="42"/>
                    </a:cubicBezTo>
                    <a:cubicBezTo>
                      <a:pt x="108" y="15"/>
                      <a:pt x="80" y="1"/>
                      <a:pt x="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8" name="Google Shape;5700;p57"/>
              <p:cNvSpPr/>
              <p:nvPr/>
            </p:nvSpPr>
            <p:spPr>
              <a:xfrm>
                <a:off x="5193981" y="2534019"/>
                <a:ext cx="4887" cy="3393"/>
              </a:xfrm>
              <a:custGeom>
                <a:avLst/>
                <a:gdLst/>
                <a:ahLst/>
                <a:cxnLst/>
                <a:rect l="l" t="t" r="r" b="b"/>
                <a:pathLst>
                  <a:path w="121" h="84" extrusionOk="0">
                    <a:moveTo>
                      <a:pt x="65" y="1"/>
                    </a:moveTo>
                    <a:cubicBezTo>
                      <a:pt x="0" y="1"/>
                      <a:pt x="68" y="83"/>
                      <a:pt x="103" y="83"/>
                    </a:cubicBezTo>
                    <a:cubicBezTo>
                      <a:pt x="113" y="83"/>
                      <a:pt x="121" y="76"/>
                      <a:pt x="121" y="57"/>
                    </a:cubicBezTo>
                    <a:cubicBezTo>
                      <a:pt x="121" y="29"/>
                      <a:pt x="93" y="1"/>
                      <a:pt x="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9" name="Google Shape;5701;p57"/>
              <p:cNvSpPr/>
              <p:nvPr/>
            </p:nvSpPr>
            <p:spPr>
              <a:xfrm>
                <a:off x="5196001" y="2534868"/>
                <a:ext cx="1737" cy="1737"/>
              </a:xfrm>
              <a:custGeom>
                <a:avLst/>
                <a:gdLst/>
                <a:ahLst/>
                <a:cxnLst/>
                <a:rect l="l" t="t" r="r" b="b"/>
                <a:pathLst>
                  <a:path w="43" h="43" extrusionOk="0">
                    <a:moveTo>
                      <a:pt x="17" y="1"/>
                    </a:moveTo>
                    <a:cubicBezTo>
                      <a:pt x="8" y="1"/>
                      <a:pt x="1" y="8"/>
                      <a:pt x="1" y="22"/>
                    </a:cubicBezTo>
                    <a:cubicBezTo>
                      <a:pt x="1" y="36"/>
                      <a:pt x="8" y="43"/>
                      <a:pt x="17" y="43"/>
                    </a:cubicBezTo>
                    <a:cubicBezTo>
                      <a:pt x="25" y="43"/>
                      <a:pt x="36" y="36"/>
                      <a:pt x="43" y="22"/>
                    </a:cubicBezTo>
                    <a:cubicBezTo>
                      <a:pt x="36" y="8"/>
                      <a:pt x="25" y="1"/>
                      <a:pt x="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0" name="Google Shape;5702;p57"/>
              <p:cNvSpPr/>
              <p:nvPr/>
            </p:nvSpPr>
            <p:spPr>
              <a:xfrm>
                <a:off x="5144749" y="2582484"/>
                <a:ext cx="4564" cy="4523"/>
              </a:xfrm>
              <a:custGeom>
                <a:avLst/>
                <a:gdLst/>
                <a:ahLst/>
                <a:cxnLst/>
                <a:rect l="l" t="t" r="r" b="b"/>
                <a:pathLst>
                  <a:path w="113" h="112" extrusionOk="0">
                    <a:moveTo>
                      <a:pt x="56" y="0"/>
                    </a:moveTo>
                    <a:cubicBezTo>
                      <a:pt x="28" y="0"/>
                      <a:pt x="1" y="28"/>
                      <a:pt x="1" y="56"/>
                    </a:cubicBezTo>
                    <a:cubicBezTo>
                      <a:pt x="1" y="84"/>
                      <a:pt x="28" y="112"/>
                      <a:pt x="56" y="112"/>
                    </a:cubicBezTo>
                    <a:cubicBezTo>
                      <a:pt x="84" y="112"/>
                      <a:pt x="112" y="84"/>
                      <a:pt x="112" y="56"/>
                    </a:cubicBezTo>
                    <a:cubicBezTo>
                      <a:pt x="112" y="28"/>
                      <a:pt x="84" y="0"/>
                      <a:pt x="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1" name="Google Shape;5703;p57"/>
              <p:cNvSpPr/>
              <p:nvPr/>
            </p:nvSpPr>
            <p:spPr>
              <a:xfrm>
                <a:off x="5146163" y="2583615"/>
                <a:ext cx="1454" cy="969"/>
              </a:xfrm>
              <a:custGeom>
                <a:avLst/>
                <a:gdLst/>
                <a:ahLst/>
                <a:cxnLst/>
                <a:rect l="l" t="t" r="r" b="b"/>
                <a:pathLst>
                  <a:path w="36" h="24" extrusionOk="0">
                    <a:moveTo>
                      <a:pt x="21" y="0"/>
                    </a:moveTo>
                    <a:cubicBezTo>
                      <a:pt x="0" y="0"/>
                      <a:pt x="19" y="24"/>
                      <a:pt x="29" y="24"/>
                    </a:cubicBezTo>
                    <a:cubicBezTo>
                      <a:pt x="33" y="24"/>
                      <a:pt x="35" y="21"/>
                      <a:pt x="35" y="14"/>
                    </a:cubicBezTo>
                    <a:cubicBezTo>
                      <a:pt x="35" y="0"/>
                      <a:pt x="35"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2" name="Google Shape;5704;p57"/>
              <p:cNvSpPr/>
              <p:nvPr/>
            </p:nvSpPr>
            <p:spPr>
              <a:xfrm>
                <a:off x="5197697" y="2563946"/>
                <a:ext cx="16397" cy="14055"/>
              </a:xfrm>
              <a:custGeom>
                <a:avLst/>
                <a:gdLst/>
                <a:ahLst/>
                <a:cxnLst/>
                <a:rect l="l" t="t" r="r" b="b"/>
                <a:pathLst>
                  <a:path w="406" h="348" extrusionOk="0">
                    <a:moveTo>
                      <a:pt x="238" y="1"/>
                    </a:moveTo>
                    <a:cubicBezTo>
                      <a:pt x="194" y="1"/>
                      <a:pt x="149" y="18"/>
                      <a:pt x="112" y="55"/>
                    </a:cubicBezTo>
                    <a:cubicBezTo>
                      <a:pt x="1" y="166"/>
                      <a:pt x="84" y="348"/>
                      <a:pt x="238" y="348"/>
                    </a:cubicBezTo>
                    <a:cubicBezTo>
                      <a:pt x="335" y="348"/>
                      <a:pt x="405" y="278"/>
                      <a:pt x="405" y="180"/>
                    </a:cubicBezTo>
                    <a:cubicBezTo>
                      <a:pt x="405" y="69"/>
                      <a:pt x="325" y="1"/>
                      <a:pt x="2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3" name="Google Shape;5705;p57"/>
              <p:cNvSpPr/>
              <p:nvPr/>
            </p:nvSpPr>
            <p:spPr>
              <a:xfrm>
                <a:off x="5206420" y="2569116"/>
                <a:ext cx="5129" cy="4402"/>
              </a:xfrm>
              <a:custGeom>
                <a:avLst/>
                <a:gdLst/>
                <a:ahLst/>
                <a:cxnLst/>
                <a:rect l="l" t="t" r="r" b="b"/>
                <a:pathLst>
                  <a:path w="127" h="109" extrusionOk="0">
                    <a:moveTo>
                      <a:pt x="64" y="0"/>
                    </a:moveTo>
                    <a:cubicBezTo>
                      <a:pt x="32" y="0"/>
                      <a:pt x="1" y="18"/>
                      <a:pt x="8" y="52"/>
                    </a:cubicBezTo>
                    <a:cubicBezTo>
                      <a:pt x="8" y="80"/>
                      <a:pt x="36" y="108"/>
                      <a:pt x="64" y="108"/>
                    </a:cubicBezTo>
                    <a:cubicBezTo>
                      <a:pt x="92" y="108"/>
                      <a:pt x="119" y="80"/>
                      <a:pt x="119" y="52"/>
                    </a:cubicBezTo>
                    <a:cubicBezTo>
                      <a:pt x="126" y="18"/>
                      <a:pt x="95" y="0"/>
                      <a:pt x="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4" name="Google Shape;5706;p57"/>
              <p:cNvSpPr/>
              <p:nvPr/>
            </p:nvSpPr>
            <p:spPr>
              <a:xfrm>
                <a:off x="5242203" y="2527275"/>
                <a:ext cx="13005" cy="9612"/>
              </a:xfrm>
              <a:custGeom>
                <a:avLst/>
                <a:gdLst/>
                <a:ahLst/>
                <a:cxnLst/>
                <a:rect l="l" t="t" r="r" b="b"/>
                <a:pathLst>
                  <a:path w="322" h="238" extrusionOk="0">
                    <a:moveTo>
                      <a:pt x="168" y="0"/>
                    </a:moveTo>
                    <a:cubicBezTo>
                      <a:pt x="1" y="0"/>
                      <a:pt x="1" y="238"/>
                      <a:pt x="168" y="238"/>
                    </a:cubicBezTo>
                    <a:cubicBezTo>
                      <a:pt x="321" y="238"/>
                      <a:pt x="321" y="0"/>
                      <a:pt x="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5" name="Google Shape;5707;p57"/>
              <p:cNvSpPr/>
              <p:nvPr/>
            </p:nvSpPr>
            <p:spPr>
              <a:xfrm>
                <a:off x="5247817" y="2531435"/>
                <a:ext cx="3433" cy="2625"/>
              </a:xfrm>
              <a:custGeom>
                <a:avLst/>
                <a:gdLst/>
                <a:ahLst/>
                <a:cxnLst/>
                <a:rect l="l" t="t" r="r" b="b"/>
                <a:pathLst>
                  <a:path w="85" h="65" extrusionOk="0">
                    <a:moveTo>
                      <a:pt x="72" y="0"/>
                    </a:moveTo>
                    <a:cubicBezTo>
                      <a:pt x="47" y="0"/>
                      <a:pt x="0" y="65"/>
                      <a:pt x="43" y="65"/>
                    </a:cubicBezTo>
                    <a:cubicBezTo>
                      <a:pt x="71" y="65"/>
                      <a:pt x="85" y="37"/>
                      <a:pt x="85" y="23"/>
                    </a:cubicBezTo>
                    <a:cubicBezTo>
                      <a:pt x="85" y="6"/>
                      <a:pt x="79" y="0"/>
                      <a:pt x="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6" name="Google Shape;5708;p57"/>
              <p:cNvSpPr/>
              <p:nvPr/>
            </p:nvSpPr>
            <p:spPr>
              <a:xfrm>
                <a:off x="5175726" y="2584746"/>
                <a:ext cx="9612" cy="9612"/>
              </a:xfrm>
              <a:custGeom>
                <a:avLst/>
                <a:gdLst/>
                <a:ahLst/>
                <a:cxnLst/>
                <a:rect l="l" t="t" r="r" b="b"/>
                <a:pathLst>
                  <a:path w="238" h="238" extrusionOk="0">
                    <a:moveTo>
                      <a:pt x="112" y="0"/>
                    </a:moveTo>
                    <a:cubicBezTo>
                      <a:pt x="43" y="0"/>
                      <a:pt x="1" y="56"/>
                      <a:pt x="1" y="126"/>
                    </a:cubicBezTo>
                    <a:cubicBezTo>
                      <a:pt x="1" y="195"/>
                      <a:pt x="43" y="237"/>
                      <a:pt x="112" y="237"/>
                    </a:cubicBezTo>
                    <a:cubicBezTo>
                      <a:pt x="182" y="237"/>
                      <a:pt x="238" y="195"/>
                      <a:pt x="238" y="126"/>
                    </a:cubicBezTo>
                    <a:cubicBezTo>
                      <a:pt x="238" y="56"/>
                      <a:pt x="182" y="0"/>
                      <a:pt x="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7" name="Google Shape;5709;p57"/>
              <p:cNvSpPr/>
              <p:nvPr/>
            </p:nvSpPr>
            <p:spPr>
              <a:xfrm>
                <a:off x="5179684" y="2588098"/>
                <a:ext cx="3433" cy="3433"/>
              </a:xfrm>
              <a:custGeom>
                <a:avLst/>
                <a:gdLst/>
                <a:ahLst/>
                <a:cxnLst/>
                <a:rect l="l" t="t" r="r" b="b"/>
                <a:pathLst>
                  <a:path w="85" h="85" extrusionOk="0">
                    <a:moveTo>
                      <a:pt x="42" y="1"/>
                    </a:moveTo>
                    <a:cubicBezTo>
                      <a:pt x="28" y="1"/>
                      <a:pt x="0" y="15"/>
                      <a:pt x="0" y="43"/>
                    </a:cubicBezTo>
                    <a:cubicBezTo>
                      <a:pt x="0" y="57"/>
                      <a:pt x="28" y="85"/>
                      <a:pt x="42" y="85"/>
                    </a:cubicBezTo>
                    <a:cubicBezTo>
                      <a:pt x="70" y="85"/>
                      <a:pt x="84" y="57"/>
                      <a:pt x="84" y="43"/>
                    </a:cubicBezTo>
                    <a:cubicBezTo>
                      <a:pt x="84" y="15"/>
                      <a:pt x="70"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8" name="Google Shape;5710;p57"/>
              <p:cNvSpPr/>
              <p:nvPr/>
            </p:nvSpPr>
            <p:spPr>
              <a:xfrm>
                <a:off x="5041075" y="2552638"/>
                <a:ext cx="10218" cy="10178"/>
              </a:xfrm>
              <a:custGeom>
                <a:avLst/>
                <a:gdLst/>
                <a:ahLst/>
                <a:cxnLst/>
                <a:rect l="l" t="t" r="r" b="b"/>
                <a:pathLst>
                  <a:path w="253" h="252" extrusionOk="0">
                    <a:moveTo>
                      <a:pt x="127" y="0"/>
                    </a:moveTo>
                    <a:cubicBezTo>
                      <a:pt x="57" y="0"/>
                      <a:pt x="1" y="56"/>
                      <a:pt x="1" y="126"/>
                    </a:cubicBezTo>
                    <a:cubicBezTo>
                      <a:pt x="1" y="195"/>
                      <a:pt x="57" y="251"/>
                      <a:pt x="127" y="251"/>
                    </a:cubicBezTo>
                    <a:cubicBezTo>
                      <a:pt x="196" y="251"/>
                      <a:pt x="252" y="195"/>
                      <a:pt x="252" y="126"/>
                    </a:cubicBezTo>
                    <a:cubicBezTo>
                      <a:pt x="252" y="56"/>
                      <a:pt x="196" y="0"/>
                      <a:pt x="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9" name="Google Shape;5711;p57"/>
              <p:cNvSpPr/>
              <p:nvPr/>
            </p:nvSpPr>
            <p:spPr>
              <a:xfrm>
                <a:off x="5045599" y="2555990"/>
                <a:ext cx="3433" cy="3433"/>
              </a:xfrm>
              <a:custGeom>
                <a:avLst/>
                <a:gdLst/>
                <a:ahLst/>
                <a:cxnLst/>
                <a:rect l="l" t="t" r="r" b="b"/>
                <a:pathLst>
                  <a:path w="85" h="85" extrusionOk="0">
                    <a:moveTo>
                      <a:pt x="42" y="1"/>
                    </a:moveTo>
                    <a:cubicBezTo>
                      <a:pt x="28" y="1"/>
                      <a:pt x="1" y="15"/>
                      <a:pt x="1" y="43"/>
                    </a:cubicBezTo>
                    <a:cubicBezTo>
                      <a:pt x="1" y="71"/>
                      <a:pt x="28" y="84"/>
                      <a:pt x="42" y="84"/>
                    </a:cubicBezTo>
                    <a:cubicBezTo>
                      <a:pt x="70" y="84"/>
                      <a:pt x="84" y="71"/>
                      <a:pt x="84" y="43"/>
                    </a:cubicBezTo>
                    <a:cubicBezTo>
                      <a:pt x="84" y="15"/>
                      <a:pt x="70"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0" name="Google Shape;5712;p57"/>
              <p:cNvSpPr/>
              <p:nvPr/>
            </p:nvSpPr>
            <p:spPr>
              <a:xfrm>
                <a:off x="5059129" y="2570651"/>
                <a:ext cx="9612" cy="9612"/>
              </a:xfrm>
              <a:custGeom>
                <a:avLst/>
                <a:gdLst/>
                <a:ahLst/>
                <a:cxnLst/>
                <a:rect l="l" t="t" r="r" b="b"/>
                <a:pathLst>
                  <a:path w="238" h="238" extrusionOk="0">
                    <a:moveTo>
                      <a:pt x="126" y="0"/>
                    </a:moveTo>
                    <a:cubicBezTo>
                      <a:pt x="56" y="0"/>
                      <a:pt x="0" y="56"/>
                      <a:pt x="0" y="126"/>
                    </a:cubicBezTo>
                    <a:cubicBezTo>
                      <a:pt x="0" y="182"/>
                      <a:pt x="56" y="238"/>
                      <a:pt x="126" y="238"/>
                    </a:cubicBezTo>
                    <a:cubicBezTo>
                      <a:pt x="196" y="238"/>
                      <a:pt x="237" y="182"/>
                      <a:pt x="237" y="126"/>
                    </a:cubicBezTo>
                    <a:cubicBezTo>
                      <a:pt x="237" y="56"/>
                      <a:pt x="196" y="0"/>
                      <a:pt x="1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1" name="Google Shape;5713;p57"/>
              <p:cNvSpPr/>
              <p:nvPr/>
            </p:nvSpPr>
            <p:spPr>
              <a:xfrm>
                <a:off x="5063611" y="2574043"/>
                <a:ext cx="3433" cy="2827"/>
              </a:xfrm>
              <a:custGeom>
                <a:avLst/>
                <a:gdLst/>
                <a:ahLst/>
                <a:cxnLst/>
                <a:rect l="l" t="t" r="r" b="b"/>
                <a:pathLst>
                  <a:path w="85" h="70" extrusionOk="0">
                    <a:moveTo>
                      <a:pt x="43" y="0"/>
                    </a:moveTo>
                    <a:cubicBezTo>
                      <a:pt x="15" y="0"/>
                      <a:pt x="1" y="14"/>
                      <a:pt x="1" y="42"/>
                    </a:cubicBezTo>
                    <a:cubicBezTo>
                      <a:pt x="1" y="56"/>
                      <a:pt x="15" y="70"/>
                      <a:pt x="43" y="70"/>
                    </a:cubicBezTo>
                    <a:cubicBezTo>
                      <a:pt x="71" y="70"/>
                      <a:pt x="85" y="56"/>
                      <a:pt x="85" y="42"/>
                    </a:cubicBezTo>
                    <a:cubicBezTo>
                      <a:pt x="85" y="14"/>
                      <a:pt x="71" y="0"/>
                      <a:pt x="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2" name="Google Shape;5714;p57"/>
              <p:cNvSpPr/>
              <p:nvPr/>
            </p:nvSpPr>
            <p:spPr>
              <a:xfrm>
                <a:off x="5042772" y="2519399"/>
                <a:ext cx="9612" cy="9612"/>
              </a:xfrm>
              <a:custGeom>
                <a:avLst/>
                <a:gdLst/>
                <a:ahLst/>
                <a:cxnLst/>
                <a:rect l="l" t="t" r="r" b="b"/>
                <a:pathLst>
                  <a:path w="238" h="238" extrusionOk="0">
                    <a:moveTo>
                      <a:pt x="112" y="0"/>
                    </a:moveTo>
                    <a:cubicBezTo>
                      <a:pt x="43" y="0"/>
                      <a:pt x="1" y="56"/>
                      <a:pt x="1" y="112"/>
                    </a:cubicBezTo>
                    <a:cubicBezTo>
                      <a:pt x="1" y="181"/>
                      <a:pt x="43" y="237"/>
                      <a:pt x="112" y="237"/>
                    </a:cubicBezTo>
                    <a:cubicBezTo>
                      <a:pt x="182" y="237"/>
                      <a:pt x="238" y="181"/>
                      <a:pt x="238" y="112"/>
                    </a:cubicBezTo>
                    <a:cubicBezTo>
                      <a:pt x="238" y="56"/>
                      <a:pt x="182" y="0"/>
                      <a:pt x="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3" name="Google Shape;5715;p57"/>
              <p:cNvSpPr/>
              <p:nvPr/>
            </p:nvSpPr>
            <p:spPr>
              <a:xfrm>
                <a:off x="5046730" y="2522751"/>
                <a:ext cx="3433" cy="2868"/>
              </a:xfrm>
              <a:custGeom>
                <a:avLst/>
                <a:gdLst/>
                <a:ahLst/>
                <a:cxnLst/>
                <a:rect l="l" t="t" r="r" b="b"/>
                <a:pathLst>
                  <a:path w="85" h="71" extrusionOk="0">
                    <a:moveTo>
                      <a:pt x="42" y="1"/>
                    </a:moveTo>
                    <a:cubicBezTo>
                      <a:pt x="28" y="1"/>
                      <a:pt x="0" y="15"/>
                      <a:pt x="0" y="29"/>
                    </a:cubicBezTo>
                    <a:cubicBezTo>
                      <a:pt x="0" y="57"/>
                      <a:pt x="28" y="71"/>
                      <a:pt x="42" y="71"/>
                    </a:cubicBezTo>
                    <a:cubicBezTo>
                      <a:pt x="70" y="71"/>
                      <a:pt x="84" y="57"/>
                      <a:pt x="84" y="29"/>
                    </a:cubicBezTo>
                    <a:cubicBezTo>
                      <a:pt x="84" y="15"/>
                      <a:pt x="70"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4" name="Google Shape;5716;p57"/>
              <p:cNvSpPr/>
              <p:nvPr/>
            </p:nvSpPr>
            <p:spPr>
              <a:xfrm>
                <a:off x="5153190" y="2514391"/>
                <a:ext cx="11308" cy="10097"/>
              </a:xfrm>
              <a:custGeom>
                <a:avLst/>
                <a:gdLst/>
                <a:ahLst/>
                <a:cxnLst/>
                <a:rect l="l" t="t" r="r" b="b"/>
                <a:pathLst>
                  <a:path w="280" h="250" extrusionOk="0">
                    <a:moveTo>
                      <a:pt x="166" y="0"/>
                    </a:moveTo>
                    <a:cubicBezTo>
                      <a:pt x="137" y="0"/>
                      <a:pt x="108" y="13"/>
                      <a:pt x="84" y="40"/>
                    </a:cubicBezTo>
                    <a:cubicBezTo>
                      <a:pt x="1" y="110"/>
                      <a:pt x="57" y="250"/>
                      <a:pt x="168" y="250"/>
                    </a:cubicBezTo>
                    <a:cubicBezTo>
                      <a:pt x="238" y="250"/>
                      <a:pt x="280" y="194"/>
                      <a:pt x="280" y="124"/>
                    </a:cubicBezTo>
                    <a:cubicBezTo>
                      <a:pt x="280" y="50"/>
                      <a:pt x="224" y="0"/>
                      <a:pt x="1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5" name="Google Shape;5717;p57"/>
              <p:cNvSpPr/>
              <p:nvPr/>
            </p:nvSpPr>
            <p:spPr>
              <a:xfrm>
                <a:off x="5159410" y="2517703"/>
                <a:ext cx="3393" cy="3393"/>
              </a:xfrm>
              <a:custGeom>
                <a:avLst/>
                <a:gdLst/>
                <a:ahLst/>
                <a:cxnLst/>
                <a:rect l="l" t="t" r="r" b="b"/>
                <a:pathLst>
                  <a:path w="84" h="84" extrusionOk="0">
                    <a:moveTo>
                      <a:pt x="42" y="0"/>
                    </a:moveTo>
                    <a:cubicBezTo>
                      <a:pt x="14" y="0"/>
                      <a:pt x="0" y="14"/>
                      <a:pt x="0" y="42"/>
                    </a:cubicBezTo>
                    <a:cubicBezTo>
                      <a:pt x="0" y="56"/>
                      <a:pt x="14" y="84"/>
                      <a:pt x="42" y="84"/>
                    </a:cubicBezTo>
                    <a:cubicBezTo>
                      <a:pt x="70" y="84"/>
                      <a:pt x="84" y="56"/>
                      <a:pt x="84" y="42"/>
                    </a:cubicBezTo>
                    <a:cubicBezTo>
                      <a:pt x="84" y="14"/>
                      <a:pt x="70" y="0"/>
                      <a:pt x="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6" name="Google Shape;5718;p57"/>
              <p:cNvSpPr/>
              <p:nvPr/>
            </p:nvSpPr>
            <p:spPr>
              <a:xfrm>
                <a:off x="5228108" y="2503931"/>
                <a:ext cx="11308" cy="9855"/>
              </a:xfrm>
              <a:custGeom>
                <a:avLst/>
                <a:gdLst/>
                <a:ahLst/>
                <a:cxnLst/>
                <a:rect l="l" t="t" r="r" b="b"/>
                <a:pathLst>
                  <a:path w="280" h="244" extrusionOk="0">
                    <a:moveTo>
                      <a:pt x="166" y="0"/>
                    </a:moveTo>
                    <a:cubicBezTo>
                      <a:pt x="137" y="0"/>
                      <a:pt x="108" y="11"/>
                      <a:pt x="85" y="34"/>
                    </a:cubicBezTo>
                    <a:cubicBezTo>
                      <a:pt x="1" y="104"/>
                      <a:pt x="57" y="244"/>
                      <a:pt x="168" y="244"/>
                    </a:cubicBezTo>
                    <a:cubicBezTo>
                      <a:pt x="224" y="244"/>
                      <a:pt x="280" y="188"/>
                      <a:pt x="280" y="118"/>
                    </a:cubicBezTo>
                    <a:cubicBezTo>
                      <a:pt x="280" y="44"/>
                      <a:pt x="224" y="0"/>
                      <a:pt x="1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7" name="Google Shape;5719;p57"/>
              <p:cNvSpPr/>
              <p:nvPr/>
            </p:nvSpPr>
            <p:spPr>
              <a:xfrm>
                <a:off x="5223060" y="2575699"/>
                <a:ext cx="13005" cy="9653"/>
              </a:xfrm>
              <a:custGeom>
                <a:avLst/>
                <a:gdLst/>
                <a:ahLst/>
                <a:cxnLst/>
                <a:rect l="l" t="t" r="r" b="b"/>
                <a:pathLst>
                  <a:path w="322" h="239" extrusionOk="0">
                    <a:moveTo>
                      <a:pt x="168" y="1"/>
                    </a:moveTo>
                    <a:cubicBezTo>
                      <a:pt x="0" y="1"/>
                      <a:pt x="0" y="238"/>
                      <a:pt x="168" y="238"/>
                    </a:cubicBezTo>
                    <a:cubicBezTo>
                      <a:pt x="321" y="238"/>
                      <a:pt x="321" y="1"/>
                      <a:pt x="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8" name="Google Shape;5720;p57"/>
              <p:cNvSpPr/>
              <p:nvPr/>
            </p:nvSpPr>
            <p:spPr>
              <a:xfrm>
                <a:off x="5228755" y="2579536"/>
                <a:ext cx="3918" cy="2423"/>
              </a:xfrm>
              <a:custGeom>
                <a:avLst/>
                <a:gdLst/>
                <a:ahLst/>
                <a:cxnLst/>
                <a:rect l="l" t="t" r="r" b="b"/>
                <a:pathLst>
                  <a:path w="97" h="60" extrusionOk="0">
                    <a:moveTo>
                      <a:pt x="83" y="0"/>
                    </a:moveTo>
                    <a:cubicBezTo>
                      <a:pt x="56" y="0"/>
                      <a:pt x="0" y="59"/>
                      <a:pt x="55" y="59"/>
                    </a:cubicBezTo>
                    <a:cubicBezTo>
                      <a:pt x="69" y="59"/>
                      <a:pt x="97" y="45"/>
                      <a:pt x="97" y="18"/>
                    </a:cubicBezTo>
                    <a:cubicBezTo>
                      <a:pt x="97" y="5"/>
                      <a:pt x="91"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9" name="Google Shape;5721;p57"/>
              <p:cNvSpPr/>
              <p:nvPr/>
            </p:nvSpPr>
            <p:spPr>
              <a:xfrm>
                <a:off x="5258560" y="2545853"/>
                <a:ext cx="10178" cy="9612"/>
              </a:xfrm>
              <a:custGeom>
                <a:avLst/>
                <a:gdLst/>
                <a:ahLst/>
                <a:cxnLst/>
                <a:rect l="l" t="t" r="r" b="b"/>
                <a:pathLst>
                  <a:path w="252" h="238" extrusionOk="0">
                    <a:moveTo>
                      <a:pt x="126" y="1"/>
                    </a:moveTo>
                    <a:cubicBezTo>
                      <a:pt x="56" y="1"/>
                      <a:pt x="0" y="57"/>
                      <a:pt x="0" y="112"/>
                    </a:cubicBezTo>
                    <a:cubicBezTo>
                      <a:pt x="0" y="182"/>
                      <a:pt x="56" y="238"/>
                      <a:pt x="126" y="238"/>
                    </a:cubicBezTo>
                    <a:cubicBezTo>
                      <a:pt x="195" y="238"/>
                      <a:pt x="251" y="182"/>
                      <a:pt x="251" y="112"/>
                    </a:cubicBezTo>
                    <a:cubicBezTo>
                      <a:pt x="251" y="57"/>
                      <a:pt x="195" y="1"/>
                      <a:pt x="1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0" name="Google Shape;5722;p57"/>
              <p:cNvSpPr/>
              <p:nvPr/>
            </p:nvSpPr>
            <p:spPr>
              <a:xfrm>
                <a:off x="5262559" y="2549690"/>
                <a:ext cx="3918" cy="2423"/>
              </a:xfrm>
              <a:custGeom>
                <a:avLst/>
                <a:gdLst/>
                <a:ahLst/>
                <a:cxnLst/>
                <a:rect l="l" t="t" r="r" b="b"/>
                <a:pathLst>
                  <a:path w="97" h="60" extrusionOk="0">
                    <a:moveTo>
                      <a:pt x="83" y="0"/>
                    </a:moveTo>
                    <a:cubicBezTo>
                      <a:pt x="56" y="0"/>
                      <a:pt x="0" y="59"/>
                      <a:pt x="55" y="59"/>
                    </a:cubicBezTo>
                    <a:cubicBezTo>
                      <a:pt x="82" y="59"/>
                      <a:pt x="96" y="45"/>
                      <a:pt x="96" y="17"/>
                    </a:cubicBezTo>
                    <a:cubicBezTo>
                      <a:pt x="96" y="5"/>
                      <a:pt x="91"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1" name="Google Shape;5723;p57"/>
              <p:cNvSpPr/>
              <p:nvPr/>
            </p:nvSpPr>
            <p:spPr>
              <a:xfrm>
                <a:off x="5131220" y="2544722"/>
                <a:ext cx="16397" cy="13893"/>
              </a:xfrm>
              <a:custGeom>
                <a:avLst/>
                <a:gdLst/>
                <a:ahLst/>
                <a:cxnLst/>
                <a:rect l="l" t="t" r="r" b="b"/>
                <a:pathLst>
                  <a:path w="406" h="344" extrusionOk="0">
                    <a:moveTo>
                      <a:pt x="210" y="1"/>
                    </a:moveTo>
                    <a:cubicBezTo>
                      <a:pt x="70" y="1"/>
                      <a:pt x="1" y="168"/>
                      <a:pt x="84" y="280"/>
                    </a:cubicBezTo>
                    <a:cubicBezTo>
                      <a:pt x="123" y="323"/>
                      <a:pt x="172" y="344"/>
                      <a:pt x="219" y="344"/>
                    </a:cubicBezTo>
                    <a:cubicBezTo>
                      <a:pt x="294" y="344"/>
                      <a:pt x="366" y="295"/>
                      <a:pt x="391" y="210"/>
                    </a:cubicBezTo>
                    <a:cubicBezTo>
                      <a:pt x="405" y="112"/>
                      <a:pt x="322" y="15"/>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2" name="Google Shape;5724;p57"/>
              <p:cNvSpPr/>
              <p:nvPr/>
            </p:nvSpPr>
            <p:spPr>
              <a:xfrm>
                <a:off x="5137722" y="2548801"/>
                <a:ext cx="5089" cy="4281"/>
              </a:xfrm>
              <a:custGeom>
                <a:avLst/>
                <a:gdLst/>
                <a:ahLst/>
                <a:cxnLst/>
                <a:rect l="l" t="t" r="r" b="b"/>
                <a:pathLst>
                  <a:path w="126" h="106" extrusionOk="0">
                    <a:moveTo>
                      <a:pt x="63" y="1"/>
                    </a:moveTo>
                    <a:cubicBezTo>
                      <a:pt x="32" y="1"/>
                      <a:pt x="0" y="18"/>
                      <a:pt x="7" y="53"/>
                    </a:cubicBezTo>
                    <a:cubicBezTo>
                      <a:pt x="0" y="88"/>
                      <a:pt x="32" y="106"/>
                      <a:pt x="63" y="106"/>
                    </a:cubicBezTo>
                    <a:cubicBezTo>
                      <a:pt x="94" y="106"/>
                      <a:pt x="126" y="88"/>
                      <a:pt x="119" y="53"/>
                    </a:cubicBezTo>
                    <a:cubicBezTo>
                      <a:pt x="126" y="18"/>
                      <a:pt x="94" y="1"/>
                      <a:pt x="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3" name="Google Shape;5725;p57"/>
              <p:cNvSpPr/>
              <p:nvPr/>
            </p:nvSpPr>
            <p:spPr>
              <a:xfrm>
                <a:off x="5118417" y="2574609"/>
                <a:ext cx="7229" cy="6300"/>
              </a:xfrm>
              <a:custGeom>
                <a:avLst/>
                <a:gdLst/>
                <a:ahLst/>
                <a:cxnLst/>
                <a:rect l="l" t="t" r="r" b="b"/>
                <a:pathLst>
                  <a:path w="179" h="156" extrusionOk="0">
                    <a:moveTo>
                      <a:pt x="129" y="0"/>
                    </a:moveTo>
                    <a:cubicBezTo>
                      <a:pt x="71" y="0"/>
                      <a:pt x="0" y="156"/>
                      <a:pt x="78" y="156"/>
                    </a:cubicBezTo>
                    <a:cubicBezTo>
                      <a:pt x="83" y="156"/>
                      <a:pt x="88" y="155"/>
                      <a:pt x="95" y="154"/>
                    </a:cubicBezTo>
                    <a:cubicBezTo>
                      <a:pt x="150" y="140"/>
                      <a:pt x="178" y="84"/>
                      <a:pt x="164" y="28"/>
                    </a:cubicBezTo>
                    <a:cubicBezTo>
                      <a:pt x="155" y="8"/>
                      <a:pt x="142" y="0"/>
                      <a:pt x="1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4" name="Google Shape;5726;p57"/>
              <p:cNvSpPr/>
              <p:nvPr/>
            </p:nvSpPr>
            <p:spPr>
              <a:xfrm>
                <a:off x="5120234" y="2575901"/>
                <a:ext cx="3150" cy="2383"/>
              </a:xfrm>
              <a:custGeom>
                <a:avLst/>
                <a:gdLst/>
                <a:ahLst/>
                <a:cxnLst/>
                <a:rect l="l" t="t" r="r" b="b"/>
                <a:pathLst>
                  <a:path w="78" h="59" extrusionOk="0">
                    <a:moveTo>
                      <a:pt x="53" y="1"/>
                    </a:moveTo>
                    <a:cubicBezTo>
                      <a:pt x="47" y="1"/>
                      <a:pt x="41" y="4"/>
                      <a:pt x="36" y="10"/>
                    </a:cubicBezTo>
                    <a:cubicBezTo>
                      <a:pt x="1" y="10"/>
                      <a:pt x="14" y="58"/>
                      <a:pt x="36" y="58"/>
                    </a:cubicBezTo>
                    <a:cubicBezTo>
                      <a:pt x="40" y="58"/>
                      <a:pt x="45" y="56"/>
                      <a:pt x="50" y="52"/>
                    </a:cubicBezTo>
                    <a:cubicBezTo>
                      <a:pt x="77" y="52"/>
                      <a:pt x="77" y="38"/>
                      <a:pt x="77" y="24"/>
                    </a:cubicBezTo>
                    <a:cubicBezTo>
                      <a:pt x="69" y="8"/>
                      <a:pt x="61" y="1"/>
                      <a:pt x="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5" name="Google Shape;5727;p57"/>
              <p:cNvSpPr/>
              <p:nvPr/>
            </p:nvSpPr>
            <p:spPr>
              <a:xfrm>
                <a:off x="5193416" y="2514068"/>
                <a:ext cx="7149" cy="6018"/>
              </a:xfrm>
              <a:custGeom>
                <a:avLst/>
                <a:gdLst/>
                <a:ahLst/>
                <a:cxnLst/>
                <a:rect l="l" t="t" r="r" b="b"/>
                <a:pathLst>
                  <a:path w="177" h="149" extrusionOk="0">
                    <a:moveTo>
                      <a:pt x="123" y="1"/>
                    </a:moveTo>
                    <a:cubicBezTo>
                      <a:pt x="66" y="1"/>
                      <a:pt x="0" y="148"/>
                      <a:pt x="76" y="148"/>
                    </a:cubicBezTo>
                    <a:cubicBezTo>
                      <a:pt x="81" y="148"/>
                      <a:pt x="86" y="147"/>
                      <a:pt x="93" y="146"/>
                    </a:cubicBezTo>
                    <a:cubicBezTo>
                      <a:pt x="149" y="132"/>
                      <a:pt x="176" y="76"/>
                      <a:pt x="162" y="34"/>
                    </a:cubicBezTo>
                    <a:cubicBezTo>
                      <a:pt x="152" y="10"/>
                      <a:pt x="138" y="1"/>
                      <a:pt x="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6" name="Google Shape;5728;p57"/>
              <p:cNvSpPr/>
              <p:nvPr/>
            </p:nvSpPr>
            <p:spPr>
              <a:xfrm>
                <a:off x="5195072" y="2515199"/>
                <a:ext cx="3231" cy="2625"/>
              </a:xfrm>
              <a:custGeom>
                <a:avLst/>
                <a:gdLst/>
                <a:ahLst/>
                <a:cxnLst/>
                <a:rect l="l" t="t" r="r" b="b"/>
                <a:pathLst>
                  <a:path w="80" h="65" extrusionOk="0">
                    <a:moveTo>
                      <a:pt x="50" y="1"/>
                    </a:moveTo>
                    <a:cubicBezTo>
                      <a:pt x="46" y="1"/>
                      <a:pt x="42" y="2"/>
                      <a:pt x="38" y="6"/>
                    </a:cubicBezTo>
                    <a:cubicBezTo>
                      <a:pt x="1" y="19"/>
                      <a:pt x="19" y="65"/>
                      <a:pt x="43" y="65"/>
                    </a:cubicBezTo>
                    <a:cubicBezTo>
                      <a:pt x="46" y="65"/>
                      <a:pt x="49" y="64"/>
                      <a:pt x="52" y="62"/>
                    </a:cubicBezTo>
                    <a:cubicBezTo>
                      <a:pt x="80" y="48"/>
                      <a:pt x="80" y="34"/>
                      <a:pt x="80" y="20"/>
                    </a:cubicBezTo>
                    <a:cubicBezTo>
                      <a:pt x="70" y="11"/>
                      <a:pt x="60"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7" name="Google Shape;5729;p57"/>
              <p:cNvSpPr/>
              <p:nvPr/>
            </p:nvSpPr>
            <p:spPr>
              <a:xfrm>
                <a:off x="5206138" y="2547549"/>
                <a:ext cx="9653" cy="7189"/>
              </a:xfrm>
              <a:custGeom>
                <a:avLst/>
                <a:gdLst/>
                <a:ahLst/>
                <a:cxnLst/>
                <a:rect l="l" t="t" r="r" b="b"/>
                <a:pathLst>
                  <a:path w="239" h="178" extrusionOk="0">
                    <a:moveTo>
                      <a:pt x="146" y="0"/>
                    </a:moveTo>
                    <a:cubicBezTo>
                      <a:pt x="130" y="0"/>
                      <a:pt x="113" y="5"/>
                      <a:pt x="99" y="15"/>
                    </a:cubicBezTo>
                    <a:cubicBezTo>
                      <a:pt x="1" y="27"/>
                      <a:pt x="64" y="178"/>
                      <a:pt x="137" y="178"/>
                    </a:cubicBezTo>
                    <a:cubicBezTo>
                      <a:pt x="147" y="178"/>
                      <a:pt x="158" y="175"/>
                      <a:pt x="168" y="168"/>
                    </a:cubicBezTo>
                    <a:cubicBezTo>
                      <a:pt x="210" y="154"/>
                      <a:pt x="238" y="98"/>
                      <a:pt x="224" y="42"/>
                    </a:cubicBezTo>
                    <a:cubicBezTo>
                      <a:pt x="206" y="15"/>
                      <a:pt x="176" y="0"/>
                      <a:pt x="1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8" name="Google Shape;5730;p57"/>
              <p:cNvSpPr/>
              <p:nvPr/>
            </p:nvSpPr>
            <p:spPr>
              <a:xfrm>
                <a:off x="5210661" y="2549367"/>
                <a:ext cx="3433" cy="2181"/>
              </a:xfrm>
              <a:custGeom>
                <a:avLst/>
                <a:gdLst/>
                <a:ahLst/>
                <a:cxnLst/>
                <a:rect l="l" t="t" r="r" b="b"/>
                <a:pathLst>
                  <a:path w="85" h="54" extrusionOk="0">
                    <a:moveTo>
                      <a:pt x="56" y="1"/>
                    </a:moveTo>
                    <a:cubicBezTo>
                      <a:pt x="46" y="1"/>
                      <a:pt x="35" y="4"/>
                      <a:pt x="28" y="11"/>
                    </a:cubicBezTo>
                    <a:cubicBezTo>
                      <a:pt x="14" y="11"/>
                      <a:pt x="1" y="39"/>
                      <a:pt x="14" y="53"/>
                    </a:cubicBezTo>
                    <a:lnTo>
                      <a:pt x="56" y="53"/>
                    </a:lnTo>
                    <a:cubicBezTo>
                      <a:pt x="70" y="53"/>
                      <a:pt x="84" y="39"/>
                      <a:pt x="84" y="11"/>
                    </a:cubicBezTo>
                    <a:cubicBezTo>
                      <a:pt x="77" y="4"/>
                      <a:pt x="67" y="1"/>
                      <a:pt x="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9" name="Google Shape;5731;p57"/>
              <p:cNvSpPr/>
              <p:nvPr/>
            </p:nvSpPr>
            <p:spPr>
              <a:xfrm>
                <a:off x="4935180" y="2320533"/>
                <a:ext cx="432712" cy="298060"/>
              </a:xfrm>
              <a:custGeom>
                <a:avLst/>
                <a:gdLst/>
                <a:ahLst/>
                <a:cxnLst/>
                <a:rect l="l" t="t" r="r" b="b"/>
                <a:pathLst>
                  <a:path w="10714" h="7380" extrusionOk="0">
                    <a:moveTo>
                      <a:pt x="6012" y="321"/>
                    </a:moveTo>
                    <a:lnTo>
                      <a:pt x="6012" y="2916"/>
                    </a:lnTo>
                    <a:cubicBezTo>
                      <a:pt x="6012" y="2916"/>
                      <a:pt x="10713" y="5608"/>
                      <a:pt x="7798" y="6933"/>
                    </a:cubicBezTo>
                    <a:cubicBezTo>
                      <a:pt x="7798" y="6933"/>
                      <a:pt x="7031" y="7268"/>
                      <a:pt x="5357" y="7281"/>
                    </a:cubicBezTo>
                    <a:cubicBezTo>
                      <a:pt x="3683" y="7268"/>
                      <a:pt x="2916" y="6933"/>
                      <a:pt x="2916" y="6933"/>
                    </a:cubicBezTo>
                    <a:cubicBezTo>
                      <a:pt x="1" y="5608"/>
                      <a:pt x="4687" y="2916"/>
                      <a:pt x="4687" y="2916"/>
                    </a:cubicBezTo>
                    <a:lnTo>
                      <a:pt x="4687" y="321"/>
                    </a:lnTo>
                    <a:cubicBezTo>
                      <a:pt x="4890" y="440"/>
                      <a:pt x="5120" y="499"/>
                      <a:pt x="5350" y="499"/>
                    </a:cubicBezTo>
                    <a:cubicBezTo>
                      <a:pt x="5580" y="499"/>
                      <a:pt x="5810" y="440"/>
                      <a:pt x="6012" y="321"/>
                    </a:cubicBezTo>
                    <a:close/>
                    <a:moveTo>
                      <a:pt x="6194" y="0"/>
                    </a:moveTo>
                    <a:lnTo>
                      <a:pt x="5929" y="182"/>
                    </a:lnTo>
                    <a:cubicBezTo>
                      <a:pt x="5761" y="265"/>
                      <a:pt x="5566" y="321"/>
                      <a:pt x="5385" y="321"/>
                    </a:cubicBezTo>
                    <a:cubicBezTo>
                      <a:pt x="5176" y="321"/>
                      <a:pt x="4966" y="265"/>
                      <a:pt x="4785" y="168"/>
                    </a:cubicBezTo>
                    <a:lnTo>
                      <a:pt x="4534" y="28"/>
                    </a:lnTo>
                    <a:lnTo>
                      <a:pt x="4632" y="2818"/>
                    </a:lnTo>
                    <a:cubicBezTo>
                      <a:pt x="4143" y="3111"/>
                      <a:pt x="1744" y="4548"/>
                      <a:pt x="1814" y="5859"/>
                    </a:cubicBezTo>
                    <a:cubicBezTo>
                      <a:pt x="1828" y="6361"/>
                      <a:pt x="2191" y="6765"/>
                      <a:pt x="2860" y="7072"/>
                    </a:cubicBezTo>
                    <a:cubicBezTo>
                      <a:pt x="2888" y="7086"/>
                      <a:pt x="3669" y="7365"/>
                      <a:pt x="5357" y="7379"/>
                    </a:cubicBezTo>
                    <a:cubicBezTo>
                      <a:pt x="7045" y="7365"/>
                      <a:pt x="7826" y="7086"/>
                      <a:pt x="7868" y="7072"/>
                    </a:cubicBezTo>
                    <a:cubicBezTo>
                      <a:pt x="8537" y="6765"/>
                      <a:pt x="8886" y="6361"/>
                      <a:pt x="8914" y="5859"/>
                    </a:cubicBezTo>
                    <a:cubicBezTo>
                      <a:pt x="8984" y="4561"/>
                      <a:pt x="6570" y="3153"/>
                      <a:pt x="6096" y="2860"/>
                    </a:cubicBezTo>
                    <a:lnTo>
                      <a:pt x="6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0" name="Google Shape;5732;p57"/>
              <p:cNvSpPr/>
              <p:nvPr/>
            </p:nvSpPr>
            <p:spPr>
              <a:xfrm>
                <a:off x="5054040" y="2366170"/>
                <a:ext cx="94709" cy="224797"/>
              </a:xfrm>
              <a:custGeom>
                <a:avLst/>
                <a:gdLst/>
                <a:ahLst/>
                <a:cxnLst/>
                <a:rect l="l" t="t" r="r" b="b"/>
                <a:pathLst>
                  <a:path w="2345" h="5566" extrusionOk="0">
                    <a:moveTo>
                      <a:pt x="2065" y="0"/>
                    </a:moveTo>
                    <a:lnTo>
                      <a:pt x="1981" y="1925"/>
                    </a:lnTo>
                    <a:lnTo>
                      <a:pt x="1" y="5217"/>
                    </a:lnTo>
                    <a:cubicBezTo>
                      <a:pt x="419" y="5426"/>
                      <a:pt x="866" y="5552"/>
                      <a:pt x="1326" y="5566"/>
                    </a:cubicBezTo>
                    <a:lnTo>
                      <a:pt x="2344" y="1967"/>
                    </a:lnTo>
                    <a:lnTo>
                      <a:pt x="2205" y="0"/>
                    </a:ln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1" name="Google Shape;5733;p57"/>
              <p:cNvSpPr/>
              <p:nvPr/>
            </p:nvSpPr>
            <p:spPr>
              <a:xfrm>
                <a:off x="5101373" y="2295896"/>
                <a:ext cx="99757" cy="39539"/>
              </a:xfrm>
              <a:custGeom>
                <a:avLst/>
                <a:gdLst/>
                <a:ahLst/>
                <a:cxnLst/>
                <a:rect l="l" t="t" r="r" b="b"/>
                <a:pathLst>
                  <a:path w="2470" h="979" extrusionOk="0">
                    <a:moveTo>
                      <a:pt x="1239" y="40"/>
                    </a:moveTo>
                    <a:cubicBezTo>
                      <a:pt x="1841" y="40"/>
                      <a:pt x="2118" y="144"/>
                      <a:pt x="2232" y="248"/>
                    </a:cubicBezTo>
                    <a:cubicBezTo>
                      <a:pt x="2330" y="331"/>
                      <a:pt x="2316" y="471"/>
                      <a:pt x="2232" y="541"/>
                    </a:cubicBezTo>
                    <a:cubicBezTo>
                      <a:pt x="1879" y="816"/>
                      <a:pt x="1558" y="884"/>
                      <a:pt x="1327" y="884"/>
                    </a:cubicBezTo>
                    <a:cubicBezTo>
                      <a:pt x="1102" y="884"/>
                      <a:pt x="963" y="820"/>
                      <a:pt x="963" y="820"/>
                    </a:cubicBezTo>
                    <a:cubicBezTo>
                      <a:pt x="182" y="568"/>
                      <a:pt x="182" y="331"/>
                      <a:pt x="279" y="206"/>
                    </a:cubicBezTo>
                    <a:cubicBezTo>
                      <a:pt x="335" y="136"/>
                      <a:pt x="419" y="80"/>
                      <a:pt x="503" y="80"/>
                    </a:cubicBezTo>
                    <a:cubicBezTo>
                      <a:pt x="790" y="52"/>
                      <a:pt x="1034" y="40"/>
                      <a:pt x="1239" y="40"/>
                    </a:cubicBezTo>
                    <a:close/>
                    <a:moveTo>
                      <a:pt x="1240" y="0"/>
                    </a:moveTo>
                    <a:cubicBezTo>
                      <a:pt x="1000" y="0"/>
                      <a:pt x="715" y="16"/>
                      <a:pt x="377" y="52"/>
                    </a:cubicBezTo>
                    <a:cubicBezTo>
                      <a:pt x="266" y="52"/>
                      <a:pt x="168" y="108"/>
                      <a:pt x="112" y="192"/>
                    </a:cubicBezTo>
                    <a:cubicBezTo>
                      <a:pt x="0" y="345"/>
                      <a:pt x="0" y="610"/>
                      <a:pt x="893" y="903"/>
                    </a:cubicBezTo>
                    <a:cubicBezTo>
                      <a:pt x="893" y="903"/>
                      <a:pt x="1057" y="978"/>
                      <a:pt x="1318" y="978"/>
                    </a:cubicBezTo>
                    <a:cubicBezTo>
                      <a:pt x="1586" y="978"/>
                      <a:pt x="1956" y="900"/>
                      <a:pt x="2358" y="582"/>
                    </a:cubicBezTo>
                    <a:cubicBezTo>
                      <a:pt x="2469" y="499"/>
                      <a:pt x="2469" y="331"/>
                      <a:pt x="2358" y="234"/>
                    </a:cubicBezTo>
                    <a:cubicBezTo>
                      <a:pt x="2224" y="121"/>
                      <a:pt x="1909" y="0"/>
                      <a:pt x="12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2" name="Google Shape;5734;p57"/>
              <p:cNvSpPr/>
              <p:nvPr/>
            </p:nvSpPr>
            <p:spPr>
              <a:xfrm>
                <a:off x="5184167" y="2473196"/>
                <a:ext cx="84006" cy="111591"/>
              </a:xfrm>
              <a:custGeom>
                <a:avLst/>
                <a:gdLst/>
                <a:ahLst/>
                <a:cxnLst/>
                <a:rect l="l" t="t" r="r" b="b"/>
                <a:pathLst>
                  <a:path w="2080" h="2763" extrusionOk="0">
                    <a:moveTo>
                      <a:pt x="1" y="0"/>
                    </a:moveTo>
                    <a:lnTo>
                      <a:pt x="1479" y="2762"/>
                    </a:lnTo>
                    <a:cubicBezTo>
                      <a:pt x="1479" y="2762"/>
                      <a:pt x="1996" y="2595"/>
                      <a:pt x="2079" y="2386"/>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3" name="Google Shape;5735;p57"/>
              <p:cNvSpPr/>
              <p:nvPr/>
            </p:nvSpPr>
            <p:spPr>
              <a:xfrm>
                <a:off x="4997740" y="2540239"/>
                <a:ext cx="36066" cy="54119"/>
              </a:xfrm>
              <a:custGeom>
                <a:avLst/>
                <a:gdLst/>
                <a:ahLst/>
                <a:cxnLst/>
                <a:rect l="l" t="t" r="r" b="b"/>
                <a:pathLst>
                  <a:path w="893" h="1340" extrusionOk="0">
                    <a:moveTo>
                      <a:pt x="404" y="0"/>
                    </a:moveTo>
                    <a:lnTo>
                      <a:pt x="404" y="0"/>
                    </a:lnTo>
                    <a:cubicBezTo>
                      <a:pt x="404" y="1"/>
                      <a:pt x="0" y="768"/>
                      <a:pt x="893" y="1339"/>
                    </a:cubicBezTo>
                    <a:cubicBezTo>
                      <a:pt x="893" y="1339"/>
                      <a:pt x="139" y="809"/>
                      <a:pt x="4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4" name="Google Shape;5736;p57"/>
              <p:cNvSpPr/>
              <p:nvPr/>
            </p:nvSpPr>
            <p:spPr>
              <a:xfrm>
                <a:off x="5034896" y="2446702"/>
                <a:ext cx="72697" cy="60339"/>
              </a:xfrm>
              <a:custGeom>
                <a:avLst/>
                <a:gdLst/>
                <a:ahLst/>
                <a:cxnLst/>
                <a:rect l="l" t="t" r="r" b="b"/>
                <a:pathLst>
                  <a:path w="1800" h="1494" extrusionOk="0">
                    <a:moveTo>
                      <a:pt x="1800" y="1"/>
                    </a:moveTo>
                    <a:lnTo>
                      <a:pt x="1800" y="1"/>
                    </a:lnTo>
                    <a:cubicBezTo>
                      <a:pt x="363" y="796"/>
                      <a:pt x="1" y="1493"/>
                      <a:pt x="1" y="1493"/>
                    </a:cubicBezTo>
                    <a:cubicBezTo>
                      <a:pt x="391" y="894"/>
                      <a:pt x="1799" y="1"/>
                      <a:pt x="18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5" name="Google Shape;5737;p57"/>
              <p:cNvSpPr/>
              <p:nvPr/>
            </p:nvSpPr>
            <p:spPr>
              <a:xfrm>
                <a:off x="5079968" y="2297997"/>
                <a:ext cx="38328" cy="26494"/>
              </a:xfrm>
              <a:custGeom>
                <a:avLst/>
                <a:gdLst/>
                <a:ahLst/>
                <a:cxnLst/>
                <a:rect l="l" t="t" r="r" b="b"/>
                <a:pathLst>
                  <a:path w="949" h="656" extrusionOk="0">
                    <a:moveTo>
                      <a:pt x="851" y="0"/>
                    </a:moveTo>
                    <a:cubicBezTo>
                      <a:pt x="851" y="0"/>
                      <a:pt x="1" y="168"/>
                      <a:pt x="949" y="656"/>
                    </a:cubicBezTo>
                    <a:cubicBezTo>
                      <a:pt x="949" y="656"/>
                      <a:pt x="265" y="237"/>
                      <a:pt x="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6" name="Google Shape;5738;p57"/>
              <p:cNvSpPr/>
              <p:nvPr/>
            </p:nvSpPr>
            <p:spPr>
              <a:xfrm>
                <a:off x="5066439" y="2480385"/>
                <a:ext cx="171849" cy="10299"/>
              </a:xfrm>
              <a:custGeom>
                <a:avLst/>
                <a:gdLst/>
                <a:ahLst/>
                <a:cxnLst/>
                <a:rect l="l" t="t" r="r" b="b"/>
                <a:pathLst>
                  <a:path w="4255" h="255" extrusionOk="0">
                    <a:moveTo>
                      <a:pt x="2008" y="0"/>
                    </a:moveTo>
                    <a:cubicBezTo>
                      <a:pt x="794" y="0"/>
                      <a:pt x="56" y="236"/>
                      <a:pt x="1" y="255"/>
                    </a:cubicBezTo>
                    <a:cubicBezTo>
                      <a:pt x="1" y="255"/>
                      <a:pt x="1214" y="129"/>
                      <a:pt x="2093" y="129"/>
                    </a:cubicBezTo>
                    <a:cubicBezTo>
                      <a:pt x="2958" y="129"/>
                      <a:pt x="4255" y="255"/>
                      <a:pt x="4255" y="255"/>
                    </a:cubicBezTo>
                    <a:cubicBezTo>
                      <a:pt x="3397" y="64"/>
                      <a:pt x="2638" y="0"/>
                      <a:pt x="2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7" name="Google Shape;5739;p57"/>
              <p:cNvSpPr/>
              <p:nvPr/>
            </p:nvSpPr>
            <p:spPr>
              <a:xfrm>
                <a:off x="5167285" y="2481637"/>
                <a:ext cx="31583" cy="23707"/>
              </a:xfrm>
              <a:custGeom>
                <a:avLst/>
                <a:gdLst/>
                <a:ahLst/>
                <a:cxnLst/>
                <a:rect l="l" t="t" r="r" b="b"/>
                <a:pathLst>
                  <a:path w="782" h="587" extrusionOk="0">
                    <a:moveTo>
                      <a:pt x="279" y="1"/>
                    </a:moveTo>
                    <a:cubicBezTo>
                      <a:pt x="279" y="1"/>
                      <a:pt x="614" y="405"/>
                      <a:pt x="0" y="586"/>
                    </a:cubicBezTo>
                    <a:cubicBezTo>
                      <a:pt x="224" y="572"/>
                      <a:pt x="419" y="475"/>
                      <a:pt x="572" y="335"/>
                    </a:cubicBezTo>
                    <a:cubicBezTo>
                      <a:pt x="782" y="84"/>
                      <a:pt x="280" y="1"/>
                      <a:pt x="279" y="1"/>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8" name="Google Shape;5740;p57"/>
              <p:cNvSpPr/>
              <p:nvPr/>
            </p:nvSpPr>
            <p:spPr>
              <a:xfrm>
                <a:off x="5067004" y="2490644"/>
                <a:ext cx="171283" cy="17690"/>
              </a:xfrm>
              <a:custGeom>
                <a:avLst/>
                <a:gdLst/>
                <a:ahLst/>
                <a:cxnLst/>
                <a:rect l="l" t="t" r="r" b="b"/>
                <a:pathLst>
                  <a:path w="4241" h="438" extrusionOk="0">
                    <a:moveTo>
                      <a:pt x="4241" y="1"/>
                    </a:moveTo>
                    <a:cubicBezTo>
                      <a:pt x="4228" y="1"/>
                      <a:pt x="3822" y="380"/>
                      <a:pt x="2386" y="380"/>
                    </a:cubicBezTo>
                    <a:cubicBezTo>
                      <a:pt x="2314" y="380"/>
                      <a:pt x="2240" y="379"/>
                      <a:pt x="2163" y="377"/>
                    </a:cubicBezTo>
                    <a:cubicBezTo>
                      <a:pt x="684" y="336"/>
                      <a:pt x="84" y="57"/>
                      <a:pt x="1" y="1"/>
                    </a:cubicBezTo>
                    <a:lnTo>
                      <a:pt x="1" y="1"/>
                    </a:lnTo>
                    <a:cubicBezTo>
                      <a:pt x="56" y="57"/>
                      <a:pt x="489" y="377"/>
                      <a:pt x="2177" y="433"/>
                    </a:cubicBezTo>
                    <a:cubicBezTo>
                      <a:pt x="2277" y="436"/>
                      <a:pt x="2372" y="438"/>
                      <a:pt x="2463" y="438"/>
                    </a:cubicBezTo>
                    <a:cubicBezTo>
                      <a:pt x="4054" y="438"/>
                      <a:pt x="4241"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9" name="Google Shape;5741;p57"/>
              <p:cNvSpPr/>
              <p:nvPr/>
            </p:nvSpPr>
            <p:spPr>
              <a:xfrm>
                <a:off x="5186429" y="2299693"/>
                <a:ext cx="29321" cy="20880"/>
              </a:xfrm>
              <a:custGeom>
                <a:avLst/>
                <a:gdLst/>
                <a:ahLst/>
                <a:cxnLst/>
                <a:rect l="l" t="t" r="r" b="b"/>
                <a:pathLst>
                  <a:path w="726" h="517" extrusionOk="0">
                    <a:moveTo>
                      <a:pt x="1" y="0"/>
                    </a:moveTo>
                    <a:cubicBezTo>
                      <a:pt x="587" y="223"/>
                      <a:pt x="210" y="516"/>
                      <a:pt x="210" y="516"/>
                    </a:cubicBezTo>
                    <a:cubicBezTo>
                      <a:pt x="726" y="196"/>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0" name="Google Shape;5742;p57"/>
              <p:cNvSpPr/>
              <p:nvPr/>
            </p:nvSpPr>
            <p:spPr>
              <a:xfrm>
                <a:off x="5122779" y="2325581"/>
                <a:ext cx="58643" cy="11510"/>
              </a:xfrm>
              <a:custGeom>
                <a:avLst/>
                <a:gdLst/>
                <a:ahLst/>
                <a:cxnLst/>
                <a:rect l="l" t="t" r="r" b="b"/>
                <a:pathLst>
                  <a:path w="1452" h="285" extrusionOk="0">
                    <a:moveTo>
                      <a:pt x="1" y="1"/>
                    </a:moveTo>
                    <a:cubicBezTo>
                      <a:pt x="1" y="1"/>
                      <a:pt x="337" y="285"/>
                      <a:pt x="788" y="285"/>
                    </a:cubicBezTo>
                    <a:cubicBezTo>
                      <a:pt x="993" y="285"/>
                      <a:pt x="1221" y="226"/>
                      <a:pt x="1451" y="57"/>
                    </a:cubicBezTo>
                    <a:lnTo>
                      <a:pt x="1451" y="57"/>
                    </a:lnTo>
                    <a:cubicBezTo>
                      <a:pt x="1241" y="158"/>
                      <a:pt x="1014" y="208"/>
                      <a:pt x="786" y="208"/>
                    </a:cubicBezTo>
                    <a:cubicBezTo>
                      <a:pt x="515" y="208"/>
                      <a:pt x="243" y="137"/>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1" name="Google Shape;5743;p57"/>
              <p:cNvSpPr/>
              <p:nvPr/>
            </p:nvSpPr>
            <p:spPr>
              <a:xfrm>
                <a:off x="4802791" y="2058702"/>
                <a:ext cx="667040" cy="108077"/>
              </a:xfrm>
              <a:custGeom>
                <a:avLst/>
                <a:gdLst/>
                <a:ahLst/>
                <a:cxnLst/>
                <a:rect l="l" t="t" r="r" b="b"/>
                <a:pathLst>
                  <a:path w="16516" h="2676" extrusionOk="0">
                    <a:moveTo>
                      <a:pt x="14898" y="0"/>
                    </a:moveTo>
                    <a:cubicBezTo>
                      <a:pt x="12708" y="0"/>
                      <a:pt x="8110" y="304"/>
                      <a:pt x="1" y="2089"/>
                    </a:cubicBezTo>
                    <a:lnTo>
                      <a:pt x="140" y="2382"/>
                    </a:lnTo>
                    <a:lnTo>
                      <a:pt x="266" y="2675"/>
                    </a:lnTo>
                    <a:cubicBezTo>
                      <a:pt x="266" y="2675"/>
                      <a:pt x="7943" y="519"/>
                      <a:pt x="13623" y="519"/>
                    </a:cubicBezTo>
                    <a:cubicBezTo>
                      <a:pt x="14547" y="519"/>
                      <a:pt x="15418" y="576"/>
                      <a:pt x="16195" y="709"/>
                    </a:cubicBezTo>
                    <a:lnTo>
                      <a:pt x="16390" y="332"/>
                    </a:lnTo>
                    <a:lnTo>
                      <a:pt x="16516" y="81"/>
                    </a:lnTo>
                    <a:cubicBezTo>
                      <a:pt x="16516" y="81"/>
                      <a:pt x="16027" y="0"/>
                      <a:pt x="14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2" name="Google Shape;5744;p57"/>
              <p:cNvSpPr/>
              <p:nvPr/>
            </p:nvSpPr>
            <p:spPr>
              <a:xfrm>
                <a:off x="4802791" y="2058702"/>
                <a:ext cx="667040" cy="96243"/>
              </a:xfrm>
              <a:custGeom>
                <a:avLst/>
                <a:gdLst/>
                <a:ahLst/>
                <a:cxnLst/>
                <a:rect l="l" t="t" r="r" b="b"/>
                <a:pathLst>
                  <a:path w="16516" h="2383" extrusionOk="0">
                    <a:moveTo>
                      <a:pt x="14898" y="0"/>
                    </a:moveTo>
                    <a:cubicBezTo>
                      <a:pt x="12708" y="0"/>
                      <a:pt x="8110" y="304"/>
                      <a:pt x="1" y="2089"/>
                    </a:cubicBezTo>
                    <a:lnTo>
                      <a:pt x="140" y="2382"/>
                    </a:lnTo>
                    <a:cubicBezTo>
                      <a:pt x="7215" y="558"/>
                      <a:pt x="11920" y="233"/>
                      <a:pt x="14371" y="233"/>
                    </a:cubicBezTo>
                    <a:cubicBezTo>
                      <a:pt x="15724" y="233"/>
                      <a:pt x="16390" y="332"/>
                      <a:pt x="16390" y="332"/>
                    </a:cubicBezTo>
                    <a:lnTo>
                      <a:pt x="16516" y="81"/>
                    </a:lnTo>
                    <a:cubicBezTo>
                      <a:pt x="16516" y="81"/>
                      <a:pt x="16027" y="0"/>
                      <a:pt x="14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3" name="Google Shape;5745;p57"/>
              <p:cNvSpPr/>
              <p:nvPr/>
            </p:nvSpPr>
            <p:spPr>
              <a:xfrm>
                <a:off x="5167851" y="1261055"/>
                <a:ext cx="732952" cy="68013"/>
              </a:xfrm>
              <a:custGeom>
                <a:avLst/>
                <a:gdLst/>
                <a:ahLst/>
                <a:cxnLst/>
                <a:rect l="l" t="t" r="r" b="b"/>
                <a:pathLst>
                  <a:path w="18148" h="1684" extrusionOk="0">
                    <a:moveTo>
                      <a:pt x="12947" y="0"/>
                    </a:moveTo>
                    <a:cubicBezTo>
                      <a:pt x="6897" y="0"/>
                      <a:pt x="0" y="1084"/>
                      <a:pt x="0" y="1084"/>
                    </a:cubicBezTo>
                    <a:lnTo>
                      <a:pt x="168" y="1419"/>
                    </a:lnTo>
                    <a:lnTo>
                      <a:pt x="307" y="1684"/>
                    </a:lnTo>
                    <a:cubicBezTo>
                      <a:pt x="5296" y="868"/>
                      <a:pt x="9228" y="634"/>
                      <a:pt x="12096" y="634"/>
                    </a:cubicBezTo>
                    <a:cubicBezTo>
                      <a:pt x="15948" y="634"/>
                      <a:pt x="17883" y="1056"/>
                      <a:pt x="17883" y="1056"/>
                    </a:cubicBezTo>
                    <a:lnTo>
                      <a:pt x="18022" y="707"/>
                    </a:lnTo>
                    <a:lnTo>
                      <a:pt x="18148" y="386"/>
                    </a:lnTo>
                    <a:cubicBezTo>
                      <a:pt x="16656" y="107"/>
                      <a:pt x="14843" y="0"/>
                      <a:pt x="12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4" name="Google Shape;5746;p57"/>
              <p:cNvSpPr/>
              <p:nvPr/>
            </p:nvSpPr>
            <p:spPr>
              <a:xfrm>
                <a:off x="5167851" y="1261055"/>
                <a:ext cx="732952" cy="57310"/>
              </a:xfrm>
              <a:custGeom>
                <a:avLst/>
                <a:gdLst/>
                <a:ahLst/>
                <a:cxnLst/>
                <a:rect l="l" t="t" r="r" b="b"/>
                <a:pathLst>
                  <a:path w="18148" h="1419" extrusionOk="0">
                    <a:moveTo>
                      <a:pt x="12947" y="0"/>
                    </a:moveTo>
                    <a:cubicBezTo>
                      <a:pt x="6897" y="0"/>
                      <a:pt x="0" y="1084"/>
                      <a:pt x="0" y="1084"/>
                    </a:cubicBezTo>
                    <a:lnTo>
                      <a:pt x="168" y="1419"/>
                    </a:lnTo>
                    <a:cubicBezTo>
                      <a:pt x="168" y="1419"/>
                      <a:pt x="7011" y="277"/>
                      <a:pt x="12898" y="277"/>
                    </a:cubicBezTo>
                    <a:cubicBezTo>
                      <a:pt x="14791" y="277"/>
                      <a:pt x="16586" y="395"/>
                      <a:pt x="18022" y="707"/>
                    </a:cubicBezTo>
                    <a:lnTo>
                      <a:pt x="18148" y="386"/>
                    </a:lnTo>
                    <a:cubicBezTo>
                      <a:pt x="16656" y="107"/>
                      <a:pt x="14843" y="0"/>
                      <a:pt x="129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5" name="Google Shape;5747;p57"/>
              <p:cNvSpPr/>
              <p:nvPr/>
            </p:nvSpPr>
            <p:spPr>
              <a:xfrm>
                <a:off x="5229239" y="948781"/>
                <a:ext cx="316638" cy="1634886"/>
              </a:xfrm>
              <a:custGeom>
                <a:avLst/>
                <a:gdLst/>
                <a:ahLst/>
                <a:cxnLst/>
                <a:rect l="l" t="t" r="r" b="b"/>
                <a:pathLst>
                  <a:path w="7840" h="40480" extrusionOk="0">
                    <a:moveTo>
                      <a:pt x="7380" y="0"/>
                    </a:moveTo>
                    <a:cubicBezTo>
                      <a:pt x="1" y="10308"/>
                      <a:pt x="1912" y="39475"/>
                      <a:pt x="1982" y="40465"/>
                    </a:cubicBezTo>
                    <a:lnTo>
                      <a:pt x="1982" y="40479"/>
                    </a:lnTo>
                    <a:lnTo>
                      <a:pt x="2442" y="40451"/>
                    </a:lnTo>
                    <a:cubicBezTo>
                      <a:pt x="1047" y="6919"/>
                      <a:pt x="7840" y="405"/>
                      <a:pt x="7840" y="405"/>
                    </a:cubicBezTo>
                    <a:lnTo>
                      <a:pt x="7561" y="154"/>
                    </a:lnTo>
                    <a:lnTo>
                      <a:pt x="73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6" name="Google Shape;5748;p57"/>
              <p:cNvSpPr/>
              <p:nvPr/>
            </p:nvSpPr>
            <p:spPr>
              <a:xfrm>
                <a:off x="5228674" y="949346"/>
                <a:ext cx="305370" cy="1633755"/>
              </a:xfrm>
              <a:custGeom>
                <a:avLst/>
                <a:gdLst/>
                <a:ahLst/>
                <a:cxnLst/>
                <a:rect l="l" t="t" r="r" b="b"/>
                <a:pathLst>
                  <a:path w="7561" h="40452" extrusionOk="0">
                    <a:moveTo>
                      <a:pt x="7394" y="0"/>
                    </a:moveTo>
                    <a:cubicBezTo>
                      <a:pt x="1" y="10294"/>
                      <a:pt x="1926" y="39475"/>
                      <a:pt x="1982" y="40451"/>
                    </a:cubicBezTo>
                    <a:lnTo>
                      <a:pt x="2177" y="40451"/>
                    </a:lnTo>
                    <a:cubicBezTo>
                      <a:pt x="545" y="7309"/>
                      <a:pt x="7561" y="154"/>
                      <a:pt x="7561" y="154"/>
                    </a:cubicBezTo>
                    <a:lnTo>
                      <a:pt x="73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7" name="Google Shape;5749;p57"/>
              <p:cNvSpPr/>
              <p:nvPr/>
            </p:nvSpPr>
            <p:spPr>
              <a:xfrm>
                <a:off x="5864690" y="1237226"/>
                <a:ext cx="68780" cy="30452"/>
              </a:xfrm>
              <a:custGeom>
                <a:avLst/>
                <a:gdLst/>
                <a:ahLst/>
                <a:cxnLst/>
                <a:rect l="l" t="t" r="r" b="b"/>
                <a:pathLst>
                  <a:path w="1703" h="754" extrusionOk="0">
                    <a:moveTo>
                      <a:pt x="71" y="0"/>
                    </a:moveTo>
                    <a:lnTo>
                      <a:pt x="1" y="377"/>
                    </a:lnTo>
                    <a:cubicBezTo>
                      <a:pt x="43" y="419"/>
                      <a:pt x="85" y="446"/>
                      <a:pt x="140" y="488"/>
                    </a:cubicBezTo>
                    <a:lnTo>
                      <a:pt x="168" y="321"/>
                    </a:lnTo>
                    <a:cubicBezTo>
                      <a:pt x="294" y="433"/>
                      <a:pt x="447" y="516"/>
                      <a:pt x="601" y="586"/>
                    </a:cubicBezTo>
                    <a:cubicBezTo>
                      <a:pt x="740" y="600"/>
                      <a:pt x="880" y="628"/>
                      <a:pt x="1005" y="656"/>
                    </a:cubicBezTo>
                    <a:lnTo>
                      <a:pt x="1089" y="670"/>
                    </a:lnTo>
                    <a:cubicBezTo>
                      <a:pt x="1214" y="670"/>
                      <a:pt x="1340" y="656"/>
                      <a:pt x="1451" y="614"/>
                    </a:cubicBezTo>
                    <a:lnTo>
                      <a:pt x="1451" y="614"/>
                    </a:lnTo>
                    <a:lnTo>
                      <a:pt x="1424" y="739"/>
                    </a:lnTo>
                    <a:cubicBezTo>
                      <a:pt x="1479" y="739"/>
                      <a:pt x="1535" y="739"/>
                      <a:pt x="1591" y="753"/>
                    </a:cubicBezTo>
                    <a:lnTo>
                      <a:pt x="1703" y="335"/>
                    </a:lnTo>
                    <a:lnTo>
                      <a:pt x="1396" y="460"/>
                    </a:lnTo>
                    <a:cubicBezTo>
                      <a:pt x="1299" y="490"/>
                      <a:pt x="1197" y="504"/>
                      <a:pt x="1094" y="504"/>
                    </a:cubicBezTo>
                    <a:cubicBezTo>
                      <a:pt x="1005" y="504"/>
                      <a:pt x="914" y="494"/>
                      <a:pt x="824" y="474"/>
                    </a:cubicBezTo>
                    <a:cubicBezTo>
                      <a:pt x="629" y="419"/>
                      <a:pt x="433" y="321"/>
                      <a:pt x="280" y="195"/>
                    </a:cubicBez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8" name="Google Shape;5750;p57"/>
              <p:cNvSpPr/>
              <p:nvPr/>
            </p:nvSpPr>
            <p:spPr>
              <a:xfrm>
                <a:off x="5877089" y="1243405"/>
                <a:ext cx="50767" cy="16115"/>
              </a:xfrm>
              <a:custGeom>
                <a:avLst/>
                <a:gdLst/>
                <a:ahLst/>
                <a:cxnLst/>
                <a:rect l="l" t="t" r="r" b="b"/>
                <a:pathLst>
                  <a:path w="1257" h="399" extrusionOk="0">
                    <a:moveTo>
                      <a:pt x="1" y="1"/>
                    </a:moveTo>
                    <a:lnTo>
                      <a:pt x="1" y="1"/>
                    </a:lnTo>
                    <a:cubicBezTo>
                      <a:pt x="211" y="316"/>
                      <a:pt x="501" y="399"/>
                      <a:pt x="750" y="399"/>
                    </a:cubicBezTo>
                    <a:cubicBezTo>
                      <a:pt x="1029" y="399"/>
                      <a:pt x="1256" y="293"/>
                      <a:pt x="1256" y="293"/>
                    </a:cubicBezTo>
                    <a:lnTo>
                      <a:pt x="1256" y="293"/>
                    </a:lnTo>
                    <a:cubicBezTo>
                      <a:pt x="1107" y="333"/>
                      <a:pt x="972" y="349"/>
                      <a:pt x="849" y="349"/>
                    </a:cubicBezTo>
                    <a:cubicBezTo>
                      <a:pt x="284" y="349"/>
                      <a:pt x="1" y="1"/>
                      <a:pt x="1" y="1"/>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9" name="Google Shape;5751;p57"/>
              <p:cNvSpPr/>
              <p:nvPr/>
            </p:nvSpPr>
            <p:spPr>
              <a:xfrm>
                <a:off x="5841589" y="1207340"/>
                <a:ext cx="138650" cy="52867"/>
              </a:xfrm>
              <a:custGeom>
                <a:avLst/>
                <a:gdLst/>
                <a:ahLst/>
                <a:cxnLst/>
                <a:rect l="l" t="t" r="r" b="b"/>
                <a:pathLst>
                  <a:path w="3433" h="1309" extrusionOk="0">
                    <a:moveTo>
                      <a:pt x="601" y="1"/>
                    </a:moveTo>
                    <a:lnTo>
                      <a:pt x="601" y="1"/>
                    </a:lnTo>
                    <a:cubicBezTo>
                      <a:pt x="168" y="43"/>
                      <a:pt x="1" y="294"/>
                      <a:pt x="615" y="852"/>
                    </a:cubicBezTo>
                    <a:cubicBezTo>
                      <a:pt x="810" y="1075"/>
                      <a:pt x="1075" y="1228"/>
                      <a:pt x="1368" y="1298"/>
                    </a:cubicBezTo>
                    <a:cubicBezTo>
                      <a:pt x="1444" y="1305"/>
                      <a:pt x="1519" y="1309"/>
                      <a:pt x="1595" y="1309"/>
                    </a:cubicBezTo>
                    <a:cubicBezTo>
                      <a:pt x="1811" y="1309"/>
                      <a:pt x="2026" y="1280"/>
                      <a:pt x="2233" y="1228"/>
                    </a:cubicBezTo>
                    <a:cubicBezTo>
                      <a:pt x="2233" y="1228"/>
                      <a:pt x="3432" y="991"/>
                      <a:pt x="2498" y="447"/>
                    </a:cubicBezTo>
                    <a:lnTo>
                      <a:pt x="2498" y="447"/>
                    </a:lnTo>
                    <a:cubicBezTo>
                      <a:pt x="2442" y="517"/>
                      <a:pt x="2358" y="573"/>
                      <a:pt x="2275" y="615"/>
                    </a:cubicBezTo>
                    <a:cubicBezTo>
                      <a:pt x="2567" y="852"/>
                      <a:pt x="2261" y="977"/>
                      <a:pt x="2093" y="1019"/>
                    </a:cubicBezTo>
                    <a:cubicBezTo>
                      <a:pt x="2037" y="1047"/>
                      <a:pt x="1996" y="1047"/>
                      <a:pt x="1996" y="1047"/>
                    </a:cubicBezTo>
                    <a:cubicBezTo>
                      <a:pt x="1857" y="1090"/>
                      <a:pt x="1710" y="1108"/>
                      <a:pt x="1562" y="1108"/>
                    </a:cubicBezTo>
                    <a:cubicBezTo>
                      <a:pt x="1516" y="1108"/>
                      <a:pt x="1470" y="1106"/>
                      <a:pt x="1424" y="1103"/>
                    </a:cubicBezTo>
                    <a:cubicBezTo>
                      <a:pt x="1242" y="1061"/>
                      <a:pt x="1061" y="949"/>
                      <a:pt x="936" y="810"/>
                    </a:cubicBezTo>
                    <a:cubicBezTo>
                      <a:pt x="908" y="768"/>
                      <a:pt x="866" y="740"/>
                      <a:pt x="838" y="712"/>
                    </a:cubicBezTo>
                    <a:cubicBezTo>
                      <a:pt x="643" y="489"/>
                      <a:pt x="643" y="363"/>
                      <a:pt x="754" y="294"/>
                    </a:cubicBezTo>
                    <a:cubicBezTo>
                      <a:pt x="684" y="210"/>
                      <a:pt x="643" y="112"/>
                      <a:pt x="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0" name="Google Shape;5752;p57"/>
              <p:cNvSpPr/>
              <p:nvPr/>
            </p:nvSpPr>
            <p:spPr>
              <a:xfrm>
                <a:off x="5851767" y="1208471"/>
                <a:ext cx="100282" cy="51131"/>
              </a:xfrm>
              <a:custGeom>
                <a:avLst/>
                <a:gdLst/>
                <a:ahLst/>
                <a:cxnLst/>
                <a:rect l="l" t="t" r="r" b="b"/>
                <a:pathLst>
                  <a:path w="2483" h="1266" extrusionOk="0">
                    <a:moveTo>
                      <a:pt x="363" y="1"/>
                    </a:moveTo>
                    <a:cubicBezTo>
                      <a:pt x="307" y="15"/>
                      <a:pt x="265" y="43"/>
                      <a:pt x="223" y="84"/>
                    </a:cubicBezTo>
                    <a:cubicBezTo>
                      <a:pt x="70" y="238"/>
                      <a:pt x="0" y="531"/>
                      <a:pt x="795" y="1047"/>
                    </a:cubicBezTo>
                    <a:cubicBezTo>
                      <a:pt x="795" y="1047"/>
                      <a:pt x="1045" y="1266"/>
                      <a:pt x="1483" y="1266"/>
                    </a:cubicBezTo>
                    <a:cubicBezTo>
                      <a:pt x="1709" y="1266"/>
                      <a:pt x="1984" y="1208"/>
                      <a:pt x="2302" y="1033"/>
                    </a:cubicBezTo>
                    <a:cubicBezTo>
                      <a:pt x="2441" y="949"/>
                      <a:pt x="2483" y="782"/>
                      <a:pt x="2399" y="656"/>
                    </a:cubicBezTo>
                    <a:cubicBezTo>
                      <a:pt x="2343" y="573"/>
                      <a:pt x="2288" y="503"/>
                      <a:pt x="2204" y="461"/>
                    </a:cubicBezTo>
                    <a:lnTo>
                      <a:pt x="2162" y="503"/>
                    </a:lnTo>
                    <a:cubicBezTo>
                      <a:pt x="2204" y="531"/>
                      <a:pt x="2246" y="573"/>
                      <a:pt x="2274" y="628"/>
                    </a:cubicBezTo>
                    <a:cubicBezTo>
                      <a:pt x="2343" y="740"/>
                      <a:pt x="2302" y="893"/>
                      <a:pt x="2190" y="963"/>
                    </a:cubicBezTo>
                    <a:cubicBezTo>
                      <a:pt x="1915" y="1115"/>
                      <a:pt x="1675" y="1165"/>
                      <a:pt x="1478" y="1165"/>
                    </a:cubicBezTo>
                    <a:cubicBezTo>
                      <a:pt x="1097" y="1165"/>
                      <a:pt x="879" y="977"/>
                      <a:pt x="879" y="977"/>
                    </a:cubicBezTo>
                    <a:cubicBezTo>
                      <a:pt x="195" y="531"/>
                      <a:pt x="251" y="266"/>
                      <a:pt x="377" y="140"/>
                    </a:cubicBezTo>
                    <a:cubicBezTo>
                      <a:pt x="391" y="126"/>
                      <a:pt x="405" y="126"/>
                      <a:pt x="418" y="112"/>
                    </a:cubicBezTo>
                    <a:cubicBezTo>
                      <a:pt x="391" y="70"/>
                      <a:pt x="377" y="43"/>
                      <a:pt x="3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1" name="Google Shape;5753;p57"/>
              <p:cNvSpPr/>
              <p:nvPr/>
            </p:nvSpPr>
            <p:spPr>
              <a:xfrm>
                <a:off x="5842558" y="1207905"/>
                <a:ext cx="25000" cy="29927"/>
              </a:xfrm>
              <a:custGeom>
                <a:avLst/>
                <a:gdLst/>
                <a:ahLst/>
                <a:cxnLst/>
                <a:rect l="l" t="t" r="r" b="b"/>
                <a:pathLst>
                  <a:path w="619" h="741" extrusionOk="0">
                    <a:moveTo>
                      <a:pt x="591" y="1"/>
                    </a:moveTo>
                    <a:cubicBezTo>
                      <a:pt x="398" y="15"/>
                      <a:pt x="1" y="137"/>
                      <a:pt x="596" y="718"/>
                    </a:cubicBezTo>
                    <a:lnTo>
                      <a:pt x="596" y="718"/>
                    </a:lnTo>
                    <a:cubicBezTo>
                      <a:pt x="502" y="613"/>
                      <a:pt x="166" y="160"/>
                      <a:pt x="591" y="15"/>
                    </a:cubicBezTo>
                    <a:cubicBezTo>
                      <a:pt x="591" y="1"/>
                      <a:pt x="591" y="1"/>
                      <a:pt x="591" y="1"/>
                    </a:cubicBezTo>
                    <a:close/>
                    <a:moveTo>
                      <a:pt x="596" y="718"/>
                    </a:moveTo>
                    <a:cubicBezTo>
                      <a:pt x="609" y="732"/>
                      <a:pt x="617" y="740"/>
                      <a:pt x="618" y="740"/>
                    </a:cubicBezTo>
                    <a:cubicBezTo>
                      <a:pt x="619" y="740"/>
                      <a:pt x="619" y="740"/>
                      <a:pt x="619" y="740"/>
                    </a:cubicBezTo>
                    <a:cubicBezTo>
                      <a:pt x="611" y="733"/>
                      <a:pt x="603" y="725"/>
                      <a:pt x="596" y="7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2" name="Google Shape;5754;p57"/>
              <p:cNvSpPr/>
              <p:nvPr/>
            </p:nvSpPr>
            <p:spPr>
              <a:xfrm>
                <a:off x="5940739" y="1227089"/>
                <a:ext cx="23142" cy="23667"/>
              </a:xfrm>
              <a:custGeom>
                <a:avLst/>
                <a:gdLst/>
                <a:ahLst/>
                <a:cxnLst/>
                <a:rect l="l" t="t" r="r" b="b"/>
                <a:pathLst>
                  <a:path w="573" h="586" extrusionOk="0">
                    <a:moveTo>
                      <a:pt x="1" y="0"/>
                    </a:moveTo>
                    <a:cubicBezTo>
                      <a:pt x="489" y="363"/>
                      <a:pt x="57" y="586"/>
                      <a:pt x="57" y="586"/>
                    </a:cubicBezTo>
                    <a:cubicBezTo>
                      <a:pt x="573" y="377"/>
                      <a:pt x="126" y="5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3" name="Google Shape;5755;p57"/>
              <p:cNvSpPr/>
              <p:nvPr/>
            </p:nvSpPr>
            <p:spPr>
              <a:xfrm>
                <a:off x="5871475" y="1241709"/>
                <a:ext cx="56381" cy="19588"/>
              </a:xfrm>
              <a:custGeom>
                <a:avLst/>
                <a:gdLst/>
                <a:ahLst/>
                <a:cxnLst/>
                <a:rect l="l" t="t" r="r" b="b"/>
                <a:pathLst>
                  <a:path w="1396" h="485" extrusionOk="0">
                    <a:moveTo>
                      <a:pt x="0" y="1"/>
                    </a:moveTo>
                    <a:lnTo>
                      <a:pt x="0" y="1"/>
                    </a:lnTo>
                    <a:cubicBezTo>
                      <a:pt x="0" y="1"/>
                      <a:pt x="357" y="485"/>
                      <a:pt x="943" y="485"/>
                    </a:cubicBezTo>
                    <a:cubicBezTo>
                      <a:pt x="1082" y="485"/>
                      <a:pt x="1233" y="458"/>
                      <a:pt x="1395" y="391"/>
                    </a:cubicBezTo>
                    <a:lnTo>
                      <a:pt x="1395" y="391"/>
                    </a:lnTo>
                    <a:cubicBezTo>
                      <a:pt x="1282" y="416"/>
                      <a:pt x="1168" y="429"/>
                      <a:pt x="1054" y="429"/>
                    </a:cubicBezTo>
                    <a:cubicBezTo>
                      <a:pt x="663" y="429"/>
                      <a:pt x="281" y="282"/>
                      <a:pt x="0" y="1"/>
                    </a:cubicBezTo>
                    <a:close/>
                  </a:path>
                </a:pathLst>
              </a:custGeom>
              <a:solidFill>
                <a:srgbClr val="E9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4" name="Google Shape;5756;p57"/>
              <p:cNvSpPr/>
              <p:nvPr/>
            </p:nvSpPr>
            <p:spPr>
              <a:xfrm>
                <a:off x="5803867" y="1255037"/>
                <a:ext cx="140306" cy="69507"/>
              </a:xfrm>
              <a:custGeom>
                <a:avLst/>
                <a:gdLst/>
                <a:ahLst/>
                <a:cxnLst/>
                <a:rect l="l" t="t" r="r" b="b"/>
                <a:pathLst>
                  <a:path w="3474" h="1721" extrusionOk="0">
                    <a:moveTo>
                      <a:pt x="661" y="1"/>
                    </a:moveTo>
                    <a:cubicBezTo>
                      <a:pt x="384" y="1"/>
                      <a:pt x="141" y="195"/>
                      <a:pt x="70" y="480"/>
                    </a:cubicBezTo>
                    <a:cubicBezTo>
                      <a:pt x="0" y="814"/>
                      <a:pt x="210" y="1149"/>
                      <a:pt x="544" y="1219"/>
                    </a:cubicBezTo>
                    <a:lnTo>
                      <a:pt x="2665" y="1707"/>
                    </a:lnTo>
                    <a:cubicBezTo>
                      <a:pt x="2708" y="1716"/>
                      <a:pt x="2751" y="1721"/>
                      <a:pt x="2794" y="1721"/>
                    </a:cubicBezTo>
                    <a:cubicBezTo>
                      <a:pt x="3079" y="1721"/>
                      <a:pt x="3331" y="1524"/>
                      <a:pt x="3404" y="1233"/>
                    </a:cubicBezTo>
                    <a:cubicBezTo>
                      <a:pt x="3474" y="898"/>
                      <a:pt x="3264" y="577"/>
                      <a:pt x="2930" y="494"/>
                    </a:cubicBezTo>
                    <a:lnTo>
                      <a:pt x="809" y="19"/>
                    </a:lnTo>
                    <a:cubicBezTo>
                      <a:pt x="759" y="7"/>
                      <a:pt x="710" y="1"/>
                      <a:pt x="661" y="1"/>
                    </a:cubicBezTo>
                    <a:close/>
                  </a:path>
                </a:pathLst>
              </a:custGeom>
              <a:gradFill>
                <a:gsLst>
                  <a:gs pos="0">
                    <a:srgbClr val="454860"/>
                  </a:gs>
                  <a:gs pos="100000">
                    <a:srgbClr val="0F101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5" name="Google Shape;5757;p57"/>
              <p:cNvSpPr/>
              <p:nvPr/>
            </p:nvSpPr>
            <p:spPr>
              <a:xfrm>
                <a:off x="4732397" y="2121706"/>
                <a:ext cx="140872" cy="66437"/>
              </a:xfrm>
              <a:custGeom>
                <a:avLst/>
                <a:gdLst/>
                <a:ahLst/>
                <a:cxnLst/>
                <a:rect l="l" t="t" r="r" b="b"/>
                <a:pathLst>
                  <a:path w="3488" h="1645" extrusionOk="0">
                    <a:moveTo>
                      <a:pt x="2829" y="1"/>
                    </a:moveTo>
                    <a:cubicBezTo>
                      <a:pt x="2789" y="1"/>
                      <a:pt x="2748" y="5"/>
                      <a:pt x="2706" y="13"/>
                    </a:cubicBezTo>
                    <a:lnTo>
                      <a:pt x="558" y="418"/>
                    </a:lnTo>
                    <a:cubicBezTo>
                      <a:pt x="223" y="488"/>
                      <a:pt x="0" y="808"/>
                      <a:pt x="70" y="1143"/>
                    </a:cubicBezTo>
                    <a:cubicBezTo>
                      <a:pt x="131" y="1437"/>
                      <a:pt x="385" y="1644"/>
                      <a:pt x="672" y="1644"/>
                    </a:cubicBezTo>
                    <a:cubicBezTo>
                      <a:pt x="713" y="1644"/>
                      <a:pt x="754" y="1640"/>
                      <a:pt x="795" y="1631"/>
                    </a:cubicBezTo>
                    <a:lnTo>
                      <a:pt x="2929" y="1227"/>
                    </a:lnTo>
                    <a:cubicBezTo>
                      <a:pt x="3264" y="1171"/>
                      <a:pt x="3487" y="836"/>
                      <a:pt x="3418" y="502"/>
                    </a:cubicBezTo>
                    <a:cubicBezTo>
                      <a:pt x="3369" y="208"/>
                      <a:pt x="3116" y="1"/>
                      <a:pt x="2829" y="1"/>
                    </a:cubicBezTo>
                    <a:close/>
                  </a:path>
                </a:pathLst>
              </a:custGeom>
              <a:gradFill>
                <a:gsLst>
                  <a:gs pos="0">
                    <a:srgbClr val="454860"/>
                  </a:gs>
                  <a:gs pos="100000">
                    <a:srgbClr val="0F101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36" name="Google Shape;5758;p57"/>
              <p:cNvGrpSpPr/>
              <p:nvPr/>
            </p:nvGrpSpPr>
            <p:grpSpPr>
              <a:xfrm>
                <a:off x="5133716" y="2587208"/>
                <a:ext cx="391450" cy="44049"/>
                <a:chOff x="1901973" y="3748190"/>
                <a:chExt cx="1116832" cy="125709"/>
              </a:xfrm>
            </p:grpSpPr>
            <p:sp>
              <p:nvSpPr>
                <p:cNvPr id="537" name="Google Shape;5759;p57"/>
                <p:cNvSpPr/>
                <p:nvPr/>
              </p:nvSpPr>
              <p:spPr>
                <a:xfrm>
                  <a:off x="1901973" y="3748190"/>
                  <a:ext cx="1116832" cy="125709"/>
                </a:xfrm>
                <a:custGeom>
                  <a:avLst/>
                  <a:gdLst/>
                  <a:ahLst/>
                  <a:cxnLst/>
                  <a:rect l="l" t="t" r="r" b="b"/>
                  <a:pathLst>
                    <a:path w="16809" h="1892" extrusionOk="0">
                      <a:moveTo>
                        <a:pt x="8006" y="1"/>
                      </a:moveTo>
                      <a:cubicBezTo>
                        <a:pt x="3026" y="1"/>
                        <a:pt x="1" y="553"/>
                        <a:pt x="1" y="553"/>
                      </a:cubicBezTo>
                      <a:lnTo>
                        <a:pt x="210" y="1111"/>
                      </a:lnTo>
                      <a:lnTo>
                        <a:pt x="503" y="1892"/>
                      </a:lnTo>
                      <a:cubicBezTo>
                        <a:pt x="2230" y="1460"/>
                        <a:pt x="4848" y="1324"/>
                        <a:pt x="7467" y="1324"/>
                      </a:cubicBezTo>
                      <a:cubicBezTo>
                        <a:pt x="11956" y="1324"/>
                        <a:pt x="16446" y="1724"/>
                        <a:pt x="16446" y="1724"/>
                      </a:cubicBezTo>
                      <a:lnTo>
                        <a:pt x="16641" y="1111"/>
                      </a:lnTo>
                      <a:lnTo>
                        <a:pt x="16809" y="553"/>
                      </a:lnTo>
                      <a:cubicBezTo>
                        <a:pt x="13475" y="139"/>
                        <a:pt x="10496" y="1"/>
                        <a:pt x="80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8" name="Google Shape;5760;p57"/>
                <p:cNvSpPr/>
                <p:nvPr/>
              </p:nvSpPr>
              <p:spPr>
                <a:xfrm>
                  <a:off x="1901973" y="3748190"/>
                  <a:ext cx="1116832" cy="73818"/>
                </a:xfrm>
                <a:custGeom>
                  <a:avLst/>
                  <a:gdLst/>
                  <a:ahLst/>
                  <a:cxnLst/>
                  <a:rect l="l" t="t" r="r" b="b"/>
                  <a:pathLst>
                    <a:path w="16809" h="1111" extrusionOk="0">
                      <a:moveTo>
                        <a:pt x="8006" y="1"/>
                      </a:moveTo>
                      <a:cubicBezTo>
                        <a:pt x="3026" y="1"/>
                        <a:pt x="1" y="553"/>
                        <a:pt x="1" y="553"/>
                      </a:cubicBezTo>
                      <a:lnTo>
                        <a:pt x="210" y="1111"/>
                      </a:lnTo>
                      <a:cubicBezTo>
                        <a:pt x="3483" y="650"/>
                        <a:pt x="6400" y="497"/>
                        <a:pt x="8834" y="497"/>
                      </a:cubicBezTo>
                      <a:cubicBezTo>
                        <a:pt x="13703" y="497"/>
                        <a:pt x="16641" y="1111"/>
                        <a:pt x="16641" y="1111"/>
                      </a:cubicBezTo>
                      <a:lnTo>
                        <a:pt x="16809" y="553"/>
                      </a:lnTo>
                      <a:cubicBezTo>
                        <a:pt x="13475" y="139"/>
                        <a:pt x="10496" y="1"/>
                        <a:pt x="8006" y="1"/>
                      </a:cubicBezTo>
                      <a:close/>
                    </a:path>
                  </a:pathLst>
                </a:custGeom>
                <a:gradFill>
                  <a:gsLst>
                    <a:gs pos="0">
                      <a:srgbClr val="454860"/>
                    </a:gs>
                    <a:gs pos="100000">
                      <a:srgbClr val="0F101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2" name="Google Shape;5761;p57"/>
            <p:cNvSpPr/>
            <p:nvPr/>
          </p:nvSpPr>
          <p:spPr>
            <a:xfrm flipH="1">
              <a:off x="3533652" y="2891673"/>
              <a:ext cx="166882" cy="144058"/>
            </a:xfrm>
            <a:custGeom>
              <a:avLst/>
              <a:gdLst/>
              <a:ahLst/>
              <a:cxnLst/>
              <a:rect l="l" t="t" r="r" b="b"/>
              <a:pathLst>
                <a:path w="2135" h="1843" extrusionOk="0">
                  <a:moveTo>
                    <a:pt x="1898" y="1"/>
                  </a:moveTo>
                  <a:lnTo>
                    <a:pt x="1" y="196"/>
                  </a:lnTo>
                  <a:lnTo>
                    <a:pt x="391" y="1842"/>
                  </a:lnTo>
                  <a:cubicBezTo>
                    <a:pt x="587" y="1703"/>
                    <a:pt x="824" y="1633"/>
                    <a:pt x="1061" y="1633"/>
                  </a:cubicBezTo>
                  <a:cubicBezTo>
                    <a:pt x="1142" y="1630"/>
                    <a:pt x="1224" y="1628"/>
                    <a:pt x="1305" y="1628"/>
                  </a:cubicBezTo>
                  <a:cubicBezTo>
                    <a:pt x="1586" y="1628"/>
                    <a:pt x="1865" y="1649"/>
                    <a:pt x="2135" y="1703"/>
                  </a:cubicBezTo>
                  <a:lnTo>
                    <a:pt x="18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5762;p57"/>
            <p:cNvSpPr/>
            <p:nvPr/>
          </p:nvSpPr>
          <p:spPr>
            <a:xfrm flipH="1">
              <a:off x="3533652" y="2936383"/>
              <a:ext cx="45805" cy="88405"/>
            </a:xfrm>
            <a:custGeom>
              <a:avLst/>
              <a:gdLst/>
              <a:ahLst/>
              <a:cxnLst/>
              <a:rect l="l" t="t" r="r" b="b"/>
              <a:pathLst>
                <a:path w="586" h="1131" extrusionOk="0">
                  <a:moveTo>
                    <a:pt x="432" y="1"/>
                  </a:moveTo>
                  <a:lnTo>
                    <a:pt x="0" y="238"/>
                  </a:lnTo>
                  <a:lnTo>
                    <a:pt x="237" y="182"/>
                  </a:lnTo>
                  <a:lnTo>
                    <a:pt x="391" y="1089"/>
                  </a:lnTo>
                  <a:cubicBezTo>
                    <a:pt x="460" y="1103"/>
                    <a:pt x="516" y="1117"/>
                    <a:pt x="586" y="1131"/>
                  </a:cubicBezTo>
                  <a:lnTo>
                    <a:pt x="4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5763;p57"/>
            <p:cNvSpPr/>
            <p:nvPr/>
          </p:nvSpPr>
          <p:spPr>
            <a:xfrm flipH="1">
              <a:off x="3579378" y="2954909"/>
              <a:ext cx="62298" cy="16493"/>
            </a:xfrm>
            <a:custGeom>
              <a:avLst/>
              <a:gdLst/>
              <a:ahLst/>
              <a:cxnLst/>
              <a:rect l="l" t="t" r="r" b="b"/>
              <a:pathLst>
                <a:path w="797" h="211" extrusionOk="0">
                  <a:moveTo>
                    <a:pt x="796" y="1"/>
                  </a:moveTo>
                  <a:lnTo>
                    <a:pt x="1" y="154"/>
                  </a:lnTo>
                  <a:lnTo>
                    <a:pt x="392" y="210"/>
                  </a:lnTo>
                  <a:lnTo>
                    <a:pt x="796" y="1"/>
                  </a:lnTo>
                  <a:close/>
                </a:path>
              </a:pathLst>
            </a:custGeom>
            <a:solidFill>
              <a:srgbClr val="0B8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5764;p57"/>
            <p:cNvSpPr/>
            <p:nvPr/>
          </p:nvSpPr>
          <p:spPr>
            <a:xfrm flipH="1">
              <a:off x="3643708" y="2961474"/>
              <a:ext cx="45883" cy="74257"/>
            </a:xfrm>
            <a:custGeom>
              <a:avLst/>
              <a:gdLst/>
              <a:ahLst/>
              <a:cxnLst/>
              <a:rect l="l" t="t" r="r" b="b"/>
              <a:pathLst>
                <a:path w="587" h="950" extrusionOk="0">
                  <a:moveTo>
                    <a:pt x="0" y="1"/>
                  </a:moveTo>
                  <a:lnTo>
                    <a:pt x="251" y="949"/>
                  </a:lnTo>
                  <a:cubicBezTo>
                    <a:pt x="307" y="907"/>
                    <a:pt x="363" y="879"/>
                    <a:pt x="433" y="852"/>
                  </a:cubicBezTo>
                  <a:lnTo>
                    <a:pt x="251" y="154"/>
                  </a:lnTo>
                  <a:lnTo>
                    <a:pt x="586" y="84"/>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5765;p57"/>
            <p:cNvSpPr/>
            <p:nvPr/>
          </p:nvSpPr>
          <p:spPr>
            <a:xfrm flipH="1">
              <a:off x="3565230" y="2887530"/>
              <a:ext cx="121078" cy="24935"/>
            </a:xfrm>
            <a:custGeom>
              <a:avLst/>
              <a:gdLst/>
              <a:ahLst/>
              <a:cxnLst/>
              <a:rect l="l" t="t" r="r" b="b"/>
              <a:pathLst>
                <a:path w="1549" h="319" extrusionOk="0">
                  <a:moveTo>
                    <a:pt x="1039" y="1"/>
                  </a:moveTo>
                  <a:cubicBezTo>
                    <a:pt x="347" y="1"/>
                    <a:pt x="0" y="319"/>
                    <a:pt x="0" y="319"/>
                  </a:cubicBezTo>
                  <a:cubicBezTo>
                    <a:pt x="398" y="137"/>
                    <a:pt x="824" y="39"/>
                    <a:pt x="1255" y="39"/>
                  </a:cubicBezTo>
                  <a:cubicBezTo>
                    <a:pt x="1352" y="39"/>
                    <a:pt x="1450" y="44"/>
                    <a:pt x="1548" y="54"/>
                  </a:cubicBezTo>
                  <a:cubicBezTo>
                    <a:pt x="1362" y="16"/>
                    <a:pt x="1192" y="1"/>
                    <a:pt x="1039" y="1"/>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5766;p57"/>
            <p:cNvSpPr/>
            <p:nvPr/>
          </p:nvSpPr>
          <p:spPr>
            <a:xfrm flipH="1">
              <a:off x="3560853" y="2946232"/>
              <a:ext cx="100442" cy="29937"/>
            </a:xfrm>
            <a:custGeom>
              <a:avLst/>
              <a:gdLst/>
              <a:ahLst/>
              <a:cxnLst/>
              <a:rect l="l" t="t" r="r" b="b"/>
              <a:pathLst>
                <a:path w="1285" h="383" extrusionOk="0">
                  <a:moveTo>
                    <a:pt x="1284" y="0"/>
                  </a:moveTo>
                  <a:cubicBezTo>
                    <a:pt x="1283" y="0"/>
                    <a:pt x="1281" y="3"/>
                    <a:pt x="1276" y="7"/>
                  </a:cubicBezTo>
                  <a:lnTo>
                    <a:pt x="1276" y="7"/>
                  </a:lnTo>
                  <a:cubicBezTo>
                    <a:pt x="1279" y="5"/>
                    <a:pt x="1281" y="3"/>
                    <a:pt x="1284" y="0"/>
                  </a:cubicBezTo>
                  <a:close/>
                  <a:moveTo>
                    <a:pt x="1276" y="7"/>
                  </a:moveTo>
                  <a:lnTo>
                    <a:pt x="1276" y="7"/>
                  </a:lnTo>
                  <a:cubicBezTo>
                    <a:pt x="958" y="257"/>
                    <a:pt x="658" y="324"/>
                    <a:pt x="430" y="324"/>
                  </a:cubicBezTo>
                  <a:cubicBezTo>
                    <a:pt x="170" y="324"/>
                    <a:pt x="1" y="238"/>
                    <a:pt x="1" y="238"/>
                  </a:cubicBezTo>
                  <a:lnTo>
                    <a:pt x="1" y="238"/>
                  </a:lnTo>
                  <a:cubicBezTo>
                    <a:pt x="168" y="343"/>
                    <a:pt x="329" y="383"/>
                    <a:pt x="477" y="383"/>
                  </a:cubicBezTo>
                  <a:cubicBezTo>
                    <a:pt x="901" y="383"/>
                    <a:pt x="1221" y="57"/>
                    <a:pt x="1276" y="7"/>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5767;p57"/>
            <p:cNvSpPr/>
            <p:nvPr/>
          </p:nvSpPr>
          <p:spPr>
            <a:xfrm flipH="1">
              <a:off x="3474715" y="2880730"/>
              <a:ext cx="327199" cy="100129"/>
            </a:xfrm>
            <a:custGeom>
              <a:avLst/>
              <a:gdLst/>
              <a:ahLst/>
              <a:cxnLst/>
              <a:rect l="l" t="t" r="r" b="b"/>
              <a:pathLst>
                <a:path w="4186" h="1281" extrusionOk="0">
                  <a:moveTo>
                    <a:pt x="2645" y="227"/>
                  </a:moveTo>
                  <a:cubicBezTo>
                    <a:pt x="2716" y="227"/>
                    <a:pt x="2784" y="231"/>
                    <a:pt x="2846" y="239"/>
                  </a:cubicBezTo>
                  <a:cubicBezTo>
                    <a:pt x="3390" y="294"/>
                    <a:pt x="3125" y="587"/>
                    <a:pt x="2972" y="713"/>
                  </a:cubicBezTo>
                  <a:cubicBezTo>
                    <a:pt x="2930" y="741"/>
                    <a:pt x="2902" y="769"/>
                    <a:pt x="2902" y="769"/>
                  </a:cubicBezTo>
                  <a:cubicBezTo>
                    <a:pt x="2748" y="894"/>
                    <a:pt x="2581" y="978"/>
                    <a:pt x="2400" y="1034"/>
                  </a:cubicBezTo>
                  <a:cubicBezTo>
                    <a:pt x="2339" y="1047"/>
                    <a:pt x="2279" y="1053"/>
                    <a:pt x="2219" y="1053"/>
                  </a:cubicBezTo>
                  <a:cubicBezTo>
                    <a:pt x="2086" y="1053"/>
                    <a:pt x="1957" y="1022"/>
                    <a:pt x="1842" y="964"/>
                  </a:cubicBezTo>
                  <a:cubicBezTo>
                    <a:pt x="1786" y="950"/>
                    <a:pt x="1744" y="936"/>
                    <a:pt x="1702" y="908"/>
                  </a:cubicBezTo>
                  <a:cubicBezTo>
                    <a:pt x="930" y="579"/>
                    <a:pt x="1949" y="227"/>
                    <a:pt x="2645" y="227"/>
                  </a:cubicBezTo>
                  <a:close/>
                  <a:moveTo>
                    <a:pt x="2822" y="0"/>
                  </a:moveTo>
                  <a:cubicBezTo>
                    <a:pt x="1691" y="0"/>
                    <a:pt x="1" y="607"/>
                    <a:pt x="1549" y="1131"/>
                  </a:cubicBezTo>
                  <a:cubicBezTo>
                    <a:pt x="1748" y="1231"/>
                    <a:pt x="1962" y="1281"/>
                    <a:pt x="2174" y="1281"/>
                  </a:cubicBezTo>
                  <a:cubicBezTo>
                    <a:pt x="2259" y="1281"/>
                    <a:pt x="2344" y="1273"/>
                    <a:pt x="2428" y="1257"/>
                  </a:cubicBezTo>
                  <a:cubicBezTo>
                    <a:pt x="2707" y="1159"/>
                    <a:pt x="2972" y="1020"/>
                    <a:pt x="3195" y="838"/>
                  </a:cubicBezTo>
                  <a:cubicBezTo>
                    <a:pt x="3195" y="838"/>
                    <a:pt x="4185" y="141"/>
                    <a:pt x="3111" y="15"/>
                  </a:cubicBezTo>
                  <a:cubicBezTo>
                    <a:pt x="3021" y="5"/>
                    <a:pt x="2924" y="0"/>
                    <a:pt x="28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5768;p57"/>
            <p:cNvSpPr/>
            <p:nvPr/>
          </p:nvSpPr>
          <p:spPr>
            <a:xfrm flipH="1">
              <a:off x="3536856" y="2898473"/>
              <a:ext cx="192442" cy="53309"/>
            </a:xfrm>
            <a:custGeom>
              <a:avLst/>
              <a:gdLst/>
              <a:ahLst/>
              <a:cxnLst/>
              <a:rect l="l" t="t" r="r" b="b"/>
              <a:pathLst>
                <a:path w="2462" h="682" extrusionOk="0">
                  <a:moveTo>
                    <a:pt x="1713" y="0"/>
                  </a:moveTo>
                  <a:cubicBezTo>
                    <a:pt x="1009" y="0"/>
                    <a:pt x="0" y="352"/>
                    <a:pt x="759" y="681"/>
                  </a:cubicBezTo>
                  <a:cubicBezTo>
                    <a:pt x="759" y="667"/>
                    <a:pt x="606" y="388"/>
                    <a:pt x="1261" y="277"/>
                  </a:cubicBezTo>
                  <a:cubicBezTo>
                    <a:pt x="1357" y="260"/>
                    <a:pt x="1441" y="253"/>
                    <a:pt x="1515" y="253"/>
                  </a:cubicBezTo>
                  <a:cubicBezTo>
                    <a:pt x="1941" y="253"/>
                    <a:pt x="2043" y="486"/>
                    <a:pt x="2043" y="486"/>
                  </a:cubicBezTo>
                  <a:cubicBezTo>
                    <a:pt x="2196" y="360"/>
                    <a:pt x="2461" y="67"/>
                    <a:pt x="1917" y="12"/>
                  </a:cubicBezTo>
                  <a:cubicBezTo>
                    <a:pt x="1854" y="4"/>
                    <a:pt x="1785" y="0"/>
                    <a:pt x="17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5769;p57"/>
            <p:cNvSpPr/>
            <p:nvPr/>
          </p:nvSpPr>
          <p:spPr>
            <a:xfrm flipH="1">
              <a:off x="3528180" y="2883778"/>
              <a:ext cx="191973" cy="90828"/>
            </a:xfrm>
            <a:custGeom>
              <a:avLst/>
              <a:gdLst/>
              <a:ahLst/>
              <a:cxnLst/>
              <a:rect l="l" t="t" r="r" b="b"/>
              <a:pathLst>
                <a:path w="2456" h="1162" extrusionOk="0">
                  <a:moveTo>
                    <a:pt x="1702" y="56"/>
                  </a:moveTo>
                  <a:cubicBezTo>
                    <a:pt x="1949" y="56"/>
                    <a:pt x="2099" y="106"/>
                    <a:pt x="2191" y="172"/>
                  </a:cubicBezTo>
                  <a:cubicBezTo>
                    <a:pt x="2288" y="241"/>
                    <a:pt x="2316" y="395"/>
                    <a:pt x="2232" y="493"/>
                  </a:cubicBezTo>
                  <a:cubicBezTo>
                    <a:pt x="1867" y="976"/>
                    <a:pt x="1472" y="1060"/>
                    <a:pt x="1243" y="1060"/>
                  </a:cubicBezTo>
                  <a:cubicBezTo>
                    <a:pt x="1122" y="1060"/>
                    <a:pt x="1047" y="1037"/>
                    <a:pt x="1047" y="1037"/>
                  </a:cubicBezTo>
                  <a:cubicBezTo>
                    <a:pt x="238" y="897"/>
                    <a:pt x="182" y="632"/>
                    <a:pt x="252" y="465"/>
                  </a:cubicBezTo>
                  <a:cubicBezTo>
                    <a:pt x="280" y="381"/>
                    <a:pt x="363" y="311"/>
                    <a:pt x="447" y="297"/>
                  </a:cubicBezTo>
                  <a:cubicBezTo>
                    <a:pt x="1024" y="120"/>
                    <a:pt x="1424" y="56"/>
                    <a:pt x="1702" y="56"/>
                  </a:cubicBezTo>
                  <a:close/>
                  <a:moveTo>
                    <a:pt x="1736" y="0"/>
                  </a:moveTo>
                  <a:cubicBezTo>
                    <a:pt x="1418" y="0"/>
                    <a:pt x="962" y="71"/>
                    <a:pt x="308" y="269"/>
                  </a:cubicBezTo>
                  <a:cubicBezTo>
                    <a:pt x="196" y="297"/>
                    <a:pt x="126" y="381"/>
                    <a:pt x="84" y="479"/>
                  </a:cubicBezTo>
                  <a:cubicBezTo>
                    <a:pt x="1" y="674"/>
                    <a:pt x="56" y="981"/>
                    <a:pt x="991" y="1134"/>
                  </a:cubicBezTo>
                  <a:cubicBezTo>
                    <a:pt x="991" y="1134"/>
                    <a:pt x="1079" y="1161"/>
                    <a:pt x="1221" y="1161"/>
                  </a:cubicBezTo>
                  <a:cubicBezTo>
                    <a:pt x="1487" y="1161"/>
                    <a:pt x="1944" y="1066"/>
                    <a:pt x="2372" y="520"/>
                  </a:cubicBezTo>
                  <a:cubicBezTo>
                    <a:pt x="2456" y="395"/>
                    <a:pt x="2428" y="214"/>
                    <a:pt x="2302" y="130"/>
                  </a:cubicBezTo>
                  <a:cubicBezTo>
                    <a:pt x="2197" y="57"/>
                    <a:pt x="2022" y="0"/>
                    <a:pt x="17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5770;p57"/>
            <p:cNvSpPr/>
            <p:nvPr/>
          </p:nvSpPr>
          <p:spPr>
            <a:xfrm flipH="1">
              <a:off x="3681931" y="2906993"/>
              <a:ext cx="80744" cy="55653"/>
            </a:xfrm>
            <a:custGeom>
              <a:avLst/>
              <a:gdLst/>
              <a:ahLst/>
              <a:cxnLst/>
              <a:rect l="l" t="t" r="r" b="b"/>
              <a:pathLst>
                <a:path w="1033" h="712" extrusionOk="0">
                  <a:moveTo>
                    <a:pt x="796" y="0"/>
                  </a:moveTo>
                  <a:cubicBezTo>
                    <a:pt x="796" y="0"/>
                    <a:pt x="1" y="335"/>
                    <a:pt x="1033" y="712"/>
                  </a:cubicBezTo>
                  <a:cubicBezTo>
                    <a:pt x="1033" y="712"/>
                    <a:pt x="266" y="363"/>
                    <a:pt x="796" y="0"/>
                  </a:cubicBezTo>
                  <a:close/>
                </a:path>
              </a:pathLst>
            </a:custGeom>
            <a:solidFill>
              <a:srgbClr val="8FC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5771;p57"/>
            <p:cNvSpPr/>
            <p:nvPr/>
          </p:nvSpPr>
          <p:spPr>
            <a:xfrm flipH="1">
              <a:off x="3501995" y="2885185"/>
              <a:ext cx="60031" cy="41506"/>
            </a:xfrm>
            <a:custGeom>
              <a:avLst/>
              <a:gdLst/>
              <a:ahLst/>
              <a:cxnLst/>
              <a:rect l="l" t="t" r="r" b="b"/>
              <a:pathLst>
                <a:path w="768" h="531" extrusionOk="0">
                  <a:moveTo>
                    <a:pt x="0" y="0"/>
                  </a:moveTo>
                  <a:cubicBezTo>
                    <a:pt x="614" y="140"/>
                    <a:pt x="307" y="530"/>
                    <a:pt x="321" y="530"/>
                  </a:cubicBezTo>
                  <a:cubicBezTo>
                    <a:pt x="767" y="84"/>
                    <a:pt x="0" y="0"/>
                    <a:pt x="0" y="0"/>
                  </a:cubicBezTo>
                  <a:close/>
                </a:path>
              </a:pathLst>
            </a:custGeom>
            <a:solidFill>
              <a:srgbClr val="8FC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5772;p57"/>
            <p:cNvSpPr/>
            <p:nvPr/>
          </p:nvSpPr>
          <p:spPr>
            <a:xfrm flipH="1">
              <a:off x="3560853" y="2950609"/>
              <a:ext cx="111307" cy="27983"/>
            </a:xfrm>
            <a:custGeom>
              <a:avLst/>
              <a:gdLst/>
              <a:ahLst/>
              <a:cxnLst/>
              <a:rect l="l" t="t" r="r" b="b"/>
              <a:pathLst>
                <a:path w="1424" h="358" extrusionOk="0">
                  <a:moveTo>
                    <a:pt x="1423" y="0"/>
                  </a:moveTo>
                  <a:lnTo>
                    <a:pt x="1423" y="0"/>
                  </a:lnTo>
                  <a:cubicBezTo>
                    <a:pt x="1161" y="199"/>
                    <a:pt x="841" y="298"/>
                    <a:pt x="519" y="298"/>
                  </a:cubicBezTo>
                  <a:cubicBezTo>
                    <a:pt x="344" y="298"/>
                    <a:pt x="168" y="268"/>
                    <a:pt x="0" y="209"/>
                  </a:cubicBezTo>
                  <a:lnTo>
                    <a:pt x="0" y="209"/>
                  </a:lnTo>
                  <a:cubicBezTo>
                    <a:pt x="1" y="209"/>
                    <a:pt x="269" y="358"/>
                    <a:pt x="615" y="358"/>
                  </a:cubicBezTo>
                  <a:cubicBezTo>
                    <a:pt x="868" y="358"/>
                    <a:pt x="1163" y="278"/>
                    <a:pt x="1423" y="0"/>
                  </a:cubicBezTo>
                  <a:close/>
                </a:path>
              </a:pathLst>
            </a:custGeom>
            <a:solidFill>
              <a:srgbClr val="E9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5773;p57"/>
            <p:cNvSpPr/>
            <p:nvPr/>
          </p:nvSpPr>
          <p:spPr>
            <a:xfrm flipH="1">
              <a:off x="1397716" y="1205416"/>
              <a:ext cx="118967" cy="32360"/>
            </a:xfrm>
            <a:custGeom>
              <a:avLst/>
              <a:gdLst/>
              <a:ahLst/>
              <a:cxnLst/>
              <a:rect l="l" t="t" r="r" b="b"/>
              <a:pathLst>
                <a:path w="1522" h="414" extrusionOk="0">
                  <a:moveTo>
                    <a:pt x="306" y="1"/>
                  </a:moveTo>
                  <a:cubicBezTo>
                    <a:pt x="112" y="1"/>
                    <a:pt x="1" y="37"/>
                    <a:pt x="1" y="37"/>
                  </a:cubicBezTo>
                  <a:cubicBezTo>
                    <a:pt x="25" y="37"/>
                    <a:pt x="49" y="36"/>
                    <a:pt x="73" y="36"/>
                  </a:cubicBezTo>
                  <a:cubicBezTo>
                    <a:pt x="578" y="36"/>
                    <a:pt x="1069" y="174"/>
                    <a:pt x="1521" y="414"/>
                  </a:cubicBezTo>
                  <a:cubicBezTo>
                    <a:pt x="1009" y="72"/>
                    <a:pt x="577" y="1"/>
                    <a:pt x="306" y="1"/>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5774;p57"/>
            <p:cNvSpPr/>
            <p:nvPr/>
          </p:nvSpPr>
          <p:spPr>
            <a:xfrm flipH="1">
              <a:off x="1383568" y="1205025"/>
              <a:ext cx="187596" cy="213781"/>
            </a:xfrm>
            <a:custGeom>
              <a:avLst/>
              <a:gdLst/>
              <a:ahLst/>
              <a:cxnLst/>
              <a:rect l="l" t="t" r="r" b="b"/>
              <a:pathLst>
                <a:path w="2400" h="2735" extrusionOk="0">
                  <a:moveTo>
                    <a:pt x="733" y="0"/>
                  </a:moveTo>
                  <a:cubicBezTo>
                    <a:pt x="721" y="0"/>
                    <a:pt x="710" y="0"/>
                    <a:pt x="698" y="0"/>
                  </a:cubicBezTo>
                  <a:cubicBezTo>
                    <a:pt x="0" y="14"/>
                    <a:pt x="642" y="754"/>
                    <a:pt x="642" y="754"/>
                  </a:cubicBezTo>
                  <a:lnTo>
                    <a:pt x="489" y="921"/>
                  </a:lnTo>
                  <a:lnTo>
                    <a:pt x="196" y="2260"/>
                  </a:lnTo>
                  <a:cubicBezTo>
                    <a:pt x="377" y="2274"/>
                    <a:pt x="572" y="2330"/>
                    <a:pt x="726" y="2428"/>
                  </a:cubicBezTo>
                  <a:cubicBezTo>
                    <a:pt x="991" y="2567"/>
                    <a:pt x="1284" y="2665"/>
                    <a:pt x="1577" y="2734"/>
                  </a:cubicBezTo>
                  <a:lnTo>
                    <a:pt x="1925" y="1061"/>
                  </a:lnTo>
                  <a:cubicBezTo>
                    <a:pt x="1925" y="1061"/>
                    <a:pt x="2400" y="768"/>
                    <a:pt x="2400" y="586"/>
                  </a:cubicBezTo>
                  <a:cubicBezTo>
                    <a:pt x="2400" y="394"/>
                    <a:pt x="1429" y="0"/>
                    <a:pt x="7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5775;p57"/>
            <p:cNvSpPr/>
            <p:nvPr/>
          </p:nvSpPr>
          <p:spPr>
            <a:xfrm flipH="1">
              <a:off x="1405376" y="1255207"/>
              <a:ext cx="152734" cy="164694"/>
            </a:xfrm>
            <a:custGeom>
              <a:avLst/>
              <a:gdLst/>
              <a:ahLst/>
              <a:cxnLst/>
              <a:rect l="l" t="t" r="r" b="b"/>
              <a:pathLst>
                <a:path w="1954" h="2107" extrusionOk="0">
                  <a:moveTo>
                    <a:pt x="322" y="0"/>
                  </a:moveTo>
                  <a:lnTo>
                    <a:pt x="1" y="1618"/>
                  </a:lnTo>
                  <a:cubicBezTo>
                    <a:pt x="43" y="1618"/>
                    <a:pt x="84" y="1618"/>
                    <a:pt x="126" y="1632"/>
                  </a:cubicBezTo>
                  <a:lnTo>
                    <a:pt x="419" y="321"/>
                  </a:lnTo>
                  <a:cubicBezTo>
                    <a:pt x="669" y="550"/>
                    <a:pt x="990" y="673"/>
                    <a:pt x="1316" y="673"/>
                  </a:cubicBezTo>
                  <a:cubicBezTo>
                    <a:pt x="1445" y="673"/>
                    <a:pt x="1575" y="654"/>
                    <a:pt x="1702" y="614"/>
                  </a:cubicBezTo>
                  <a:lnTo>
                    <a:pt x="1702" y="614"/>
                  </a:lnTo>
                  <a:lnTo>
                    <a:pt x="1368" y="2078"/>
                  </a:lnTo>
                  <a:lnTo>
                    <a:pt x="1465" y="2106"/>
                  </a:lnTo>
                  <a:lnTo>
                    <a:pt x="1954" y="349"/>
                  </a:lnTo>
                  <a:lnTo>
                    <a:pt x="1647" y="460"/>
                  </a:lnTo>
                  <a:cubicBezTo>
                    <a:pt x="1550" y="490"/>
                    <a:pt x="1444" y="504"/>
                    <a:pt x="1340" y="504"/>
                  </a:cubicBezTo>
                  <a:cubicBezTo>
                    <a:pt x="1249" y="504"/>
                    <a:pt x="1159" y="494"/>
                    <a:pt x="1075" y="474"/>
                  </a:cubicBezTo>
                  <a:cubicBezTo>
                    <a:pt x="880" y="433"/>
                    <a:pt x="684" y="335"/>
                    <a:pt x="531" y="195"/>
                  </a:cubicBezTo>
                  <a:lnTo>
                    <a:pt x="3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5776;p57"/>
            <p:cNvSpPr/>
            <p:nvPr/>
          </p:nvSpPr>
          <p:spPr>
            <a:xfrm flipH="1">
              <a:off x="1505662" y="1346739"/>
              <a:ext cx="21886" cy="48071"/>
            </a:xfrm>
            <a:custGeom>
              <a:avLst/>
              <a:gdLst/>
              <a:ahLst/>
              <a:cxnLst/>
              <a:rect l="l" t="t" r="r" b="b"/>
              <a:pathLst>
                <a:path w="280" h="615" extrusionOk="0">
                  <a:moveTo>
                    <a:pt x="168" y="615"/>
                  </a:moveTo>
                  <a:lnTo>
                    <a:pt x="182" y="615"/>
                  </a:lnTo>
                  <a:lnTo>
                    <a:pt x="279" y="29"/>
                  </a:lnTo>
                  <a:lnTo>
                    <a:pt x="154" y="1"/>
                  </a:lnTo>
                  <a:lnTo>
                    <a:pt x="0" y="517"/>
                  </a:lnTo>
                  <a:cubicBezTo>
                    <a:pt x="56" y="545"/>
                    <a:pt x="112" y="573"/>
                    <a:pt x="168" y="61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5777;p57"/>
            <p:cNvSpPr/>
            <p:nvPr/>
          </p:nvSpPr>
          <p:spPr>
            <a:xfrm flipH="1">
              <a:off x="1416241" y="1266072"/>
              <a:ext cx="98253" cy="31657"/>
            </a:xfrm>
            <a:custGeom>
              <a:avLst/>
              <a:gdLst/>
              <a:ahLst/>
              <a:cxnLst/>
              <a:rect l="l" t="t" r="r" b="b"/>
              <a:pathLst>
                <a:path w="1257" h="405" extrusionOk="0">
                  <a:moveTo>
                    <a:pt x="1" y="1"/>
                  </a:moveTo>
                  <a:cubicBezTo>
                    <a:pt x="209" y="320"/>
                    <a:pt x="496" y="405"/>
                    <a:pt x="743" y="405"/>
                  </a:cubicBezTo>
                  <a:cubicBezTo>
                    <a:pt x="1026" y="405"/>
                    <a:pt x="1256" y="294"/>
                    <a:pt x="1256" y="294"/>
                  </a:cubicBezTo>
                  <a:lnTo>
                    <a:pt x="1256" y="294"/>
                  </a:lnTo>
                  <a:cubicBezTo>
                    <a:pt x="1103" y="337"/>
                    <a:pt x="964" y="355"/>
                    <a:pt x="839" y="355"/>
                  </a:cubicBezTo>
                  <a:cubicBezTo>
                    <a:pt x="280" y="355"/>
                    <a:pt x="1" y="1"/>
                    <a:pt x="1" y="1"/>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5778;p57"/>
            <p:cNvSpPr/>
            <p:nvPr/>
          </p:nvSpPr>
          <p:spPr>
            <a:xfrm flipH="1">
              <a:off x="1314861" y="1195880"/>
              <a:ext cx="274594" cy="103803"/>
            </a:xfrm>
            <a:custGeom>
              <a:avLst/>
              <a:gdLst/>
              <a:ahLst/>
              <a:cxnLst/>
              <a:rect l="l" t="t" r="r" b="b"/>
              <a:pathLst>
                <a:path w="3513" h="1328" extrusionOk="0">
                  <a:moveTo>
                    <a:pt x="1125" y="257"/>
                  </a:moveTo>
                  <a:cubicBezTo>
                    <a:pt x="1462" y="257"/>
                    <a:pt x="1950" y="382"/>
                    <a:pt x="2243" y="550"/>
                  </a:cubicBezTo>
                  <a:cubicBezTo>
                    <a:pt x="2717" y="829"/>
                    <a:pt x="2355" y="982"/>
                    <a:pt x="2173" y="1038"/>
                  </a:cubicBezTo>
                  <a:lnTo>
                    <a:pt x="2076" y="1066"/>
                  </a:lnTo>
                  <a:cubicBezTo>
                    <a:pt x="1945" y="1096"/>
                    <a:pt x="1807" y="1119"/>
                    <a:pt x="1667" y="1119"/>
                  </a:cubicBezTo>
                  <a:cubicBezTo>
                    <a:pt x="1613" y="1119"/>
                    <a:pt x="1558" y="1116"/>
                    <a:pt x="1504" y="1108"/>
                  </a:cubicBezTo>
                  <a:cubicBezTo>
                    <a:pt x="1322" y="1066"/>
                    <a:pt x="1141" y="968"/>
                    <a:pt x="1016" y="815"/>
                  </a:cubicBezTo>
                  <a:cubicBezTo>
                    <a:pt x="988" y="787"/>
                    <a:pt x="946" y="745"/>
                    <a:pt x="918" y="717"/>
                  </a:cubicBezTo>
                  <a:cubicBezTo>
                    <a:pt x="604" y="382"/>
                    <a:pt x="789" y="257"/>
                    <a:pt x="1125" y="257"/>
                  </a:cubicBezTo>
                  <a:close/>
                  <a:moveTo>
                    <a:pt x="861" y="1"/>
                  </a:moveTo>
                  <a:cubicBezTo>
                    <a:pt x="290" y="1"/>
                    <a:pt x="0" y="235"/>
                    <a:pt x="695" y="871"/>
                  </a:cubicBezTo>
                  <a:cubicBezTo>
                    <a:pt x="890" y="1094"/>
                    <a:pt x="1155" y="1247"/>
                    <a:pt x="1448" y="1317"/>
                  </a:cubicBezTo>
                  <a:cubicBezTo>
                    <a:pt x="1521" y="1324"/>
                    <a:pt x="1594" y="1328"/>
                    <a:pt x="1667" y="1328"/>
                  </a:cubicBezTo>
                  <a:cubicBezTo>
                    <a:pt x="1886" y="1328"/>
                    <a:pt x="2103" y="1296"/>
                    <a:pt x="2313" y="1233"/>
                  </a:cubicBezTo>
                  <a:cubicBezTo>
                    <a:pt x="2313" y="1233"/>
                    <a:pt x="3512" y="1010"/>
                    <a:pt x="2578" y="452"/>
                  </a:cubicBezTo>
                  <a:cubicBezTo>
                    <a:pt x="2126" y="193"/>
                    <a:pt x="1378" y="1"/>
                    <a:pt x="8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5779;p57"/>
            <p:cNvSpPr/>
            <p:nvPr/>
          </p:nvSpPr>
          <p:spPr>
            <a:xfrm flipH="1">
              <a:off x="1377002" y="1215499"/>
              <a:ext cx="165475" cy="61594"/>
            </a:xfrm>
            <a:custGeom>
              <a:avLst/>
              <a:gdLst/>
              <a:ahLst/>
              <a:cxnLst/>
              <a:rect l="l" t="t" r="r" b="b"/>
              <a:pathLst>
                <a:path w="2117" h="788" extrusionOk="0">
                  <a:moveTo>
                    <a:pt x="531" y="1"/>
                  </a:moveTo>
                  <a:cubicBezTo>
                    <a:pt x="190" y="1"/>
                    <a:pt x="1" y="129"/>
                    <a:pt x="317" y="466"/>
                  </a:cubicBezTo>
                  <a:cubicBezTo>
                    <a:pt x="317" y="455"/>
                    <a:pt x="308" y="243"/>
                    <a:pt x="635" y="243"/>
                  </a:cubicBezTo>
                  <a:cubicBezTo>
                    <a:pt x="713" y="243"/>
                    <a:pt x="810" y="255"/>
                    <a:pt x="931" y="285"/>
                  </a:cubicBezTo>
                  <a:cubicBezTo>
                    <a:pt x="1572" y="452"/>
                    <a:pt x="1572" y="787"/>
                    <a:pt x="1572" y="787"/>
                  </a:cubicBezTo>
                  <a:cubicBezTo>
                    <a:pt x="1754" y="731"/>
                    <a:pt x="2116" y="578"/>
                    <a:pt x="1642" y="299"/>
                  </a:cubicBezTo>
                  <a:cubicBezTo>
                    <a:pt x="1351" y="126"/>
                    <a:pt x="868" y="1"/>
                    <a:pt x="5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5780;p57"/>
            <p:cNvSpPr/>
            <p:nvPr/>
          </p:nvSpPr>
          <p:spPr>
            <a:xfrm flipH="1">
              <a:off x="1369420" y="1198225"/>
              <a:ext cx="194084" cy="99817"/>
            </a:xfrm>
            <a:custGeom>
              <a:avLst/>
              <a:gdLst/>
              <a:ahLst/>
              <a:cxnLst/>
              <a:rect l="l" t="t" r="r" b="b"/>
              <a:pathLst>
                <a:path w="2483" h="1277" extrusionOk="0">
                  <a:moveTo>
                    <a:pt x="628" y="60"/>
                  </a:moveTo>
                  <a:cubicBezTo>
                    <a:pt x="1758" y="199"/>
                    <a:pt x="2148" y="450"/>
                    <a:pt x="2274" y="645"/>
                  </a:cubicBezTo>
                  <a:cubicBezTo>
                    <a:pt x="2343" y="757"/>
                    <a:pt x="2302" y="910"/>
                    <a:pt x="2190" y="966"/>
                  </a:cubicBezTo>
                  <a:cubicBezTo>
                    <a:pt x="1909" y="1121"/>
                    <a:pt x="1664" y="1172"/>
                    <a:pt x="1465" y="1172"/>
                  </a:cubicBezTo>
                  <a:cubicBezTo>
                    <a:pt x="1092" y="1172"/>
                    <a:pt x="879" y="994"/>
                    <a:pt x="879" y="994"/>
                  </a:cubicBezTo>
                  <a:cubicBezTo>
                    <a:pt x="195" y="534"/>
                    <a:pt x="251" y="283"/>
                    <a:pt x="377" y="157"/>
                  </a:cubicBezTo>
                  <a:cubicBezTo>
                    <a:pt x="446" y="87"/>
                    <a:pt x="544" y="60"/>
                    <a:pt x="628" y="60"/>
                  </a:cubicBezTo>
                  <a:close/>
                  <a:moveTo>
                    <a:pt x="454" y="0"/>
                  </a:moveTo>
                  <a:cubicBezTo>
                    <a:pt x="369" y="0"/>
                    <a:pt x="282" y="31"/>
                    <a:pt x="223" y="101"/>
                  </a:cubicBezTo>
                  <a:cubicBezTo>
                    <a:pt x="70" y="241"/>
                    <a:pt x="0" y="548"/>
                    <a:pt x="795" y="1064"/>
                  </a:cubicBezTo>
                  <a:cubicBezTo>
                    <a:pt x="795" y="1064"/>
                    <a:pt x="1044" y="1277"/>
                    <a:pt x="1483" y="1277"/>
                  </a:cubicBezTo>
                  <a:cubicBezTo>
                    <a:pt x="1709" y="1277"/>
                    <a:pt x="1984" y="1220"/>
                    <a:pt x="2302" y="1050"/>
                  </a:cubicBezTo>
                  <a:cubicBezTo>
                    <a:pt x="2441" y="966"/>
                    <a:pt x="2483" y="799"/>
                    <a:pt x="2399" y="659"/>
                  </a:cubicBezTo>
                  <a:cubicBezTo>
                    <a:pt x="2260" y="436"/>
                    <a:pt x="1813" y="143"/>
                    <a:pt x="502" y="4"/>
                  </a:cubicBezTo>
                  <a:cubicBezTo>
                    <a:pt x="486" y="2"/>
                    <a:pt x="470" y="0"/>
                    <a:pt x="4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5781;p57"/>
            <p:cNvSpPr/>
            <p:nvPr/>
          </p:nvSpPr>
          <p:spPr>
            <a:xfrm flipH="1">
              <a:off x="1527470" y="1198459"/>
              <a:ext cx="66597" cy="58936"/>
            </a:xfrm>
            <a:custGeom>
              <a:avLst/>
              <a:gdLst/>
              <a:ahLst/>
              <a:cxnLst/>
              <a:rect l="l" t="t" r="r" b="b"/>
              <a:pathLst>
                <a:path w="852" h="754" extrusionOk="0">
                  <a:moveTo>
                    <a:pt x="848" y="1"/>
                  </a:moveTo>
                  <a:cubicBezTo>
                    <a:pt x="792" y="1"/>
                    <a:pt x="1" y="14"/>
                    <a:pt x="782" y="754"/>
                  </a:cubicBezTo>
                  <a:cubicBezTo>
                    <a:pt x="782" y="754"/>
                    <a:pt x="210" y="126"/>
                    <a:pt x="851" y="1"/>
                  </a:cubicBezTo>
                  <a:cubicBezTo>
                    <a:pt x="851" y="1"/>
                    <a:pt x="850" y="1"/>
                    <a:pt x="848" y="1"/>
                  </a:cubicBezTo>
                  <a:close/>
                </a:path>
              </a:pathLst>
            </a:custGeom>
            <a:solidFill>
              <a:srgbClr val="8FC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5782;p57"/>
            <p:cNvSpPr/>
            <p:nvPr/>
          </p:nvSpPr>
          <p:spPr>
            <a:xfrm flipH="1">
              <a:off x="1341046" y="1233399"/>
              <a:ext cx="52371" cy="47993"/>
            </a:xfrm>
            <a:custGeom>
              <a:avLst/>
              <a:gdLst/>
              <a:ahLst/>
              <a:cxnLst/>
              <a:rect l="l" t="t" r="r" b="b"/>
              <a:pathLst>
                <a:path w="670" h="614" extrusionOk="0">
                  <a:moveTo>
                    <a:pt x="0" y="0"/>
                  </a:moveTo>
                  <a:cubicBezTo>
                    <a:pt x="530" y="377"/>
                    <a:pt x="84" y="614"/>
                    <a:pt x="84" y="614"/>
                  </a:cubicBezTo>
                  <a:cubicBezTo>
                    <a:pt x="669" y="377"/>
                    <a:pt x="0" y="0"/>
                    <a:pt x="0" y="0"/>
                  </a:cubicBezTo>
                  <a:close/>
                </a:path>
              </a:pathLst>
            </a:custGeom>
            <a:solidFill>
              <a:srgbClr val="8FC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5783;p57"/>
            <p:cNvSpPr/>
            <p:nvPr/>
          </p:nvSpPr>
          <p:spPr>
            <a:xfrm flipH="1">
              <a:off x="1417335" y="1263884"/>
              <a:ext cx="109118" cy="37363"/>
            </a:xfrm>
            <a:custGeom>
              <a:avLst/>
              <a:gdLst/>
              <a:ahLst/>
              <a:cxnLst/>
              <a:rect l="l" t="t" r="r" b="b"/>
              <a:pathLst>
                <a:path w="1396" h="478" extrusionOk="0">
                  <a:moveTo>
                    <a:pt x="0" y="1"/>
                  </a:moveTo>
                  <a:lnTo>
                    <a:pt x="0" y="1"/>
                  </a:lnTo>
                  <a:cubicBezTo>
                    <a:pt x="0" y="1"/>
                    <a:pt x="360" y="477"/>
                    <a:pt x="935" y="477"/>
                  </a:cubicBezTo>
                  <a:cubicBezTo>
                    <a:pt x="1076" y="477"/>
                    <a:pt x="1230" y="449"/>
                    <a:pt x="1395" y="377"/>
                  </a:cubicBezTo>
                  <a:lnTo>
                    <a:pt x="1395" y="377"/>
                  </a:lnTo>
                  <a:cubicBezTo>
                    <a:pt x="1281" y="407"/>
                    <a:pt x="1165" y="421"/>
                    <a:pt x="1049" y="421"/>
                  </a:cubicBezTo>
                  <a:cubicBezTo>
                    <a:pt x="668" y="421"/>
                    <a:pt x="289" y="268"/>
                    <a:pt x="0" y="1"/>
                  </a:cubicBezTo>
                  <a:close/>
                </a:path>
              </a:pathLst>
            </a:custGeom>
            <a:solidFill>
              <a:srgbClr val="E9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5784;p57"/>
            <p:cNvSpPr/>
            <p:nvPr/>
          </p:nvSpPr>
          <p:spPr>
            <a:xfrm flipH="1">
              <a:off x="3421329" y="3041047"/>
              <a:ext cx="269357" cy="438818"/>
            </a:xfrm>
            <a:custGeom>
              <a:avLst/>
              <a:gdLst/>
              <a:ahLst/>
              <a:cxnLst/>
              <a:rect l="l" t="t" r="r" b="b"/>
              <a:pathLst>
                <a:path w="3446" h="5614" extrusionOk="0">
                  <a:moveTo>
                    <a:pt x="1981" y="1"/>
                  </a:moveTo>
                  <a:lnTo>
                    <a:pt x="1939" y="29"/>
                  </a:lnTo>
                  <a:cubicBezTo>
                    <a:pt x="1502" y="194"/>
                    <a:pt x="1035" y="289"/>
                    <a:pt x="572" y="289"/>
                  </a:cubicBezTo>
                  <a:cubicBezTo>
                    <a:pt x="488" y="289"/>
                    <a:pt x="405" y="286"/>
                    <a:pt x="321" y="280"/>
                  </a:cubicBezTo>
                  <a:lnTo>
                    <a:pt x="321" y="280"/>
                  </a:lnTo>
                  <a:lnTo>
                    <a:pt x="530" y="1187"/>
                  </a:lnTo>
                  <a:cubicBezTo>
                    <a:pt x="182" y="1577"/>
                    <a:pt x="0" y="2093"/>
                    <a:pt x="0" y="2623"/>
                  </a:cubicBezTo>
                  <a:cubicBezTo>
                    <a:pt x="14" y="3544"/>
                    <a:pt x="600" y="4520"/>
                    <a:pt x="1716" y="5483"/>
                  </a:cubicBezTo>
                  <a:cubicBezTo>
                    <a:pt x="1821" y="5571"/>
                    <a:pt x="1948" y="5614"/>
                    <a:pt x="2072" y="5614"/>
                  </a:cubicBezTo>
                  <a:cubicBezTo>
                    <a:pt x="2262" y="5614"/>
                    <a:pt x="2446" y="5515"/>
                    <a:pt x="2539" y="5329"/>
                  </a:cubicBezTo>
                  <a:cubicBezTo>
                    <a:pt x="3250" y="4018"/>
                    <a:pt x="3446" y="2916"/>
                    <a:pt x="3111" y="2037"/>
                  </a:cubicBezTo>
                  <a:cubicBezTo>
                    <a:pt x="2930" y="1549"/>
                    <a:pt x="2581" y="1131"/>
                    <a:pt x="2107" y="894"/>
                  </a:cubicBezTo>
                  <a:lnTo>
                    <a:pt x="19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5785;p57"/>
            <p:cNvSpPr/>
            <p:nvPr/>
          </p:nvSpPr>
          <p:spPr>
            <a:xfrm flipH="1">
              <a:off x="3364659" y="3041047"/>
              <a:ext cx="406692" cy="439600"/>
            </a:xfrm>
            <a:custGeom>
              <a:avLst/>
              <a:gdLst/>
              <a:ahLst/>
              <a:cxnLst/>
              <a:rect l="l" t="t" r="r" b="b"/>
              <a:pathLst>
                <a:path w="5203" h="5624" extrusionOk="0">
                  <a:moveTo>
                    <a:pt x="3027" y="1"/>
                  </a:moveTo>
                  <a:lnTo>
                    <a:pt x="2971" y="29"/>
                  </a:lnTo>
                  <a:cubicBezTo>
                    <a:pt x="2929" y="43"/>
                    <a:pt x="2887" y="57"/>
                    <a:pt x="2846" y="71"/>
                  </a:cubicBezTo>
                  <a:lnTo>
                    <a:pt x="2971" y="963"/>
                  </a:lnTo>
                  <a:cubicBezTo>
                    <a:pt x="2971" y="963"/>
                    <a:pt x="5203" y="1884"/>
                    <a:pt x="3404" y="5246"/>
                  </a:cubicBezTo>
                  <a:cubicBezTo>
                    <a:pt x="3335" y="5357"/>
                    <a:pt x="3215" y="5415"/>
                    <a:pt x="3093" y="5415"/>
                  </a:cubicBezTo>
                  <a:cubicBezTo>
                    <a:pt x="3016" y="5415"/>
                    <a:pt x="2938" y="5392"/>
                    <a:pt x="2874" y="5343"/>
                  </a:cubicBezTo>
                  <a:cubicBezTo>
                    <a:pt x="0" y="2846"/>
                    <a:pt x="1772" y="1242"/>
                    <a:pt x="1772" y="1242"/>
                  </a:cubicBezTo>
                  <a:lnTo>
                    <a:pt x="1548" y="294"/>
                  </a:lnTo>
                  <a:lnTo>
                    <a:pt x="1339" y="294"/>
                  </a:lnTo>
                  <a:lnTo>
                    <a:pt x="1562" y="1187"/>
                  </a:lnTo>
                  <a:cubicBezTo>
                    <a:pt x="1214" y="1577"/>
                    <a:pt x="1018" y="2093"/>
                    <a:pt x="1032" y="2623"/>
                  </a:cubicBezTo>
                  <a:cubicBezTo>
                    <a:pt x="1046" y="3558"/>
                    <a:pt x="1618" y="4520"/>
                    <a:pt x="2748" y="5497"/>
                  </a:cubicBezTo>
                  <a:cubicBezTo>
                    <a:pt x="2851" y="5583"/>
                    <a:pt x="2972" y="5624"/>
                    <a:pt x="3092" y="5624"/>
                  </a:cubicBezTo>
                  <a:cubicBezTo>
                    <a:pt x="3282" y="5624"/>
                    <a:pt x="3468" y="5523"/>
                    <a:pt x="3571" y="5343"/>
                  </a:cubicBezTo>
                  <a:cubicBezTo>
                    <a:pt x="4282" y="4018"/>
                    <a:pt x="4478" y="2916"/>
                    <a:pt x="4143" y="2037"/>
                  </a:cubicBezTo>
                  <a:cubicBezTo>
                    <a:pt x="3962" y="1549"/>
                    <a:pt x="3613" y="1131"/>
                    <a:pt x="3139" y="894"/>
                  </a:cubicBezTo>
                  <a:lnTo>
                    <a:pt x="30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5789;p57"/>
            <p:cNvSpPr/>
            <p:nvPr/>
          </p:nvSpPr>
          <p:spPr>
            <a:xfrm flipH="1">
              <a:off x="3459473" y="3247168"/>
              <a:ext cx="201822" cy="209404"/>
            </a:xfrm>
            <a:custGeom>
              <a:avLst/>
              <a:gdLst/>
              <a:ahLst/>
              <a:cxnLst/>
              <a:rect l="l" t="t" r="r" b="b"/>
              <a:pathLst>
                <a:path w="2582" h="2679" extrusionOk="0">
                  <a:moveTo>
                    <a:pt x="1242" y="251"/>
                  </a:moveTo>
                  <a:lnTo>
                    <a:pt x="1" y="474"/>
                  </a:lnTo>
                  <a:cubicBezTo>
                    <a:pt x="1" y="474"/>
                    <a:pt x="391" y="1841"/>
                    <a:pt x="1563" y="2623"/>
                  </a:cubicBezTo>
                  <a:cubicBezTo>
                    <a:pt x="1647" y="2678"/>
                    <a:pt x="1758" y="2650"/>
                    <a:pt x="1828" y="2581"/>
                  </a:cubicBezTo>
                  <a:cubicBezTo>
                    <a:pt x="2079" y="2330"/>
                    <a:pt x="2540" y="1646"/>
                    <a:pt x="2581" y="0"/>
                  </a:cubicBez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5790;p57"/>
            <p:cNvSpPr/>
            <p:nvPr/>
          </p:nvSpPr>
          <p:spPr>
            <a:xfrm flipH="1">
              <a:off x="3458379" y="3241696"/>
              <a:ext cx="204011" cy="49166"/>
            </a:xfrm>
            <a:custGeom>
              <a:avLst/>
              <a:gdLst/>
              <a:ahLst/>
              <a:cxnLst/>
              <a:rect l="l" t="t" r="r" b="b"/>
              <a:pathLst>
                <a:path w="2610" h="629" extrusionOk="0">
                  <a:moveTo>
                    <a:pt x="2595" y="70"/>
                  </a:moveTo>
                  <a:cubicBezTo>
                    <a:pt x="2609" y="154"/>
                    <a:pt x="2037" y="321"/>
                    <a:pt x="1326" y="447"/>
                  </a:cubicBezTo>
                  <a:cubicBezTo>
                    <a:pt x="615" y="586"/>
                    <a:pt x="15" y="628"/>
                    <a:pt x="15" y="558"/>
                  </a:cubicBezTo>
                  <a:cubicBezTo>
                    <a:pt x="1" y="489"/>
                    <a:pt x="559" y="307"/>
                    <a:pt x="1284" y="182"/>
                  </a:cubicBezTo>
                  <a:cubicBezTo>
                    <a:pt x="1996" y="56"/>
                    <a:pt x="2581" y="0"/>
                    <a:pt x="2595" y="70"/>
                  </a:cubicBez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5791;p57"/>
            <p:cNvSpPr/>
            <p:nvPr/>
          </p:nvSpPr>
          <p:spPr>
            <a:xfrm flipH="1">
              <a:off x="3542328" y="3429996"/>
              <a:ext cx="7738" cy="8051"/>
            </a:xfrm>
            <a:custGeom>
              <a:avLst/>
              <a:gdLst/>
              <a:ahLst/>
              <a:cxnLst/>
              <a:rect l="l" t="t" r="r" b="b"/>
              <a:pathLst>
                <a:path w="99" h="103" extrusionOk="0">
                  <a:moveTo>
                    <a:pt x="58" y="1"/>
                  </a:moveTo>
                  <a:cubicBezTo>
                    <a:pt x="53" y="1"/>
                    <a:pt x="48" y="2"/>
                    <a:pt x="43" y="5"/>
                  </a:cubicBezTo>
                  <a:cubicBezTo>
                    <a:pt x="15" y="5"/>
                    <a:pt x="1" y="32"/>
                    <a:pt x="1" y="60"/>
                  </a:cubicBezTo>
                  <a:cubicBezTo>
                    <a:pt x="1" y="88"/>
                    <a:pt x="29" y="102"/>
                    <a:pt x="56" y="102"/>
                  </a:cubicBezTo>
                  <a:cubicBezTo>
                    <a:pt x="84" y="88"/>
                    <a:pt x="98" y="74"/>
                    <a:pt x="98" y="46"/>
                  </a:cubicBezTo>
                  <a:cubicBezTo>
                    <a:pt x="98" y="24"/>
                    <a:pt x="80" y="1"/>
                    <a:pt x="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5792;p57"/>
            <p:cNvSpPr/>
            <p:nvPr/>
          </p:nvSpPr>
          <p:spPr>
            <a:xfrm flipH="1">
              <a:off x="3522709" y="3424837"/>
              <a:ext cx="7738" cy="7738"/>
            </a:xfrm>
            <a:custGeom>
              <a:avLst/>
              <a:gdLst/>
              <a:ahLst/>
              <a:cxnLst/>
              <a:rect l="l" t="t" r="r" b="b"/>
              <a:pathLst>
                <a:path w="99" h="99" extrusionOk="0">
                  <a:moveTo>
                    <a:pt x="43" y="1"/>
                  </a:moveTo>
                  <a:cubicBezTo>
                    <a:pt x="15" y="1"/>
                    <a:pt x="1" y="29"/>
                    <a:pt x="1" y="57"/>
                  </a:cubicBezTo>
                  <a:cubicBezTo>
                    <a:pt x="1" y="85"/>
                    <a:pt x="29" y="98"/>
                    <a:pt x="57" y="98"/>
                  </a:cubicBezTo>
                  <a:cubicBezTo>
                    <a:pt x="84" y="98"/>
                    <a:pt x="98" y="71"/>
                    <a:pt x="98" y="43"/>
                  </a:cubicBezTo>
                  <a:cubicBezTo>
                    <a:pt x="98" y="15"/>
                    <a:pt x="70" y="1"/>
                    <a:pt x="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5793;p57"/>
            <p:cNvSpPr/>
            <p:nvPr/>
          </p:nvSpPr>
          <p:spPr>
            <a:xfrm flipH="1">
              <a:off x="3515517" y="3410142"/>
              <a:ext cx="8989" cy="7660"/>
            </a:xfrm>
            <a:custGeom>
              <a:avLst/>
              <a:gdLst/>
              <a:ahLst/>
              <a:cxnLst/>
              <a:rect l="l" t="t" r="r" b="b"/>
              <a:pathLst>
                <a:path w="115" h="98" extrusionOk="0">
                  <a:moveTo>
                    <a:pt x="59" y="1"/>
                  </a:moveTo>
                  <a:cubicBezTo>
                    <a:pt x="30" y="1"/>
                    <a:pt x="0" y="23"/>
                    <a:pt x="8" y="63"/>
                  </a:cubicBezTo>
                  <a:cubicBezTo>
                    <a:pt x="14" y="87"/>
                    <a:pt x="35" y="98"/>
                    <a:pt x="55" y="98"/>
                  </a:cubicBezTo>
                  <a:cubicBezTo>
                    <a:pt x="84" y="98"/>
                    <a:pt x="114" y="76"/>
                    <a:pt x="106" y="35"/>
                  </a:cubicBezTo>
                  <a:cubicBezTo>
                    <a:pt x="100" y="12"/>
                    <a:pt x="80" y="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5794;p57"/>
            <p:cNvSpPr/>
            <p:nvPr/>
          </p:nvSpPr>
          <p:spPr>
            <a:xfrm flipH="1">
              <a:off x="3536231" y="3405921"/>
              <a:ext cx="8364" cy="7504"/>
            </a:xfrm>
            <a:custGeom>
              <a:avLst/>
              <a:gdLst/>
              <a:ahLst/>
              <a:cxnLst/>
              <a:rect l="l" t="t" r="r" b="b"/>
              <a:pathLst>
                <a:path w="107" h="96" extrusionOk="0">
                  <a:moveTo>
                    <a:pt x="64" y="0"/>
                  </a:moveTo>
                  <a:cubicBezTo>
                    <a:pt x="57" y="0"/>
                    <a:pt x="50" y="2"/>
                    <a:pt x="42" y="6"/>
                  </a:cubicBezTo>
                  <a:cubicBezTo>
                    <a:pt x="14" y="6"/>
                    <a:pt x="0" y="34"/>
                    <a:pt x="0" y="62"/>
                  </a:cubicBezTo>
                  <a:cubicBezTo>
                    <a:pt x="6" y="85"/>
                    <a:pt x="27" y="96"/>
                    <a:pt x="47" y="96"/>
                  </a:cubicBezTo>
                  <a:cubicBezTo>
                    <a:pt x="76" y="96"/>
                    <a:pt x="106" y="74"/>
                    <a:pt x="98" y="34"/>
                  </a:cubicBezTo>
                  <a:cubicBezTo>
                    <a:pt x="98" y="13"/>
                    <a:pt x="83" y="0"/>
                    <a:pt x="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5795;p57"/>
            <p:cNvSpPr/>
            <p:nvPr/>
          </p:nvSpPr>
          <p:spPr>
            <a:xfrm flipH="1">
              <a:off x="3557570" y="3401935"/>
              <a:ext cx="9614" cy="5315"/>
            </a:xfrm>
            <a:custGeom>
              <a:avLst/>
              <a:gdLst/>
              <a:ahLst/>
              <a:cxnLst/>
              <a:rect l="l" t="t" r="r" b="b"/>
              <a:pathLst>
                <a:path w="123" h="68" extrusionOk="0">
                  <a:moveTo>
                    <a:pt x="52" y="1"/>
                  </a:moveTo>
                  <a:cubicBezTo>
                    <a:pt x="1" y="11"/>
                    <a:pt x="64" y="68"/>
                    <a:pt x="100" y="68"/>
                  </a:cubicBezTo>
                  <a:cubicBezTo>
                    <a:pt x="113" y="68"/>
                    <a:pt x="122" y="61"/>
                    <a:pt x="122" y="43"/>
                  </a:cubicBezTo>
                  <a:cubicBezTo>
                    <a:pt x="108" y="15"/>
                    <a:pt x="80" y="1"/>
                    <a:pt x="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5796;p57"/>
            <p:cNvSpPr/>
            <p:nvPr/>
          </p:nvSpPr>
          <p:spPr>
            <a:xfrm flipH="1">
              <a:off x="3575079" y="3387865"/>
              <a:ext cx="8285" cy="7973"/>
            </a:xfrm>
            <a:custGeom>
              <a:avLst/>
              <a:gdLst/>
              <a:ahLst/>
              <a:cxnLst/>
              <a:rect l="l" t="t" r="r" b="b"/>
              <a:pathLst>
                <a:path w="106" h="102" extrusionOk="0">
                  <a:moveTo>
                    <a:pt x="58" y="0"/>
                  </a:moveTo>
                  <a:cubicBezTo>
                    <a:pt x="30" y="0"/>
                    <a:pt x="0" y="23"/>
                    <a:pt x="8" y="55"/>
                  </a:cubicBezTo>
                  <a:cubicBezTo>
                    <a:pt x="8" y="87"/>
                    <a:pt x="28" y="101"/>
                    <a:pt x="50" y="101"/>
                  </a:cubicBezTo>
                  <a:cubicBezTo>
                    <a:pt x="76" y="101"/>
                    <a:pt x="106" y="80"/>
                    <a:pt x="106" y="41"/>
                  </a:cubicBezTo>
                  <a:cubicBezTo>
                    <a:pt x="100" y="12"/>
                    <a:pt x="79" y="0"/>
                    <a:pt x="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5797;p57"/>
            <p:cNvSpPr/>
            <p:nvPr/>
          </p:nvSpPr>
          <p:spPr>
            <a:xfrm flipH="1">
              <a:off x="3545611" y="3376922"/>
              <a:ext cx="9536" cy="7817"/>
            </a:xfrm>
            <a:custGeom>
              <a:avLst/>
              <a:gdLst/>
              <a:ahLst/>
              <a:cxnLst/>
              <a:rect l="l" t="t" r="r" b="b"/>
              <a:pathLst>
                <a:path w="122" h="100" extrusionOk="0">
                  <a:moveTo>
                    <a:pt x="66" y="0"/>
                  </a:moveTo>
                  <a:cubicBezTo>
                    <a:pt x="1" y="13"/>
                    <a:pt x="21" y="99"/>
                    <a:pt x="69" y="99"/>
                  </a:cubicBezTo>
                  <a:cubicBezTo>
                    <a:pt x="72" y="99"/>
                    <a:pt x="76" y="99"/>
                    <a:pt x="80" y="98"/>
                  </a:cubicBezTo>
                  <a:cubicBezTo>
                    <a:pt x="108" y="98"/>
                    <a:pt x="121" y="70"/>
                    <a:pt x="121" y="42"/>
                  </a:cubicBezTo>
                  <a:cubicBezTo>
                    <a:pt x="108" y="14"/>
                    <a:pt x="94" y="0"/>
                    <a:pt x="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5798;p57"/>
            <p:cNvSpPr/>
            <p:nvPr/>
          </p:nvSpPr>
          <p:spPr>
            <a:xfrm flipH="1">
              <a:off x="3522709" y="3372076"/>
              <a:ext cx="8285" cy="6097"/>
            </a:xfrm>
            <a:custGeom>
              <a:avLst/>
              <a:gdLst/>
              <a:ahLst/>
              <a:cxnLst/>
              <a:rect l="l" t="t" r="r" b="b"/>
              <a:pathLst>
                <a:path w="106" h="78" extrusionOk="0">
                  <a:moveTo>
                    <a:pt x="75" y="1"/>
                  </a:moveTo>
                  <a:cubicBezTo>
                    <a:pt x="47" y="1"/>
                    <a:pt x="0" y="77"/>
                    <a:pt x="41" y="77"/>
                  </a:cubicBezTo>
                  <a:cubicBezTo>
                    <a:pt x="43" y="77"/>
                    <a:pt x="46" y="77"/>
                    <a:pt x="50" y="76"/>
                  </a:cubicBezTo>
                  <a:cubicBezTo>
                    <a:pt x="77" y="76"/>
                    <a:pt x="105" y="48"/>
                    <a:pt x="91" y="20"/>
                  </a:cubicBezTo>
                  <a:cubicBezTo>
                    <a:pt x="89" y="6"/>
                    <a:pt x="82" y="1"/>
                    <a:pt x="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5799;p57"/>
            <p:cNvSpPr/>
            <p:nvPr/>
          </p:nvSpPr>
          <p:spPr>
            <a:xfrm flipH="1">
              <a:off x="3498712" y="3356990"/>
              <a:ext cx="9458" cy="7973"/>
            </a:xfrm>
            <a:custGeom>
              <a:avLst/>
              <a:gdLst/>
              <a:ahLst/>
              <a:cxnLst/>
              <a:rect l="l" t="t" r="r" b="b"/>
              <a:pathLst>
                <a:path w="121" h="102" extrusionOk="0">
                  <a:moveTo>
                    <a:pt x="54" y="0"/>
                  </a:moveTo>
                  <a:cubicBezTo>
                    <a:pt x="27" y="0"/>
                    <a:pt x="1" y="21"/>
                    <a:pt x="9" y="60"/>
                  </a:cubicBezTo>
                  <a:cubicBezTo>
                    <a:pt x="23" y="88"/>
                    <a:pt x="37" y="102"/>
                    <a:pt x="64" y="102"/>
                  </a:cubicBezTo>
                  <a:cubicBezTo>
                    <a:pt x="92" y="102"/>
                    <a:pt x="120" y="74"/>
                    <a:pt x="106" y="46"/>
                  </a:cubicBezTo>
                  <a:cubicBezTo>
                    <a:pt x="100" y="14"/>
                    <a:pt x="77" y="0"/>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5800;p57"/>
            <p:cNvSpPr/>
            <p:nvPr/>
          </p:nvSpPr>
          <p:spPr>
            <a:xfrm flipH="1">
              <a:off x="3485658" y="3333931"/>
              <a:ext cx="8285" cy="6019"/>
            </a:xfrm>
            <a:custGeom>
              <a:avLst/>
              <a:gdLst/>
              <a:ahLst/>
              <a:cxnLst/>
              <a:rect l="l" t="t" r="r" b="b"/>
              <a:pathLst>
                <a:path w="106" h="77" extrusionOk="0">
                  <a:moveTo>
                    <a:pt x="75" y="0"/>
                  </a:moveTo>
                  <a:cubicBezTo>
                    <a:pt x="47" y="0"/>
                    <a:pt x="0" y="77"/>
                    <a:pt x="41" y="77"/>
                  </a:cubicBezTo>
                  <a:cubicBezTo>
                    <a:pt x="44" y="77"/>
                    <a:pt x="46" y="77"/>
                    <a:pt x="50" y="76"/>
                  </a:cubicBezTo>
                  <a:cubicBezTo>
                    <a:pt x="78" y="76"/>
                    <a:pt x="106" y="48"/>
                    <a:pt x="92" y="20"/>
                  </a:cubicBezTo>
                  <a:cubicBezTo>
                    <a:pt x="89" y="6"/>
                    <a:pt x="83" y="0"/>
                    <a:pt x="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5801;p57"/>
            <p:cNvSpPr/>
            <p:nvPr/>
          </p:nvSpPr>
          <p:spPr>
            <a:xfrm flipH="1">
              <a:off x="3484564" y="3361602"/>
              <a:ext cx="8833" cy="8051"/>
            </a:xfrm>
            <a:custGeom>
              <a:avLst/>
              <a:gdLst/>
              <a:ahLst/>
              <a:cxnLst/>
              <a:rect l="l" t="t" r="r" b="b"/>
              <a:pathLst>
                <a:path w="113" h="103" extrusionOk="0">
                  <a:moveTo>
                    <a:pt x="43" y="1"/>
                  </a:moveTo>
                  <a:cubicBezTo>
                    <a:pt x="15" y="15"/>
                    <a:pt x="1" y="29"/>
                    <a:pt x="15" y="57"/>
                  </a:cubicBezTo>
                  <a:cubicBezTo>
                    <a:pt x="15" y="79"/>
                    <a:pt x="34" y="102"/>
                    <a:pt x="56" y="102"/>
                  </a:cubicBezTo>
                  <a:cubicBezTo>
                    <a:pt x="60" y="102"/>
                    <a:pt x="66" y="101"/>
                    <a:pt x="71" y="98"/>
                  </a:cubicBezTo>
                  <a:cubicBezTo>
                    <a:pt x="99" y="98"/>
                    <a:pt x="113" y="71"/>
                    <a:pt x="113" y="43"/>
                  </a:cubicBezTo>
                  <a:cubicBezTo>
                    <a:pt x="99" y="15"/>
                    <a:pt x="71" y="1"/>
                    <a:pt x="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5802;p57"/>
            <p:cNvSpPr/>
            <p:nvPr/>
          </p:nvSpPr>
          <p:spPr>
            <a:xfrm flipH="1">
              <a:off x="3513329" y="3336042"/>
              <a:ext cx="7895" cy="7660"/>
            </a:xfrm>
            <a:custGeom>
              <a:avLst/>
              <a:gdLst/>
              <a:ahLst/>
              <a:cxnLst/>
              <a:rect l="l" t="t" r="r" b="b"/>
              <a:pathLst>
                <a:path w="101" h="98" extrusionOk="0">
                  <a:moveTo>
                    <a:pt x="56" y="0"/>
                  </a:moveTo>
                  <a:cubicBezTo>
                    <a:pt x="30" y="0"/>
                    <a:pt x="0" y="22"/>
                    <a:pt x="8" y="63"/>
                  </a:cubicBezTo>
                  <a:cubicBezTo>
                    <a:pt x="8" y="86"/>
                    <a:pt x="25" y="97"/>
                    <a:pt x="44" y="97"/>
                  </a:cubicBezTo>
                  <a:cubicBezTo>
                    <a:pt x="70" y="97"/>
                    <a:pt x="100" y="76"/>
                    <a:pt x="92" y="35"/>
                  </a:cubicBezTo>
                  <a:cubicBezTo>
                    <a:pt x="92" y="12"/>
                    <a:pt x="75" y="0"/>
                    <a:pt x="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5803;p57"/>
            <p:cNvSpPr/>
            <p:nvPr/>
          </p:nvSpPr>
          <p:spPr>
            <a:xfrm flipH="1">
              <a:off x="3542328" y="3334947"/>
              <a:ext cx="9458" cy="8207"/>
            </a:xfrm>
            <a:custGeom>
              <a:avLst/>
              <a:gdLst/>
              <a:ahLst/>
              <a:cxnLst/>
              <a:rect l="l" t="t" r="r" b="b"/>
              <a:pathLst>
                <a:path w="121" h="105" extrusionOk="0">
                  <a:moveTo>
                    <a:pt x="65" y="1"/>
                  </a:moveTo>
                  <a:cubicBezTo>
                    <a:pt x="35" y="1"/>
                    <a:pt x="1" y="22"/>
                    <a:pt x="9" y="63"/>
                  </a:cubicBezTo>
                  <a:cubicBezTo>
                    <a:pt x="9" y="91"/>
                    <a:pt x="37" y="105"/>
                    <a:pt x="65" y="105"/>
                  </a:cubicBezTo>
                  <a:cubicBezTo>
                    <a:pt x="92" y="91"/>
                    <a:pt x="120" y="63"/>
                    <a:pt x="106" y="35"/>
                  </a:cubicBezTo>
                  <a:cubicBezTo>
                    <a:pt x="106" y="12"/>
                    <a:pt x="87" y="1"/>
                    <a:pt x="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5804;p57"/>
            <p:cNvSpPr/>
            <p:nvPr/>
          </p:nvSpPr>
          <p:spPr>
            <a:xfrm flipH="1">
              <a:off x="3590321" y="3336120"/>
              <a:ext cx="8833" cy="7582"/>
            </a:xfrm>
            <a:custGeom>
              <a:avLst/>
              <a:gdLst/>
              <a:ahLst/>
              <a:cxnLst/>
              <a:rect l="l" t="t" r="r" b="b"/>
              <a:pathLst>
                <a:path w="113" h="97" extrusionOk="0">
                  <a:moveTo>
                    <a:pt x="65" y="1"/>
                  </a:moveTo>
                  <a:cubicBezTo>
                    <a:pt x="58" y="1"/>
                    <a:pt x="50" y="2"/>
                    <a:pt x="43" y="6"/>
                  </a:cubicBezTo>
                  <a:cubicBezTo>
                    <a:pt x="29" y="6"/>
                    <a:pt x="1" y="34"/>
                    <a:pt x="15" y="62"/>
                  </a:cubicBezTo>
                  <a:cubicBezTo>
                    <a:pt x="15" y="85"/>
                    <a:pt x="32" y="96"/>
                    <a:pt x="52" y="96"/>
                  </a:cubicBezTo>
                  <a:cubicBezTo>
                    <a:pt x="79" y="96"/>
                    <a:pt x="113" y="75"/>
                    <a:pt x="113" y="34"/>
                  </a:cubicBezTo>
                  <a:cubicBezTo>
                    <a:pt x="102" y="13"/>
                    <a:pt x="85" y="1"/>
                    <a:pt x="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5805;p57"/>
            <p:cNvSpPr/>
            <p:nvPr/>
          </p:nvSpPr>
          <p:spPr>
            <a:xfrm flipH="1">
              <a:off x="3583521" y="3354020"/>
              <a:ext cx="9458" cy="5706"/>
            </a:xfrm>
            <a:custGeom>
              <a:avLst/>
              <a:gdLst/>
              <a:ahLst/>
              <a:cxnLst/>
              <a:rect l="l" t="t" r="r" b="b"/>
              <a:pathLst>
                <a:path w="121" h="73" extrusionOk="0">
                  <a:moveTo>
                    <a:pt x="61" y="0"/>
                  </a:moveTo>
                  <a:cubicBezTo>
                    <a:pt x="0" y="10"/>
                    <a:pt x="66" y="73"/>
                    <a:pt x="100" y="73"/>
                  </a:cubicBezTo>
                  <a:cubicBezTo>
                    <a:pt x="113" y="73"/>
                    <a:pt x="121" y="64"/>
                    <a:pt x="117" y="42"/>
                  </a:cubicBezTo>
                  <a:cubicBezTo>
                    <a:pt x="117" y="14"/>
                    <a:pt x="89" y="0"/>
                    <a:pt x="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5806;p57"/>
            <p:cNvSpPr/>
            <p:nvPr/>
          </p:nvSpPr>
          <p:spPr>
            <a:xfrm flipH="1">
              <a:off x="3560853" y="3356834"/>
              <a:ext cx="8833" cy="8129"/>
            </a:xfrm>
            <a:custGeom>
              <a:avLst/>
              <a:gdLst/>
              <a:ahLst/>
              <a:cxnLst/>
              <a:rect l="l" t="t" r="r" b="b"/>
              <a:pathLst>
                <a:path w="113" h="104" extrusionOk="0">
                  <a:moveTo>
                    <a:pt x="64" y="1"/>
                  </a:moveTo>
                  <a:cubicBezTo>
                    <a:pt x="57" y="1"/>
                    <a:pt x="50" y="2"/>
                    <a:pt x="42" y="6"/>
                  </a:cubicBezTo>
                  <a:cubicBezTo>
                    <a:pt x="15" y="6"/>
                    <a:pt x="1" y="34"/>
                    <a:pt x="1" y="62"/>
                  </a:cubicBezTo>
                  <a:cubicBezTo>
                    <a:pt x="15" y="90"/>
                    <a:pt x="28" y="104"/>
                    <a:pt x="56" y="104"/>
                  </a:cubicBezTo>
                  <a:cubicBezTo>
                    <a:pt x="84" y="90"/>
                    <a:pt x="112" y="62"/>
                    <a:pt x="98" y="34"/>
                  </a:cubicBezTo>
                  <a:cubicBezTo>
                    <a:pt x="98" y="13"/>
                    <a:pt x="83" y="1"/>
                    <a:pt x="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5807;p57"/>
            <p:cNvSpPr/>
            <p:nvPr/>
          </p:nvSpPr>
          <p:spPr>
            <a:xfrm flipH="1">
              <a:off x="3570702" y="3313218"/>
              <a:ext cx="7660" cy="8129"/>
            </a:xfrm>
            <a:custGeom>
              <a:avLst/>
              <a:gdLst/>
              <a:ahLst/>
              <a:cxnLst/>
              <a:rect l="l" t="t" r="r" b="b"/>
              <a:pathLst>
                <a:path w="98" h="104" extrusionOk="0">
                  <a:moveTo>
                    <a:pt x="64" y="1"/>
                  </a:moveTo>
                  <a:cubicBezTo>
                    <a:pt x="57" y="1"/>
                    <a:pt x="49" y="2"/>
                    <a:pt x="42" y="6"/>
                  </a:cubicBezTo>
                  <a:cubicBezTo>
                    <a:pt x="14" y="6"/>
                    <a:pt x="0" y="34"/>
                    <a:pt x="0" y="62"/>
                  </a:cubicBezTo>
                  <a:cubicBezTo>
                    <a:pt x="0" y="90"/>
                    <a:pt x="28" y="104"/>
                    <a:pt x="56" y="104"/>
                  </a:cubicBezTo>
                  <a:cubicBezTo>
                    <a:pt x="84" y="90"/>
                    <a:pt x="98" y="62"/>
                    <a:pt x="98" y="34"/>
                  </a:cubicBezTo>
                  <a:cubicBezTo>
                    <a:pt x="98" y="14"/>
                    <a:pt x="83" y="1"/>
                    <a:pt x="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5808;p57"/>
            <p:cNvSpPr/>
            <p:nvPr/>
          </p:nvSpPr>
          <p:spPr>
            <a:xfrm flipH="1">
              <a:off x="3624089" y="3310404"/>
              <a:ext cx="9614" cy="7817"/>
            </a:xfrm>
            <a:custGeom>
              <a:avLst/>
              <a:gdLst/>
              <a:ahLst/>
              <a:cxnLst/>
              <a:rect l="l" t="t" r="r" b="b"/>
              <a:pathLst>
                <a:path w="123" h="100" extrusionOk="0">
                  <a:moveTo>
                    <a:pt x="52" y="0"/>
                  </a:moveTo>
                  <a:cubicBezTo>
                    <a:pt x="0" y="13"/>
                    <a:pt x="9" y="99"/>
                    <a:pt x="67" y="99"/>
                  </a:cubicBezTo>
                  <a:cubicBezTo>
                    <a:pt x="71" y="99"/>
                    <a:pt x="76" y="99"/>
                    <a:pt x="80" y="98"/>
                  </a:cubicBezTo>
                  <a:cubicBezTo>
                    <a:pt x="108" y="98"/>
                    <a:pt x="122" y="70"/>
                    <a:pt x="108" y="42"/>
                  </a:cubicBezTo>
                  <a:cubicBezTo>
                    <a:pt x="108" y="14"/>
                    <a:pt x="80" y="0"/>
                    <a:pt x="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5809;p57"/>
            <p:cNvSpPr/>
            <p:nvPr/>
          </p:nvSpPr>
          <p:spPr>
            <a:xfrm flipH="1">
              <a:off x="3637689" y="3299461"/>
              <a:ext cx="8285" cy="8051"/>
            </a:xfrm>
            <a:custGeom>
              <a:avLst/>
              <a:gdLst/>
              <a:ahLst/>
              <a:cxnLst/>
              <a:rect l="l" t="t" r="r" b="b"/>
              <a:pathLst>
                <a:path w="106" h="103" extrusionOk="0">
                  <a:moveTo>
                    <a:pt x="42" y="1"/>
                  </a:moveTo>
                  <a:cubicBezTo>
                    <a:pt x="14" y="15"/>
                    <a:pt x="0" y="29"/>
                    <a:pt x="0" y="57"/>
                  </a:cubicBezTo>
                  <a:cubicBezTo>
                    <a:pt x="6" y="88"/>
                    <a:pt x="30" y="102"/>
                    <a:pt x="52" y="102"/>
                  </a:cubicBezTo>
                  <a:cubicBezTo>
                    <a:pt x="79" y="102"/>
                    <a:pt x="105" y="81"/>
                    <a:pt x="98" y="43"/>
                  </a:cubicBezTo>
                  <a:cubicBezTo>
                    <a:pt x="98" y="15"/>
                    <a:pt x="70" y="1"/>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5810;p57"/>
            <p:cNvSpPr/>
            <p:nvPr/>
          </p:nvSpPr>
          <p:spPr>
            <a:xfrm flipH="1">
              <a:off x="3609315" y="3349330"/>
              <a:ext cx="8911" cy="8364"/>
            </a:xfrm>
            <a:custGeom>
              <a:avLst/>
              <a:gdLst/>
              <a:ahLst/>
              <a:cxnLst/>
              <a:rect l="l" t="t" r="r" b="b"/>
              <a:pathLst>
                <a:path w="114" h="107" extrusionOk="0">
                  <a:moveTo>
                    <a:pt x="54" y="0"/>
                  </a:moveTo>
                  <a:cubicBezTo>
                    <a:pt x="26" y="0"/>
                    <a:pt x="0" y="22"/>
                    <a:pt x="8" y="60"/>
                  </a:cubicBezTo>
                  <a:cubicBezTo>
                    <a:pt x="14" y="92"/>
                    <a:pt x="37" y="106"/>
                    <a:pt x="60" y="106"/>
                  </a:cubicBezTo>
                  <a:cubicBezTo>
                    <a:pt x="87" y="106"/>
                    <a:pt x="113" y="85"/>
                    <a:pt x="105" y="46"/>
                  </a:cubicBezTo>
                  <a:cubicBezTo>
                    <a:pt x="99" y="15"/>
                    <a:pt x="76" y="0"/>
                    <a:pt x="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5811;p57"/>
            <p:cNvSpPr/>
            <p:nvPr/>
          </p:nvSpPr>
          <p:spPr>
            <a:xfrm flipH="1">
              <a:off x="3600092" y="3367855"/>
              <a:ext cx="8833" cy="8051"/>
            </a:xfrm>
            <a:custGeom>
              <a:avLst/>
              <a:gdLst/>
              <a:ahLst/>
              <a:cxnLst/>
              <a:rect l="l" t="t" r="r" b="b"/>
              <a:pathLst>
                <a:path w="113" h="103" extrusionOk="0">
                  <a:moveTo>
                    <a:pt x="57" y="1"/>
                  </a:moveTo>
                  <a:cubicBezTo>
                    <a:pt x="53" y="1"/>
                    <a:pt x="47" y="2"/>
                    <a:pt x="42" y="5"/>
                  </a:cubicBezTo>
                  <a:cubicBezTo>
                    <a:pt x="14" y="5"/>
                    <a:pt x="0" y="32"/>
                    <a:pt x="0" y="60"/>
                  </a:cubicBezTo>
                  <a:cubicBezTo>
                    <a:pt x="14" y="88"/>
                    <a:pt x="28" y="102"/>
                    <a:pt x="56" y="102"/>
                  </a:cubicBezTo>
                  <a:cubicBezTo>
                    <a:pt x="84" y="88"/>
                    <a:pt x="112" y="74"/>
                    <a:pt x="98" y="46"/>
                  </a:cubicBezTo>
                  <a:cubicBezTo>
                    <a:pt x="98" y="24"/>
                    <a:pt x="79" y="1"/>
                    <a:pt x="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5812;p57"/>
            <p:cNvSpPr/>
            <p:nvPr/>
          </p:nvSpPr>
          <p:spPr>
            <a:xfrm flipH="1">
              <a:off x="3591416" y="3300555"/>
              <a:ext cx="9536" cy="7817"/>
            </a:xfrm>
            <a:custGeom>
              <a:avLst/>
              <a:gdLst/>
              <a:ahLst/>
              <a:cxnLst/>
              <a:rect l="l" t="t" r="r" b="b"/>
              <a:pathLst>
                <a:path w="122" h="100" extrusionOk="0">
                  <a:moveTo>
                    <a:pt x="66" y="1"/>
                  </a:moveTo>
                  <a:cubicBezTo>
                    <a:pt x="1" y="14"/>
                    <a:pt x="21" y="100"/>
                    <a:pt x="69" y="100"/>
                  </a:cubicBezTo>
                  <a:cubicBezTo>
                    <a:pt x="72" y="100"/>
                    <a:pt x="76" y="99"/>
                    <a:pt x="80" y="98"/>
                  </a:cubicBezTo>
                  <a:cubicBezTo>
                    <a:pt x="108" y="84"/>
                    <a:pt x="122" y="70"/>
                    <a:pt x="122" y="43"/>
                  </a:cubicBezTo>
                  <a:cubicBezTo>
                    <a:pt x="122" y="15"/>
                    <a:pt x="94" y="1"/>
                    <a:pt x="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5813;p57"/>
            <p:cNvSpPr/>
            <p:nvPr/>
          </p:nvSpPr>
          <p:spPr>
            <a:xfrm flipH="1">
              <a:off x="3542328" y="3289690"/>
              <a:ext cx="8833" cy="7660"/>
            </a:xfrm>
            <a:custGeom>
              <a:avLst/>
              <a:gdLst/>
              <a:ahLst/>
              <a:cxnLst/>
              <a:rect l="l" t="t" r="r" b="b"/>
              <a:pathLst>
                <a:path w="113" h="98" extrusionOk="0">
                  <a:moveTo>
                    <a:pt x="57" y="0"/>
                  </a:moveTo>
                  <a:cubicBezTo>
                    <a:pt x="29" y="14"/>
                    <a:pt x="1" y="28"/>
                    <a:pt x="15" y="56"/>
                  </a:cubicBezTo>
                  <a:cubicBezTo>
                    <a:pt x="15" y="84"/>
                    <a:pt x="43" y="98"/>
                    <a:pt x="70" y="98"/>
                  </a:cubicBezTo>
                  <a:cubicBezTo>
                    <a:pt x="98" y="98"/>
                    <a:pt x="112" y="70"/>
                    <a:pt x="112" y="42"/>
                  </a:cubicBezTo>
                  <a:cubicBezTo>
                    <a:pt x="98" y="14"/>
                    <a:pt x="84" y="0"/>
                    <a:pt x="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5814;p57"/>
            <p:cNvSpPr/>
            <p:nvPr/>
          </p:nvSpPr>
          <p:spPr>
            <a:xfrm flipH="1">
              <a:off x="3510749" y="3282655"/>
              <a:ext cx="8520" cy="7113"/>
            </a:xfrm>
            <a:custGeom>
              <a:avLst/>
              <a:gdLst/>
              <a:ahLst/>
              <a:cxnLst/>
              <a:rect l="l" t="t" r="r" b="b"/>
              <a:pathLst>
                <a:path w="109" h="91" extrusionOk="0">
                  <a:moveTo>
                    <a:pt x="91" y="1"/>
                  </a:moveTo>
                  <a:cubicBezTo>
                    <a:pt x="58" y="1"/>
                    <a:pt x="0" y="90"/>
                    <a:pt x="67" y="90"/>
                  </a:cubicBezTo>
                  <a:cubicBezTo>
                    <a:pt x="95" y="76"/>
                    <a:pt x="109" y="48"/>
                    <a:pt x="109" y="20"/>
                  </a:cubicBezTo>
                  <a:cubicBezTo>
                    <a:pt x="106" y="7"/>
                    <a:pt x="99" y="1"/>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5815;p57"/>
            <p:cNvSpPr/>
            <p:nvPr/>
          </p:nvSpPr>
          <p:spPr>
            <a:xfrm flipH="1">
              <a:off x="3487847" y="3267882"/>
              <a:ext cx="7660" cy="7660"/>
            </a:xfrm>
            <a:custGeom>
              <a:avLst/>
              <a:gdLst/>
              <a:ahLst/>
              <a:cxnLst/>
              <a:rect l="l" t="t" r="r" b="b"/>
              <a:pathLst>
                <a:path w="98" h="98" extrusionOk="0">
                  <a:moveTo>
                    <a:pt x="42" y="0"/>
                  </a:moveTo>
                  <a:cubicBezTo>
                    <a:pt x="14" y="0"/>
                    <a:pt x="0" y="28"/>
                    <a:pt x="0" y="56"/>
                  </a:cubicBezTo>
                  <a:cubicBezTo>
                    <a:pt x="14" y="84"/>
                    <a:pt x="28" y="98"/>
                    <a:pt x="56" y="98"/>
                  </a:cubicBezTo>
                  <a:cubicBezTo>
                    <a:pt x="84" y="98"/>
                    <a:pt x="98" y="70"/>
                    <a:pt x="98" y="42"/>
                  </a:cubicBezTo>
                  <a:cubicBezTo>
                    <a:pt x="98" y="14"/>
                    <a:pt x="70" y="0"/>
                    <a:pt x="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5816;p57"/>
            <p:cNvSpPr/>
            <p:nvPr/>
          </p:nvSpPr>
          <p:spPr>
            <a:xfrm flipH="1">
              <a:off x="3482375" y="3282186"/>
              <a:ext cx="8364" cy="8676"/>
            </a:xfrm>
            <a:custGeom>
              <a:avLst/>
              <a:gdLst/>
              <a:ahLst/>
              <a:cxnLst/>
              <a:rect l="l" t="t" r="r" b="b"/>
              <a:pathLst>
                <a:path w="107" h="111" extrusionOk="0">
                  <a:moveTo>
                    <a:pt x="62" y="0"/>
                  </a:moveTo>
                  <a:cubicBezTo>
                    <a:pt x="32" y="0"/>
                    <a:pt x="1" y="27"/>
                    <a:pt x="9" y="68"/>
                  </a:cubicBezTo>
                  <a:cubicBezTo>
                    <a:pt x="9" y="96"/>
                    <a:pt x="37" y="110"/>
                    <a:pt x="65" y="110"/>
                  </a:cubicBezTo>
                  <a:cubicBezTo>
                    <a:pt x="93" y="96"/>
                    <a:pt x="106" y="68"/>
                    <a:pt x="106" y="40"/>
                  </a:cubicBezTo>
                  <a:cubicBezTo>
                    <a:pt x="101" y="12"/>
                    <a:pt x="82" y="0"/>
                    <a:pt x="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5817;p57"/>
            <p:cNvSpPr/>
            <p:nvPr/>
          </p:nvSpPr>
          <p:spPr>
            <a:xfrm flipH="1">
              <a:off x="3501370" y="3308762"/>
              <a:ext cx="8989" cy="7660"/>
            </a:xfrm>
            <a:custGeom>
              <a:avLst/>
              <a:gdLst/>
              <a:ahLst/>
              <a:cxnLst/>
              <a:rect l="l" t="t" r="r" b="b"/>
              <a:pathLst>
                <a:path w="115" h="98" extrusionOk="0">
                  <a:moveTo>
                    <a:pt x="59" y="1"/>
                  </a:moveTo>
                  <a:cubicBezTo>
                    <a:pt x="30" y="1"/>
                    <a:pt x="1" y="22"/>
                    <a:pt x="9" y="63"/>
                  </a:cubicBezTo>
                  <a:cubicBezTo>
                    <a:pt x="15" y="86"/>
                    <a:pt x="35" y="98"/>
                    <a:pt x="56" y="98"/>
                  </a:cubicBezTo>
                  <a:cubicBezTo>
                    <a:pt x="85" y="98"/>
                    <a:pt x="115" y="76"/>
                    <a:pt x="106" y="35"/>
                  </a:cubicBezTo>
                  <a:cubicBezTo>
                    <a:pt x="101" y="12"/>
                    <a:pt x="80" y="1"/>
                    <a:pt x="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5818;p57"/>
            <p:cNvSpPr/>
            <p:nvPr/>
          </p:nvSpPr>
          <p:spPr>
            <a:xfrm flipH="1">
              <a:off x="3490036" y="3313687"/>
              <a:ext cx="8285" cy="7973"/>
            </a:xfrm>
            <a:custGeom>
              <a:avLst/>
              <a:gdLst/>
              <a:ahLst/>
              <a:cxnLst/>
              <a:rect l="l" t="t" r="r" b="b"/>
              <a:pathLst>
                <a:path w="106" h="102" extrusionOk="0">
                  <a:moveTo>
                    <a:pt x="58" y="1"/>
                  </a:moveTo>
                  <a:cubicBezTo>
                    <a:pt x="30" y="1"/>
                    <a:pt x="0" y="24"/>
                    <a:pt x="8" y="56"/>
                  </a:cubicBezTo>
                  <a:cubicBezTo>
                    <a:pt x="8" y="79"/>
                    <a:pt x="27" y="101"/>
                    <a:pt x="49" y="101"/>
                  </a:cubicBezTo>
                  <a:cubicBezTo>
                    <a:pt x="54" y="101"/>
                    <a:pt x="59" y="100"/>
                    <a:pt x="64" y="98"/>
                  </a:cubicBezTo>
                  <a:cubicBezTo>
                    <a:pt x="92" y="98"/>
                    <a:pt x="106" y="70"/>
                    <a:pt x="106" y="42"/>
                  </a:cubicBezTo>
                  <a:cubicBezTo>
                    <a:pt x="100" y="13"/>
                    <a:pt x="79" y="1"/>
                    <a:pt x="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5819;p57"/>
            <p:cNvSpPr/>
            <p:nvPr/>
          </p:nvSpPr>
          <p:spPr>
            <a:xfrm flipH="1">
              <a:off x="3474715" y="3301336"/>
              <a:ext cx="8364" cy="7973"/>
            </a:xfrm>
            <a:custGeom>
              <a:avLst/>
              <a:gdLst/>
              <a:ahLst/>
              <a:cxnLst/>
              <a:rect l="l" t="t" r="r" b="b"/>
              <a:pathLst>
                <a:path w="107" h="102" extrusionOk="0">
                  <a:moveTo>
                    <a:pt x="54" y="1"/>
                  </a:moveTo>
                  <a:cubicBezTo>
                    <a:pt x="27" y="1"/>
                    <a:pt x="1" y="22"/>
                    <a:pt x="8" y="60"/>
                  </a:cubicBezTo>
                  <a:cubicBezTo>
                    <a:pt x="8" y="90"/>
                    <a:pt x="26" y="102"/>
                    <a:pt x="46" y="102"/>
                  </a:cubicBezTo>
                  <a:cubicBezTo>
                    <a:pt x="73" y="102"/>
                    <a:pt x="106" y="79"/>
                    <a:pt x="106" y="46"/>
                  </a:cubicBezTo>
                  <a:cubicBezTo>
                    <a:pt x="100" y="15"/>
                    <a:pt x="77" y="1"/>
                    <a:pt x="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5820;p57"/>
            <p:cNvSpPr/>
            <p:nvPr/>
          </p:nvSpPr>
          <p:spPr>
            <a:xfrm flipH="1">
              <a:off x="3525992" y="3307121"/>
              <a:ext cx="8833" cy="7738"/>
            </a:xfrm>
            <a:custGeom>
              <a:avLst/>
              <a:gdLst/>
              <a:ahLst/>
              <a:cxnLst/>
              <a:rect l="l" t="t" r="r" b="b"/>
              <a:pathLst>
                <a:path w="113" h="99" extrusionOk="0">
                  <a:moveTo>
                    <a:pt x="43" y="0"/>
                  </a:moveTo>
                  <a:cubicBezTo>
                    <a:pt x="15" y="14"/>
                    <a:pt x="1" y="28"/>
                    <a:pt x="1" y="56"/>
                  </a:cubicBezTo>
                  <a:cubicBezTo>
                    <a:pt x="15" y="84"/>
                    <a:pt x="43" y="98"/>
                    <a:pt x="71" y="98"/>
                  </a:cubicBezTo>
                  <a:cubicBezTo>
                    <a:pt x="85" y="98"/>
                    <a:pt x="113" y="70"/>
                    <a:pt x="99" y="42"/>
                  </a:cubicBezTo>
                  <a:cubicBezTo>
                    <a:pt x="99" y="14"/>
                    <a:pt x="71" y="0"/>
                    <a:pt x="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5821;p57"/>
            <p:cNvSpPr/>
            <p:nvPr/>
          </p:nvSpPr>
          <p:spPr>
            <a:xfrm flipH="1">
              <a:off x="3548894" y="3314781"/>
              <a:ext cx="8754" cy="7973"/>
            </a:xfrm>
            <a:custGeom>
              <a:avLst/>
              <a:gdLst/>
              <a:ahLst/>
              <a:cxnLst/>
              <a:rect l="l" t="t" r="r" b="b"/>
              <a:pathLst>
                <a:path w="112" h="102" extrusionOk="0">
                  <a:moveTo>
                    <a:pt x="42" y="0"/>
                  </a:moveTo>
                  <a:cubicBezTo>
                    <a:pt x="28" y="14"/>
                    <a:pt x="0" y="42"/>
                    <a:pt x="14" y="70"/>
                  </a:cubicBezTo>
                  <a:cubicBezTo>
                    <a:pt x="14" y="81"/>
                    <a:pt x="32" y="101"/>
                    <a:pt x="54" y="101"/>
                  </a:cubicBezTo>
                  <a:cubicBezTo>
                    <a:pt x="59" y="101"/>
                    <a:pt x="64" y="100"/>
                    <a:pt x="70" y="98"/>
                  </a:cubicBezTo>
                  <a:cubicBezTo>
                    <a:pt x="98" y="98"/>
                    <a:pt x="112" y="70"/>
                    <a:pt x="112" y="42"/>
                  </a:cubicBezTo>
                  <a:cubicBezTo>
                    <a:pt x="98" y="14"/>
                    <a:pt x="70" y="0"/>
                    <a:pt x="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5822;p57"/>
            <p:cNvSpPr/>
            <p:nvPr/>
          </p:nvSpPr>
          <p:spPr>
            <a:xfrm flipH="1">
              <a:off x="3557570" y="3325646"/>
              <a:ext cx="8833" cy="7973"/>
            </a:xfrm>
            <a:custGeom>
              <a:avLst/>
              <a:gdLst/>
              <a:ahLst/>
              <a:cxnLst/>
              <a:rect l="l" t="t" r="r" b="b"/>
              <a:pathLst>
                <a:path w="113" h="102" extrusionOk="0">
                  <a:moveTo>
                    <a:pt x="56" y="1"/>
                  </a:moveTo>
                  <a:cubicBezTo>
                    <a:pt x="28" y="1"/>
                    <a:pt x="0" y="28"/>
                    <a:pt x="14" y="70"/>
                  </a:cubicBezTo>
                  <a:cubicBezTo>
                    <a:pt x="14" y="82"/>
                    <a:pt x="33" y="102"/>
                    <a:pt x="54" y="102"/>
                  </a:cubicBezTo>
                  <a:cubicBezTo>
                    <a:pt x="60" y="102"/>
                    <a:pt x="65" y="101"/>
                    <a:pt x="70" y="98"/>
                  </a:cubicBezTo>
                  <a:cubicBezTo>
                    <a:pt x="98" y="98"/>
                    <a:pt x="112" y="70"/>
                    <a:pt x="112" y="42"/>
                  </a:cubicBezTo>
                  <a:cubicBezTo>
                    <a:pt x="112" y="14"/>
                    <a:pt x="84" y="1"/>
                    <a:pt x="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5823;p57"/>
            <p:cNvSpPr/>
            <p:nvPr/>
          </p:nvSpPr>
          <p:spPr>
            <a:xfrm flipH="1">
              <a:off x="3569608" y="3292660"/>
              <a:ext cx="8754" cy="7973"/>
            </a:xfrm>
            <a:custGeom>
              <a:avLst/>
              <a:gdLst/>
              <a:ahLst/>
              <a:cxnLst/>
              <a:rect l="l" t="t" r="r" b="b"/>
              <a:pathLst>
                <a:path w="112" h="102" extrusionOk="0">
                  <a:moveTo>
                    <a:pt x="57" y="0"/>
                  </a:moveTo>
                  <a:cubicBezTo>
                    <a:pt x="52" y="0"/>
                    <a:pt x="47" y="1"/>
                    <a:pt x="42" y="4"/>
                  </a:cubicBezTo>
                  <a:cubicBezTo>
                    <a:pt x="14" y="4"/>
                    <a:pt x="0" y="32"/>
                    <a:pt x="0" y="60"/>
                  </a:cubicBezTo>
                  <a:cubicBezTo>
                    <a:pt x="14" y="88"/>
                    <a:pt x="28" y="102"/>
                    <a:pt x="56" y="102"/>
                  </a:cubicBezTo>
                  <a:cubicBezTo>
                    <a:pt x="84" y="88"/>
                    <a:pt x="112" y="74"/>
                    <a:pt x="98" y="46"/>
                  </a:cubicBezTo>
                  <a:cubicBezTo>
                    <a:pt x="98" y="23"/>
                    <a:pt x="79" y="0"/>
                    <a:pt x="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5824;p57"/>
            <p:cNvSpPr/>
            <p:nvPr/>
          </p:nvSpPr>
          <p:spPr>
            <a:xfrm flipH="1">
              <a:off x="3605251" y="3323457"/>
              <a:ext cx="9536" cy="5784"/>
            </a:xfrm>
            <a:custGeom>
              <a:avLst/>
              <a:gdLst/>
              <a:ahLst/>
              <a:cxnLst/>
              <a:rect l="l" t="t" r="r" b="b"/>
              <a:pathLst>
                <a:path w="122" h="74" extrusionOk="0">
                  <a:moveTo>
                    <a:pt x="61" y="1"/>
                  </a:moveTo>
                  <a:cubicBezTo>
                    <a:pt x="0" y="11"/>
                    <a:pt x="66" y="73"/>
                    <a:pt x="100" y="73"/>
                  </a:cubicBezTo>
                  <a:cubicBezTo>
                    <a:pt x="113" y="73"/>
                    <a:pt x="121" y="65"/>
                    <a:pt x="117" y="42"/>
                  </a:cubicBezTo>
                  <a:cubicBezTo>
                    <a:pt x="117" y="15"/>
                    <a:pt x="89" y="1"/>
                    <a:pt x="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5825;p57"/>
            <p:cNvSpPr/>
            <p:nvPr/>
          </p:nvSpPr>
          <p:spPr>
            <a:xfrm flipH="1">
              <a:off x="3578362" y="3061760"/>
              <a:ext cx="134131" cy="340252"/>
            </a:xfrm>
            <a:custGeom>
              <a:avLst/>
              <a:gdLst/>
              <a:ahLst/>
              <a:cxnLst/>
              <a:rect l="l" t="t" r="r" b="b"/>
              <a:pathLst>
                <a:path w="1716" h="4353" extrusionOk="0">
                  <a:moveTo>
                    <a:pt x="1423" y="936"/>
                  </a:moveTo>
                  <a:lnTo>
                    <a:pt x="1158" y="1"/>
                  </a:lnTo>
                  <a:lnTo>
                    <a:pt x="1060" y="15"/>
                  </a:lnTo>
                  <a:lnTo>
                    <a:pt x="1242" y="922"/>
                  </a:lnTo>
                  <a:cubicBezTo>
                    <a:pt x="1242" y="922"/>
                    <a:pt x="0" y="2316"/>
                    <a:pt x="1716" y="4353"/>
                  </a:cubicBezTo>
                  <a:cubicBezTo>
                    <a:pt x="1521" y="4116"/>
                    <a:pt x="293" y="2484"/>
                    <a:pt x="1423" y="936"/>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5826;p57"/>
            <p:cNvSpPr/>
            <p:nvPr/>
          </p:nvSpPr>
          <p:spPr>
            <a:xfrm flipH="1">
              <a:off x="3542328" y="2936383"/>
              <a:ext cx="37128" cy="29546"/>
            </a:xfrm>
            <a:custGeom>
              <a:avLst/>
              <a:gdLst/>
              <a:ahLst/>
              <a:cxnLst/>
              <a:rect l="l" t="t" r="r" b="b"/>
              <a:pathLst>
                <a:path w="475" h="378" extrusionOk="0">
                  <a:moveTo>
                    <a:pt x="432" y="1"/>
                  </a:moveTo>
                  <a:lnTo>
                    <a:pt x="0" y="238"/>
                  </a:lnTo>
                  <a:lnTo>
                    <a:pt x="237" y="182"/>
                  </a:lnTo>
                  <a:lnTo>
                    <a:pt x="279" y="377"/>
                  </a:lnTo>
                  <a:cubicBezTo>
                    <a:pt x="335" y="350"/>
                    <a:pt x="405" y="336"/>
                    <a:pt x="474" y="336"/>
                  </a:cubicBezTo>
                  <a:lnTo>
                    <a:pt x="4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5827;p57"/>
            <p:cNvSpPr/>
            <p:nvPr/>
          </p:nvSpPr>
          <p:spPr>
            <a:xfrm flipH="1">
              <a:off x="3579378" y="2954909"/>
              <a:ext cx="62298" cy="17587"/>
            </a:xfrm>
            <a:custGeom>
              <a:avLst/>
              <a:gdLst/>
              <a:ahLst/>
              <a:cxnLst/>
              <a:rect l="l" t="t" r="r" b="b"/>
              <a:pathLst>
                <a:path w="797" h="225" extrusionOk="0">
                  <a:moveTo>
                    <a:pt x="796" y="1"/>
                  </a:moveTo>
                  <a:lnTo>
                    <a:pt x="1" y="168"/>
                  </a:lnTo>
                  <a:lnTo>
                    <a:pt x="392" y="224"/>
                  </a:lnTo>
                  <a:lnTo>
                    <a:pt x="796" y="1"/>
                  </a:lnTo>
                  <a:close/>
                </a:path>
              </a:pathLst>
            </a:custGeom>
            <a:solidFill>
              <a:srgbClr val="0B8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5828;p57"/>
            <p:cNvSpPr/>
            <p:nvPr/>
          </p:nvSpPr>
          <p:spPr>
            <a:xfrm flipH="1">
              <a:off x="3642614" y="2961474"/>
              <a:ext cx="44789" cy="24075"/>
            </a:xfrm>
            <a:custGeom>
              <a:avLst/>
              <a:gdLst/>
              <a:ahLst/>
              <a:cxnLst/>
              <a:rect l="l" t="t" r="r" b="b"/>
              <a:pathLst>
                <a:path w="573" h="308" extrusionOk="0">
                  <a:moveTo>
                    <a:pt x="0" y="1"/>
                  </a:moveTo>
                  <a:lnTo>
                    <a:pt x="70" y="308"/>
                  </a:lnTo>
                  <a:cubicBezTo>
                    <a:pt x="112" y="294"/>
                    <a:pt x="168" y="294"/>
                    <a:pt x="209" y="294"/>
                  </a:cubicBezTo>
                  <a:lnTo>
                    <a:pt x="279" y="294"/>
                  </a:lnTo>
                  <a:lnTo>
                    <a:pt x="237" y="154"/>
                  </a:lnTo>
                  <a:lnTo>
                    <a:pt x="572" y="84"/>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5829;p57"/>
            <p:cNvSpPr/>
            <p:nvPr/>
          </p:nvSpPr>
          <p:spPr>
            <a:xfrm flipH="1">
              <a:off x="3560853" y="2946232"/>
              <a:ext cx="100442" cy="30406"/>
            </a:xfrm>
            <a:custGeom>
              <a:avLst/>
              <a:gdLst/>
              <a:ahLst/>
              <a:cxnLst/>
              <a:rect l="l" t="t" r="r" b="b"/>
              <a:pathLst>
                <a:path w="1285" h="389" extrusionOk="0">
                  <a:moveTo>
                    <a:pt x="1284" y="0"/>
                  </a:moveTo>
                  <a:lnTo>
                    <a:pt x="1284" y="0"/>
                  </a:lnTo>
                  <a:cubicBezTo>
                    <a:pt x="1283" y="0"/>
                    <a:pt x="1281" y="3"/>
                    <a:pt x="1276" y="7"/>
                  </a:cubicBezTo>
                  <a:lnTo>
                    <a:pt x="1276" y="7"/>
                  </a:lnTo>
                  <a:cubicBezTo>
                    <a:pt x="1279" y="5"/>
                    <a:pt x="1281" y="3"/>
                    <a:pt x="1284" y="0"/>
                  </a:cubicBezTo>
                  <a:close/>
                  <a:moveTo>
                    <a:pt x="1276" y="7"/>
                  </a:moveTo>
                  <a:lnTo>
                    <a:pt x="1276" y="7"/>
                  </a:lnTo>
                  <a:cubicBezTo>
                    <a:pt x="961" y="261"/>
                    <a:pt x="664" y="329"/>
                    <a:pt x="437" y="329"/>
                  </a:cubicBezTo>
                  <a:cubicBezTo>
                    <a:pt x="173" y="329"/>
                    <a:pt x="1" y="238"/>
                    <a:pt x="1" y="238"/>
                  </a:cubicBezTo>
                  <a:lnTo>
                    <a:pt x="1" y="238"/>
                  </a:lnTo>
                  <a:cubicBezTo>
                    <a:pt x="169" y="347"/>
                    <a:pt x="331" y="389"/>
                    <a:pt x="481" y="389"/>
                  </a:cubicBezTo>
                  <a:cubicBezTo>
                    <a:pt x="902" y="389"/>
                    <a:pt x="1220" y="59"/>
                    <a:pt x="1276" y="7"/>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5830;p57"/>
            <p:cNvSpPr/>
            <p:nvPr/>
          </p:nvSpPr>
          <p:spPr>
            <a:xfrm flipH="1">
              <a:off x="3483470" y="2884091"/>
              <a:ext cx="257397" cy="97394"/>
            </a:xfrm>
            <a:custGeom>
              <a:avLst/>
              <a:gdLst/>
              <a:ahLst/>
              <a:cxnLst/>
              <a:rect l="l" t="t" r="r" b="b"/>
              <a:pathLst>
                <a:path w="3293" h="1246" extrusionOk="0">
                  <a:moveTo>
                    <a:pt x="2511" y="0"/>
                  </a:moveTo>
                  <a:lnTo>
                    <a:pt x="2511" y="0"/>
                  </a:lnTo>
                  <a:cubicBezTo>
                    <a:pt x="2470" y="112"/>
                    <a:pt x="2428" y="223"/>
                    <a:pt x="2372" y="335"/>
                  </a:cubicBezTo>
                  <a:cubicBezTo>
                    <a:pt x="2428" y="447"/>
                    <a:pt x="2288" y="586"/>
                    <a:pt x="2191" y="684"/>
                  </a:cubicBezTo>
                  <a:cubicBezTo>
                    <a:pt x="2149" y="712"/>
                    <a:pt x="2107" y="740"/>
                    <a:pt x="2107" y="740"/>
                  </a:cubicBezTo>
                  <a:cubicBezTo>
                    <a:pt x="1967" y="851"/>
                    <a:pt x="1800" y="949"/>
                    <a:pt x="1619" y="1005"/>
                  </a:cubicBezTo>
                  <a:cubicBezTo>
                    <a:pt x="1558" y="1018"/>
                    <a:pt x="1498" y="1024"/>
                    <a:pt x="1438" y="1024"/>
                  </a:cubicBezTo>
                  <a:cubicBezTo>
                    <a:pt x="1304" y="1024"/>
                    <a:pt x="1172" y="993"/>
                    <a:pt x="1047" y="935"/>
                  </a:cubicBezTo>
                  <a:cubicBezTo>
                    <a:pt x="1005" y="921"/>
                    <a:pt x="949" y="907"/>
                    <a:pt x="921" y="879"/>
                  </a:cubicBezTo>
                  <a:cubicBezTo>
                    <a:pt x="712" y="795"/>
                    <a:pt x="628" y="712"/>
                    <a:pt x="642" y="614"/>
                  </a:cubicBezTo>
                  <a:cubicBezTo>
                    <a:pt x="545" y="530"/>
                    <a:pt x="475" y="447"/>
                    <a:pt x="405" y="335"/>
                  </a:cubicBezTo>
                  <a:lnTo>
                    <a:pt x="405" y="335"/>
                  </a:lnTo>
                  <a:cubicBezTo>
                    <a:pt x="29" y="558"/>
                    <a:pt x="1" y="837"/>
                    <a:pt x="768" y="1102"/>
                  </a:cubicBezTo>
                  <a:cubicBezTo>
                    <a:pt x="970" y="1203"/>
                    <a:pt x="1186" y="1246"/>
                    <a:pt x="1401" y="1246"/>
                  </a:cubicBezTo>
                  <a:cubicBezTo>
                    <a:pt x="1483" y="1246"/>
                    <a:pt x="1565" y="1239"/>
                    <a:pt x="1647" y="1228"/>
                  </a:cubicBezTo>
                  <a:cubicBezTo>
                    <a:pt x="1926" y="1130"/>
                    <a:pt x="2191" y="991"/>
                    <a:pt x="2414" y="809"/>
                  </a:cubicBezTo>
                  <a:cubicBezTo>
                    <a:pt x="2414" y="809"/>
                    <a:pt x="3293" y="182"/>
                    <a:pt x="25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5831;p57"/>
            <p:cNvSpPr/>
            <p:nvPr/>
          </p:nvSpPr>
          <p:spPr>
            <a:xfrm flipH="1">
              <a:off x="3528180" y="2890657"/>
              <a:ext cx="191973" cy="84965"/>
            </a:xfrm>
            <a:custGeom>
              <a:avLst/>
              <a:gdLst/>
              <a:ahLst/>
              <a:cxnLst/>
              <a:rect l="l" t="t" r="r" b="b"/>
              <a:pathLst>
                <a:path w="2456" h="1087" extrusionOk="0">
                  <a:moveTo>
                    <a:pt x="2219" y="0"/>
                  </a:moveTo>
                  <a:cubicBezTo>
                    <a:pt x="2205" y="28"/>
                    <a:pt x="2205" y="56"/>
                    <a:pt x="2191" y="84"/>
                  </a:cubicBezTo>
                  <a:cubicBezTo>
                    <a:pt x="2288" y="153"/>
                    <a:pt x="2316" y="307"/>
                    <a:pt x="2232" y="418"/>
                  </a:cubicBezTo>
                  <a:cubicBezTo>
                    <a:pt x="1860" y="902"/>
                    <a:pt x="1458" y="983"/>
                    <a:pt x="1230" y="983"/>
                  </a:cubicBezTo>
                  <a:cubicBezTo>
                    <a:pt x="1117" y="983"/>
                    <a:pt x="1047" y="962"/>
                    <a:pt x="1047" y="962"/>
                  </a:cubicBezTo>
                  <a:cubicBezTo>
                    <a:pt x="252" y="823"/>
                    <a:pt x="182" y="572"/>
                    <a:pt x="238" y="391"/>
                  </a:cubicBezTo>
                  <a:cubicBezTo>
                    <a:pt x="210" y="363"/>
                    <a:pt x="182" y="321"/>
                    <a:pt x="154" y="279"/>
                  </a:cubicBezTo>
                  <a:cubicBezTo>
                    <a:pt x="126" y="321"/>
                    <a:pt x="98" y="349"/>
                    <a:pt x="84" y="405"/>
                  </a:cubicBezTo>
                  <a:cubicBezTo>
                    <a:pt x="1" y="600"/>
                    <a:pt x="56" y="893"/>
                    <a:pt x="991" y="1060"/>
                  </a:cubicBezTo>
                  <a:cubicBezTo>
                    <a:pt x="991" y="1060"/>
                    <a:pt x="1077" y="1087"/>
                    <a:pt x="1216" y="1087"/>
                  </a:cubicBezTo>
                  <a:cubicBezTo>
                    <a:pt x="1482" y="1087"/>
                    <a:pt x="1942" y="991"/>
                    <a:pt x="2372" y="432"/>
                  </a:cubicBezTo>
                  <a:cubicBezTo>
                    <a:pt x="2456" y="307"/>
                    <a:pt x="2428" y="139"/>
                    <a:pt x="2302" y="42"/>
                  </a:cubicBezTo>
                  <a:cubicBezTo>
                    <a:pt x="2274" y="28"/>
                    <a:pt x="2246" y="14"/>
                    <a:pt x="22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5832;p57"/>
            <p:cNvSpPr/>
            <p:nvPr/>
          </p:nvSpPr>
          <p:spPr>
            <a:xfrm flipH="1">
              <a:off x="3680836" y="2911371"/>
              <a:ext cx="63079" cy="52371"/>
            </a:xfrm>
            <a:custGeom>
              <a:avLst/>
              <a:gdLst/>
              <a:ahLst/>
              <a:cxnLst/>
              <a:rect l="l" t="t" r="r" b="b"/>
              <a:pathLst>
                <a:path w="807" h="670" extrusionOk="0">
                  <a:moveTo>
                    <a:pt x="458" y="0"/>
                  </a:moveTo>
                  <a:cubicBezTo>
                    <a:pt x="278" y="111"/>
                    <a:pt x="0" y="374"/>
                    <a:pt x="796" y="665"/>
                  </a:cubicBezTo>
                  <a:lnTo>
                    <a:pt x="796" y="665"/>
                  </a:lnTo>
                  <a:cubicBezTo>
                    <a:pt x="707" y="628"/>
                    <a:pt x="147" y="340"/>
                    <a:pt x="472" y="28"/>
                  </a:cubicBezTo>
                  <a:lnTo>
                    <a:pt x="458" y="0"/>
                  </a:lnTo>
                  <a:close/>
                  <a:moveTo>
                    <a:pt x="796" y="665"/>
                  </a:moveTo>
                  <a:cubicBezTo>
                    <a:pt x="802" y="668"/>
                    <a:pt x="806" y="670"/>
                    <a:pt x="807" y="670"/>
                  </a:cubicBezTo>
                  <a:cubicBezTo>
                    <a:pt x="803" y="668"/>
                    <a:pt x="799" y="667"/>
                    <a:pt x="796" y="6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5833;p57"/>
            <p:cNvSpPr/>
            <p:nvPr/>
          </p:nvSpPr>
          <p:spPr>
            <a:xfrm flipH="1">
              <a:off x="3515048" y="2889562"/>
              <a:ext cx="31735" cy="38223"/>
            </a:xfrm>
            <a:custGeom>
              <a:avLst/>
              <a:gdLst/>
              <a:ahLst/>
              <a:cxnLst/>
              <a:rect l="l" t="t" r="r" b="b"/>
              <a:pathLst>
                <a:path w="406" h="489" extrusionOk="0">
                  <a:moveTo>
                    <a:pt x="1" y="0"/>
                  </a:moveTo>
                  <a:lnTo>
                    <a:pt x="1" y="14"/>
                  </a:lnTo>
                  <a:cubicBezTo>
                    <a:pt x="196" y="84"/>
                    <a:pt x="266" y="335"/>
                    <a:pt x="126" y="488"/>
                  </a:cubicBezTo>
                  <a:cubicBezTo>
                    <a:pt x="405" y="195"/>
                    <a:pt x="196" y="5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5834;p57"/>
            <p:cNvSpPr/>
            <p:nvPr/>
          </p:nvSpPr>
          <p:spPr>
            <a:xfrm flipH="1">
              <a:off x="3560853" y="2950609"/>
              <a:ext cx="111307" cy="28452"/>
            </a:xfrm>
            <a:custGeom>
              <a:avLst/>
              <a:gdLst/>
              <a:ahLst/>
              <a:cxnLst/>
              <a:rect l="l" t="t" r="r" b="b"/>
              <a:pathLst>
                <a:path w="1424" h="364" extrusionOk="0">
                  <a:moveTo>
                    <a:pt x="1423" y="0"/>
                  </a:moveTo>
                  <a:lnTo>
                    <a:pt x="1423" y="0"/>
                  </a:lnTo>
                  <a:cubicBezTo>
                    <a:pt x="1161" y="199"/>
                    <a:pt x="840" y="304"/>
                    <a:pt x="518" y="304"/>
                  </a:cubicBezTo>
                  <a:cubicBezTo>
                    <a:pt x="343" y="304"/>
                    <a:pt x="167" y="273"/>
                    <a:pt x="0" y="209"/>
                  </a:cubicBezTo>
                  <a:lnTo>
                    <a:pt x="0" y="209"/>
                  </a:lnTo>
                  <a:cubicBezTo>
                    <a:pt x="1" y="209"/>
                    <a:pt x="272" y="364"/>
                    <a:pt x="619" y="364"/>
                  </a:cubicBezTo>
                  <a:cubicBezTo>
                    <a:pt x="872" y="364"/>
                    <a:pt x="1165" y="282"/>
                    <a:pt x="14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5835;p57"/>
            <p:cNvSpPr/>
            <p:nvPr/>
          </p:nvSpPr>
          <p:spPr>
            <a:xfrm flipH="1">
              <a:off x="2507658" y="2770673"/>
              <a:ext cx="206121" cy="206121"/>
            </a:xfrm>
            <a:custGeom>
              <a:avLst/>
              <a:gdLst/>
              <a:ahLst/>
              <a:cxnLst/>
              <a:rect l="l" t="t" r="r" b="b"/>
              <a:pathLst>
                <a:path w="2637" h="2637" extrusionOk="0">
                  <a:moveTo>
                    <a:pt x="1325" y="1"/>
                  </a:moveTo>
                  <a:cubicBezTo>
                    <a:pt x="586" y="1"/>
                    <a:pt x="0" y="600"/>
                    <a:pt x="0" y="1326"/>
                  </a:cubicBezTo>
                  <a:cubicBezTo>
                    <a:pt x="0" y="2051"/>
                    <a:pt x="586" y="2637"/>
                    <a:pt x="1325" y="2637"/>
                  </a:cubicBezTo>
                  <a:cubicBezTo>
                    <a:pt x="2051" y="2637"/>
                    <a:pt x="2637" y="2051"/>
                    <a:pt x="2637" y="1326"/>
                  </a:cubicBezTo>
                  <a:cubicBezTo>
                    <a:pt x="2637" y="600"/>
                    <a:pt x="2051" y="1"/>
                    <a:pt x="1325" y="1"/>
                  </a:cubicBezTo>
                  <a:close/>
                </a:path>
              </a:pathLst>
            </a:custGeom>
            <a:gradFill>
              <a:gsLst>
                <a:gs pos="0">
                  <a:srgbClr val="454860"/>
                </a:gs>
                <a:gs pos="100000">
                  <a:srgbClr val="0F101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5836;p57"/>
            <p:cNvSpPr/>
            <p:nvPr/>
          </p:nvSpPr>
          <p:spPr>
            <a:xfrm flipH="1">
              <a:off x="2384470" y="1290069"/>
              <a:ext cx="157033" cy="133897"/>
            </a:xfrm>
            <a:custGeom>
              <a:avLst/>
              <a:gdLst/>
              <a:ahLst/>
              <a:cxnLst/>
              <a:rect l="l" t="t" r="r" b="b"/>
              <a:pathLst>
                <a:path w="2009" h="1713" extrusionOk="0">
                  <a:moveTo>
                    <a:pt x="1158" y="0"/>
                  </a:moveTo>
                  <a:cubicBezTo>
                    <a:pt x="391" y="0"/>
                    <a:pt x="0" y="921"/>
                    <a:pt x="544" y="1465"/>
                  </a:cubicBezTo>
                  <a:cubicBezTo>
                    <a:pt x="719" y="1636"/>
                    <a:pt x="933" y="1712"/>
                    <a:pt x="1143" y="1712"/>
                  </a:cubicBezTo>
                  <a:cubicBezTo>
                    <a:pt x="1585" y="1712"/>
                    <a:pt x="2009" y="1372"/>
                    <a:pt x="2009" y="851"/>
                  </a:cubicBezTo>
                  <a:cubicBezTo>
                    <a:pt x="2009" y="377"/>
                    <a:pt x="1618" y="0"/>
                    <a:pt x="1158" y="0"/>
                  </a:cubicBezTo>
                  <a:close/>
                </a:path>
              </a:pathLst>
            </a:custGeom>
            <a:solidFill>
              <a:srgbClr val="3939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5837;p57"/>
            <p:cNvSpPr/>
            <p:nvPr/>
          </p:nvSpPr>
          <p:spPr>
            <a:xfrm flipH="1">
              <a:off x="1306184" y="1371830"/>
              <a:ext cx="533163" cy="489626"/>
            </a:xfrm>
            <a:custGeom>
              <a:avLst/>
              <a:gdLst/>
              <a:ahLst/>
              <a:cxnLst/>
              <a:rect l="l" t="t" r="r" b="b"/>
              <a:pathLst>
                <a:path w="6821" h="6264" extrusionOk="0">
                  <a:moveTo>
                    <a:pt x="3641" y="1"/>
                  </a:moveTo>
                  <a:lnTo>
                    <a:pt x="3334" y="1409"/>
                  </a:lnTo>
                  <a:lnTo>
                    <a:pt x="2901" y="1605"/>
                  </a:lnTo>
                  <a:lnTo>
                    <a:pt x="1409" y="2274"/>
                  </a:lnTo>
                  <a:lnTo>
                    <a:pt x="474" y="2902"/>
                  </a:lnTo>
                  <a:lnTo>
                    <a:pt x="0" y="3669"/>
                  </a:lnTo>
                  <a:lnTo>
                    <a:pt x="140" y="4478"/>
                  </a:lnTo>
                  <a:lnTo>
                    <a:pt x="795" y="5176"/>
                  </a:lnTo>
                  <a:lnTo>
                    <a:pt x="2706" y="5901"/>
                  </a:lnTo>
                  <a:lnTo>
                    <a:pt x="4994" y="6264"/>
                  </a:lnTo>
                  <a:lnTo>
                    <a:pt x="6179" y="6040"/>
                  </a:lnTo>
                  <a:lnTo>
                    <a:pt x="6681" y="5510"/>
                  </a:lnTo>
                  <a:lnTo>
                    <a:pt x="6821" y="4897"/>
                  </a:lnTo>
                  <a:lnTo>
                    <a:pt x="6472" y="3948"/>
                  </a:lnTo>
                  <a:lnTo>
                    <a:pt x="5691" y="2874"/>
                  </a:lnTo>
                  <a:lnTo>
                    <a:pt x="4756" y="1758"/>
                  </a:lnTo>
                  <a:lnTo>
                    <a:pt x="5049" y="321"/>
                  </a:lnTo>
                  <a:cubicBezTo>
                    <a:pt x="4729" y="280"/>
                    <a:pt x="4394" y="238"/>
                    <a:pt x="4059" y="196"/>
                  </a:cubicBezTo>
                  <a:cubicBezTo>
                    <a:pt x="3906" y="168"/>
                    <a:pt x="3766" y="98"/>
                    <a:pt x="3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5838;p57"/>
            <p:cNvSpPr/>
            <p:nvPr/>
          </p:nvSpPr>
          <p:spPr>
            <a:xfrm flipH="1">
              <a:off x="1384662" y="1561615"/>
              <a:ext cx="323916" cy="93485"/>
            </a:xfrm>
            <a:custGeom>
              <a:avLst/>
              <a:gdLst/>
              <a:ahLst/>
              <a:cxnLst/>
              <a:rect l="l" t="t" r="r" b="b"/>
              <a:pathLst>
                <a:path w="4144" h="1196" extrusionOk="0">
                  <a:moveTo>
                    <a:pt x="306" y="1"/>
                  </a:moveTo>
                  <a:cubicBezTo>
                    <a:pt x="129" y="1"/>
                    <a:pt x="23" y="10"/>
                    <a:pt x="1" y="14"/>
                  </a:cubicBezTo>
                  <a:cubicBezTo>
                    <a:pt x="1063" y="962"/>
                    <a:pt x="2114" y="1196"/>
                    <a:pt x="2892" y="1196"/>
                  </a:cubicBezTo>
                  <a:cubicBezTo>
                    <a:pt x="3646" y="1196"/>
                    <a:pt x="4144" y="976"/>
                    <a:pt x="4144" y="976"/>
                  </a:cubicBezTo>
                  <a:cubicBezTo>
                    <a:pt x="2352" y="113"/>
                    <a:pt x="912" y="1"/>
                    <a:pt x="306" y="1"/>
                  </a:cubicBezTo>
                  <a:close/>
                </a:path>
              </a:pathLst>
            </a:custGeom>
            <a:gradFill>
              <a:gsLst>
                <a:gs pos="0">
                  <a:srgbClr val="11E7FF"/>
                </a:gs>
                <a:gs pos="100000">
                  <a:srgbClr val="067B8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5839;p57"/>
            <p:cNvSpPr/>
            <p:nvPr/>
          </p:nvSpPr>
          <p:spPr>
            <a:xfrm flipH="1">
              <a:off x="1318144" y="1562631"/>
              <a:ext cx="503773" cy="274359"/>
            </a:xfrm>
            <a:custGeom>
              <a:avLst/>
              <a:gdLst/>
              <a:ahLst/>
              <a:cxnLst/>
              <a:rect l="l" t="t" r="r" b="b"/>
              <a:pathLst>
                <a:path w="6445" h="3510" extrusionOk="0">
                  <a:moveTo>
                    <a:pt x="1451" y="1"/>
                  </a:moveTo>
                  <a:cubicBezTo>
                    <a:pt x="1451" y="1"/>
                    <a:pt x="98" y="600"/>
                    <a:pt x="28" y="1395"/>
                  </a:cubicBezTo>
                  <a:cubicBezTo>
                    <a:pt x="0" y="1633"/>
                    <a:pt x="154" y="1884"/>
                    <a:pt x="405" y="2107"/>
                  </a:cubicBezTo>
                  <a:cubicBezTo>
                    <a:pt x="977" y="2637"/>
                    <a:pt x="2106" y="3097"/>
                    <a:pt x="2943" y="3265"/>
                  </a:cubicBezTo>
                  <a:cubicBezTo>
                    <a:pt x="3517" y="3370"/>
                    <a:pt x="4201" y="3510"/>
                    <a:pt x="4804" y="3510"/>
                  </a:cubicBezTo>
                  <a:cubicBezTo>
                    <a:pt x="5154" y="3510"/>
                    <a:pt x="5477" y="3463"/>
                    <a:pt x="5733" y="3334"/>
                  </a:cubicBezTo>
                  <a:cubicBezTo>
                    <a:pt x="5942" y="3223"/>
                    <a:pt x="6110" y="3027"/>
                    <a:pt x="6207" y="2804"/>
                  </a:cubicBezTo>
                  <a:cubicBezTo>
                    <a:pt x="6444" y="2163"/>
                    <a:pt x="5621" y="977"/>
                    <a:pt x="5580" y="963"/>
                  </a:cubicBezTo>
                  <a:cubicBezTo>
                    <a:pt x="5580" y="963"/>
                    <a:pt x="5394" y="1066"/>
                    <a:pt x="4919" y="1066"/>
                  </a:cubicBezTo>
                  <a:cubicBezTo>
                    <a:pt x="4591" y="1066"/>
                    <a:pt x="4125" y="1017"/>
                    <a:pt x="3487" y="851"/>
                  </a:cubicBezTo>
                  <a:cubicBezTo>
                    <a:pt x="2051" y="489"/>
                    <a:pt x="1535" y="70"/>
                    <a:pt x="1451" y="1"/>
                  </a:cubicBezTo>
                  <a:close/>
                </a:path>
              </a:pathLst>
            </a:custGeom>
            <a:gradFill>
              <a:gsLst>
                <a:gs pos="0">
                  <a:srgbClr val="11E7FF"/>
                </a:gs>
                <a:gs pos="100000">
                  <a:srgbClr val="067B8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5840;p57"/>
            <p:cNvSpPr/>
            <p:nvPr/>
          </p:nvSpPr>
          <p:spPr>
            <a:xfrm flipH="1">
              <a:off x="1668948" y="1701921"/>
              <a:ext cx="27592" cy="22121"/>
            </a:xfrm>
            <a:custGeom>
              <a:avLst/>
              <a:gdLst/>
              <a:ahLst/>
              <a:cxnLst/>
              <a:rect l="l" t="t" r="r" b="b"/>
              <a:pathLst>
                <a:path w="353" h="283" extrusionOk="0">
                  <a:moveTo>
                    <a:pt x="189" y="1"/>
                  </a:moveTo>
                  <a:cubicBezTo>
                    <a:pt x="159" y="1"/>
                    <a:pt x="127" y="10"/>
                    <a:pt x="98" y="32"/>
                  </a:cubicBezTo>
                  <a:cubicBezTo>
                    <a:pt x="0" y="116"/>
                    <a:pt x="56" y="283"/>
                    <a:pt x="196" y="283"/>
                  </a:cubicBezTo>
                  <a:cubicBezTo>
                    <a:pt x="265" y="283"/>
                    <a:pt x="321" y="241"/>
                    <a:pt x="321" y="171"/>
                  </a:cubicBezTo>
                  <a:cubicBezTo>
                    <a:pt x="352" y="78"/>
                    <a:pt x="276" y="1"/>
                    <a:pt x="1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5841;p57"/>
            <p:cNvSpPr/>
            <p:nvPr/>
          </p:nvSpPr>
          <p:spPr>
            <a:xfrm flipH="1">
              <a:off x="1674654" y="1707315"/>
              <a:ext cx="7738" cy="6957"/>
            </a:xfrm>
            <a:custGeom>
              <a:avLst/>
              <a:gdLst/>
              <a:ahLst/>
              <a:cxnLst/>
              <a:rect l="l" t="t" r="r" b="b"/>
              <a:pathLst>
                <a:path w="99" h="89" extrusionOk="0">
                  <a:moveTo>
                    <a:pt x="47" y="1"/>
                  </a:moveTo>
                  <a:cubicBezTo>
                    <a:pt x="33" y="1"/>
                    <a:pt x="15" y="21"/>
                    <a:pt x="15" y="33"/>
                  </a:cubicBezTo>
                  <a:cubicBezTo>
                    <a:pt x="1" y="61"/>
                    <a:pt x="15" y="88"/>
                    <a:pt x="42" y="88"/>
                  </a:cubicBezTo>
                  <a:cubicBezTo>
                    <a:pt x="56" y="88"/>
                    <a:pt x="84" y="75"/>
                    <a:pt x="84" y="61"/>
                  </a:cubicBezTo>
                  <a:cubicBezTo>
                    <a:pt x="98" y="33"/>
                    <a:pt x="84" y="5"/>
                    <a:pt x="56" y="5"/>
                  </a:cubicBezTo>
                  <a:cubicBezTo>
                    <a:pt x="54" y="2"/>
                    <a:pt x="51" y="1"/>
                    <a:pt x="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5842;p57"/>
            <p:cNvSpPr/>
            <p:nvPr/>
          </p:nvSpPr>
          <p:spPr>
            <a:xfrm flipH="1">
              <a:off x="1677937" y="1746866"/>
              <a:ext cx="9927" cy="8833"/>
            </a:xfrm>
            <a:custGeom>
              <a:avLst/>
              <a:gdLst/>
              <a:ahLst/>
              <a:cxnLst/>
              <a:rect l="l" t="t" r="r" b="b"/>
              <a:pathLst>
                <a:path w="127" h="113" extrusionOk="0">
                  <a:moveTo>
                    <a:pt x="85" y="1"/>
                  </a:moveTo>
                  <a:cubicBezTo>
                    <a:pt x="43" y="1"/>
                    <a:pt x="15" y="15"/>
                    <a:pt x="15" y="43"/>
                  </a:cubicBezTo>
                  <a:cubicBezTo>
                    <a:pt x="1" y="71"/>
                    <a:pt x="29" y="99"/>
                    <a:pt x="57" y="113"/>
                  </a:cubicBezTo>
                  <a:cubicBezTo>
                    <a:pt x="85" y="113"/>
                    <a:pt x="112" y="99"/>
                    <a:pt x="126" y="71"/>
                  </a:cubicBezTo>
                  <a:cubicBezTo>
                    <a:pt x="126" y="43"/>
                    <a:pt x="112" y="15"/>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5843;p57"/>
            <p:cNvSpPr/>
            <p:nvPr/>
          </p:nvSpPr>
          <p:spPr>
            <a:xfrm flipH="1">
              <a:off x="1681220" y="1749055"/>
              <a:ext cx="3361" cy="2736"/>
            </a:xfrm>
            <a:custGeom>
              <a:avLst/>
              <a:gdLst/>
              <a:ahLst/>
              <a:cxnLst/>
              <a:rect l="l" t="t" r="r" b="b"/>
              <a:pathLst>
                <a:path w="43" h="35" extrusionOk="0">
                  <a:moveTo>
                    <a:pt x="29" y="1"/>
                  </a:moveTo>
                  <a:cubicBezTo>
                    <a:pt x="15" y="1"/>
                    <a:pt x="15" y="1"/>
                    <a:pt x="1" y="15"/>
                  </a:cubicBezTo>
                  <a:cubicBezTo>
                    <a:pt x="1" y="15"/>
                    <a:pt x="15" y="29"/>
                    <a:pt x="29" y="29"/>
                  </a:cubicBezTo>
                  <a:cubicBezTo>
                    <a:pt x="29" y="33"/>
                    <a:pt x="30" y="34"/>
                    <a:pt x="32" y="34"/>
                  </a:cubicBezTo>
                  <a:cubicBezTo>
                    <a:pt x="36" y="34"/>
                    <a:pt x="43" y="25"/>
                    <a:pt x="43" y="15"/>
                  </a:cubicBezTo>
                  <a:cubicBezTo>
                    <a:pt x="43" y="15"/>
                    <a:pt x="43" y="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5844;p57"/>
            <p:cNvSpPr/>
            <p:nvPr/>
          </p:nvSpPr>
          <p:spPr>
            <a:xfrm flipH="1">
              <a:off x="1650658" y="1700045"/>
              <a:ext cx="8833" cy="8754"/>
            </a:xfrm>
            <a:custGeom>
              <a:avLst/>
              <a:gdLst/>
              <a:ahLst/>
              <a:cxnLst/>
              <a:rect l="l" t="t" r="r" b="b"/>
              <a:pathLst>
                <a:path w="113" h="112" extrusionOk="0">
                  <a:moveTo>
                    <a:pt x="70" y="0"/>
                  </a:moveTo>
                  <a:cubicBezTo>
                    <a:pt x="42" y="0"/>
                    <a:pt x="14" y="14"/>
                    <a:pt x="1" y="42"/>
                  </a:cubicBezTo>
                  <a:cubicBezTo>
                    <a:pt x="1" y="70"/>
                    <a:pt x="14" y="112"/>
                    <a:pt x="42" y="112"/>
                  </a:cubicBezTo>
                  <a:cubicBezTo>
                    <a:pt x="70" y="112"/>
                    <a:pt x="98" y="98"/>
                    <a:pt x="112" y="70"/>
                  </a:cubicBezTo>
                  <a:cubicBezTo>
                    <a:pt x="112" y="42"/>
                    <a:pt x="98" y="14"/>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5845;p57"/>
            <p:cNvSpPr/>
            <p:nvPr/>
          </p:nvSpPr>
          <p:spPr>
            <a:xfrm flipH="1">
              <a:off x="1653941" y="1702234"/>
              <a:ext cx="3361" cy="2658"/>
            </a:xfrm>
            <a:custGeom>
              <a:avLst/>
              <a:gdLst/>
              <a:ahLst/>
              <a:cxnLst/>
              <a:rect l="l" t="t" r="r" b="b"/>
              <a:pathLst>
                <a:path w="43" h="34" extrusionOk="0">
                  <a:moveTo>
                    <a:pt x="28" y="0"/>
                  </a:moveTo>
                  <a:cubicBezTo>
                    <a:pt x="14" y="0"/>
                    <a:pt x="14" y="0"/>
                    <a:pt x="0" y="14"/>
                  </a:cubicBezTo>
                  <a:cubicBezTo>
                    <a:pt x="0" y="14"/>
                    <a:pt x="14" y="28"/>
                    <a:pt x="28" y="28"/>
                  </a:cubicBezTo>
                  <a:cubicBezTo>
                    <a:pt x="28" y="32"/>
                    <a:pt x="30" y="34"/>
                    <a:pt x="31" y="34"/>
                  </a:cubicBezTo>
                  <a:cubicBezTo>
                    <a:pt x="35" y="34"/>
                    <a:pt x="42" y="24"/>
                    <a:pt x="42" y="14"/>
                  </a:cubicBezTo>
                  <a:cubicBezTo>
                    <a:pt x="42" y="14"/>
                    <a:pt x="42" y="0"/>
                    <a:pt x="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5846;p57"/>
            <p:cNvSpPr/>
            <p:nvPr/>
          </p:nvSpPr>
          <p:spPr>
            <a:xfrm flipH="1">
              <a:off x="1716629" y="1687773"/>
              <a:ext cx="10552" cy="5784"/>
            </a:xfrm>
            <a:custGeom>
              <a:avLst/>
              <a:gdLst/>
              <a:ahLst/>
              <a:cxnLst/>
              <a:rect l="l" t="t" r="r" b="b"/>
              <a:pathLst>
                <a:path w="135" h="74" extrusionOk="0">
                  <a:moveTo>
                    <a:pt x="114" y="1"/>
                  </a:moveTo>
                  <a:cubicBezTo>
                    <a:pt x="78" y="1"/>
                    <a:pt x="0" y="63"/>
                    <a:pt x="71" y="73"/>
                  </a:cubicBezTo>
                  <a:cubicBezTo>
                    <a:pt x="99" y="73"/>
                    <a:pt x="127" y="59"/>
                    <a:pt x="127" y="32"/>
                  </a:cubicBezTo>
                  <a:cubicBezTo>
                    <a:pt x="135" y="9"/>
                    <a:pt x="127" y="1"/>
                    <a:pt x="1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5847;p57"/>
            <p:cNvSpPr/>
            <p:nvPr/>
          </p:nvSpPr>
          <p:spPr>
            <a:xfrm flipH="1">
              <a:off x="1719365" y="1686913"/>
              <a:ext cx="3361" cy="2423"/>
            </a:xfrm>
            <a:custGeom>
              <a:avLst/>
              <a:gdLst/>
              <a:ahLst/>
              <a:cxnLst/>
              <a:rect l="l" t="t" r="r" b="b"/>
              <a:pathLst>
                <a:path w="43" h="31" extrusionOk="0">
                  <a:moveTo>
                    <a:pt x="28" y="1"/>
                  </a:moveTo>
                  <a:cubicBezTo>
                    <a:pt x="14" y="1"/>
                    <a:pt x="14" y="1"/>
                    <a:pt x="1" y="15"/>
                  </a:cubicBezTo>
                  <a:cubicBezTo>
                    <a:pt x="1" y="23"/>
                    <a:pt x="10" y="31"/>
                    <a:pt x="20" y="31"/>
                  </a:cubicBezTo>
                  <a:cubicBezTo>
                    <a:pt x="28" y="31"/>
                    <a:pt x="36" y="26"/>
                    <a:pt x="42" y="15"/>
                  </a:cubicBezTo>
                  <a:cubicBezTo>
                    <a:pt x="42" y="15"/>
                    <a:pt x="42" y="1"/>
                    <a:pt x="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5848;p57"/>
            <p:cNvSpPr/>
            <p:nvPr/>
          </p:nvSpPr>
          <p:spPr>
            <a:xfrm flipH="1">
              <a:off x="1414130" y="1685194"/>
              <a:ext cx="20792" cy="18447"/>
            </a:xfrm>
            <a:custGeom>
              <a:avLst/>
              <a:gdLst/>
              <a:ahLst/>
              <a:cxnLst/>
              <a:rect l="l" t="t" r="r" b="b"/>
              <a:pathLst>
                <a:path w="266" h="236" extrusionOk="0">
                  <a:moveTo>
                    <a:pt x="124" y="0"/>
                  </a:moveTo>
                  <a:cubicBezTo>
                    <a:pt x="71" y="0"/>
                    <a:pt x="26" y="38"/>
                    <a:pt x="15" y="92"/>
                  </a:cubicBezTo>
                  <a:cubicBezTo>
                    <a:pt x="1" y="162"/>
                    <a:pt x="43" y="218"/>
                    <a:pt x="113" y="232"/>
                  </a:cubicBezTo>
                  <a:cubicBezTo>
                    <a:pt x="122" y="234"/>
                    <a:pt x="132" y="235"/>
                    <a:pt x="141" y="235"/>
                  </a:cubicBezTo>
                  <a:cubicBezTo>
                    <a:pt x="190" y="235"/>
                    <a:pt x="240" y="206"/>
                    <a:pt x="252" y="148"/>
                  </a:cubicBezTo>
                  <a:cubicBezTo>
                    <a:pt x="266" y="79"/>
                    <a:pt x="224" y="23"/>
                    <a:pt x="168" y="9"/>
                  </a:cubicBezTo>
                  <a:cubicBezTo>
                    <a:pt x="153" y="3"/>
                    <a:pt x="139" y="0"/>
                    <a:pt x="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5849;p57"/>
            <p:cNvSpPr/>
            <p:nvPr/>
          </p:nvSpPr>
          <p:spPr>
            <a:xfrm flipH="1">
              <a:off x="1418430" y="1692385"/>
              <a:ext cx="6644" cy="6644"/>
            </a:xfrm>
            <a:custGeom>
              <a:avLst/>
              <a:gdLst/>
              <a:ahLst/>
              <a:cxnLst/>
              <a:rect l="l" t="t" r="r" b="b"/>
              <a:pathLst>
                <a:path w="85" h="85" extrusionOk="0">
                  <a:moveTo>
                    <a:pt x="56" y="0"/>
                  </a:moveTo>
                  <a:cubicBezTo>
                    <a:pt x="28" y="0"/>
                    <a:pt x="14" y="14"/>
                    <a:pt x="14" y="28"/>
                  </a:cubicBezTo>
                  <a:cubicBezTo>
                    <a:pt x="0" y="56"/>
                    <a:pt x="14" y="70"/>
                    <a:pt x="42" y="84"/>
                  </a:cubicBezTo>
                  <a:cubicBezTo>
                    <a:pt x="56" y="84"/>
                    <a:pt x="84" y="70"/>
                    <a:pt x="84" y="56"/>
                  </a:cubicBezTo>
                  <a:cubicBezTo>
                    <a:pt x="84" y="28"/>
                    <a:pt x="84" y="14"/>
                    <a:pt x="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5850;p57"/>
            <p:cNvSpPr/>
            <p:nvPr/>
          </p:nvSpPr>
          <p:spPr>
            <a:xfrm flipH="1">
              <a:off x="1395840" y="1773833"/>
              <a:ext cx="20479" cy="19150"/>
            </a:xfrm>
            <a:custGeom>
              <a:avLst/>
              <a:gdLst/>
              <a:ahLst/>
              <a:cxnLst/>
              <a:rect l="l" t="t" r="r" b="b"/>
              <a:pathLst>
                <a:path w="262" h="245" extrusionOk="0">
                  <a:moveTo>
                    <a:pt x="126" y="0"/>
                  </a:moveTo>
                  <a:cubicBezTo>
                    <a:pt x="76" y="0"/>
                    <a:pt x="26" y="31"/>
                    <a:pt x="14" y="102"/>
                  </a:cubicBezTo>
                  <a:cubicBezTo>
                    <a:pt x="0" y="158"/>
                    <a:pt x="42" y="228"/>
                    <a:pt x="98" y="242"/>
                  </a:cubicBezTo>
                  <a:cubicBezTo>
                    <a:pt x="107" y="244"/>
                    <a:pt x="116" y="244"/>
                    <a:pt x="124" y="244"/>
                  </a:cubicBezTo>
                  <a:cubicBezTo>
                    <a:pt x="181" y="244"/>
                    <a:pt x="225" y="205"/>
                    <a:pt x="237" y="144"/>
                  </a:cubicBezTo>
                  <a:cubicBezTo>
                    <a:pt x="261" y="56"/>
                    <a:pt x="193" y="0"/>
                    <a:pt x="1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5851;p57"/>
            <p:cNvSpPr/>
            <p:nvPr/>
          </p:nvSpPr>
          <p:spPr>
            <a:xfrm flipH="1">
              <a:off x="1400999" y="1780712"/>
              <a:ext cx="6644" cy="6644"/>
            </a:xfrm>
            <a:custGeom>
              <a:avLst/>
              <a:gdLst/>
              <a:ahLst/>
              <a:cxnLst/>
              <a:rect l="l" t="t" r="r" b="b"/>
              <a:pathLst>
                <a:path w="85" h="85" extrusionOk="0">
                  <a:moveTo>
                    <a:pt x="56" y="0"/>
                  </a:moveTo>
                  <a:cubicBezTo>
                    <a:pt x="29" y="0"/>
                    <a:pt x="15" y="14"/>
                    <a:pt x="15" y="28"/>
                  </a:cubicBezTo>
                  <a:cubicBezTo>
                    <a:pt x="1" y="56"/>
                    <a:pt x="15" y="70"/>
                    <a:pt x="43" y="84"/>
                  </a:cubicBezTo>
                  <a:cubicBezTo>
                    <a:pt x="56" y="84"/>
                    <a:pt x="84" y="70"/>
                    <a:pt x="84" y="56"/>
                  </a:cubicBezTo>
                  <a:cubicBezTo>
                    <a:pt x="84" y="28"/>
                    <a:pt x="70" y="0"/>
                    <a:pt x="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5852;p57"/>
            <p:cNvSpPr/>
            <p:nvPr/>
          </p:nvSpPr>
          <p:spPr>
            <a:xfrm flipH="1">
              <a:off x="1660506" y="1650645"/>
              <a:ext cx="11412" cy="9145"/>
            </a:xfrm>
            <a:custGeom>
              <a:avLst/>
              <a:gdLst/>
              <a:ahLst/>
              <a:cxnLst/>
              <a:rect l="l" t="t" r="r" b="b"/>
              <a:pathLst>
                <a:path w="146" h="117" extrusionOk="0">
                  <a:moveTo>
                    <a:pt x="70" y="0"/>
                  </a:moveTo>
                  <a:cubicBezTo>
                    <a:pt x="16" y="0"/>
                    <a:pt x="0" y="103"/>
                    <a:pt x="76" y="116"/>
                  </a:cubicBezTo>
                  <a:cubicBezTo>
                    <a:pt x="104" y="116"/>
                    <a:pt x="132" y="102"/>
                    <a:pt x="132" y="74"/>
                  </a:cubicBezTo>
                  <a:cubicBezTo>
                    <a:pt x="146" y="46"/>
                    <a:pt x="118" y="4"/>
                    <a:pt x="90" y="4"/>
                  </a:cubicBezTo>
                  <a:cubicBezTo>
                    <a:pt x="83" y="2"/>
                    <a:pt x="76"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5853;p57"/>
            <p:cNvSpPr/>
            <p:nvPr/>
          </p:nvSpPr>
          <p:spPr>
            <a:xfrm flipH="1">
              <a:off x="1663789" y="1652677"/>
              <a:ext cx="3361" cy="2736"/>
            </a:xfrm>
            <a:custGeom>
              <a:avLst/>
              <a:gdLst/>
              <a:ahLst/>
              <a:cxnLst/>
              <a:rect l="l" t="t" r="r" b="b"/>
              <a:pathLst>
                <a:path w="43" h="35" extrusionOk="0">
                  <a:moveTo>
                    <a:pt x="17" y="1"/>
                  </a:moveTo>
                  <a:cubicBezTo>
                    <a:pt x="8" y="1"/>
                    <a:pt x="1" y="10"/>
                    <a:pt x="1" y="20"/>
                  </a:cubicBezTo>
                  <a:cubicBezTo>
                    <a:pt x="1" y="20"/>
                    <a:pt x="15" y="34"/>
                    <a:pt x="15" y="34"/>
                  </a:cubicBezTo>
                  <a:cubicBezTo>
                    <a:pt x="29" y="34"/>
                    <a:pt x="43" y="34"/>
                    <a:pt x="43" y="20"/>
                  </a:cubicBezTo>
                  <a:cubicBezTo>
                    <a:pt x="43" y="6"/>
                    <a:pt x="43" y="6"/>
                    <a:pt x="29" y="6"/>
                  </a:cubicBezTo>
                  <a:cubicBezTo>
                    <a:pt x="25" y="2"/>
                    <a:pt x="21" y="1"/>
                    <a:pt x="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5854;p57"/>
            <p:cNvSpPr/>
            <p:nvPr/>
          </p:nvSpPr>
          <p:spPr>
            <a:xfrm flipH="1">
              <a:off x="1701934" y="1641812"/>
              <a:ext cx="9849" cy="8442"/>
            </a:xfrm>
            <a:custGeom>
              <a:avLst/>
              <a:gdLst/>
              <a:ahLst/>
              <a:cxnLst/>
              <a:rect l="l" t="t" r="r" b="b"/>
              <a:pathLst>
                <a:path w="126" h="108" extrusionOk="0">
                  <a:moveTo>
                    <a:pt x="59" y="0"/>
                  </a:moveTo>
                  <a:cubicBezTo>
                    <a:pt x="36" y="0"/>
                    <a:pt x="14" y="13"/>
                    <a:pt x="14" y="34"/>
                  </a:cubicBezTo>
                  <a:cubicBezTo>
                    <a:pt x="0" y="76"/>
                    <a:pt x="28" y="103"/>
                    <a:pt x="56" y="103"/>
                  </a:cubicBezTo>
                  <a:cubicBezTo>
                    <a:pt x="61" y="106"/>
                    <a:pt x="66" y="107"/>
                    <a:pt x="71" y="107"/>
                  </a:cubicBezTo>
                  <a:cubicBezTo>
                    <a:pt x="93" y="107"/>
                    <a:pt x="114" y="84"/>
                    <a:pt x="126" y="62"/>
                  </a:cubicBezTo>
                  <a:cubicBezTo>
                    <a:pt x="126" y="34"/>
                    <a:pt x="112" y="6"/>
                    <a:pt x="84" y="6"/>
                  </a:cubicBezTo>
                  <a:cubicBezTo>
                    <a:pt x="76" y="2"/>
                    <a:pt x="68" y="0"/>
                    <a:pt x="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5855;p57"/>
            <p:cNvSpPr/>
            <p:nvPr/>
          </p:nvSpPr>
          <p:spPr>
            <a:xfrm flipH="1">
              <a:off x="1705217" y="1643297"/>
              <a:ext cx="2267" cy="3361"/>
            </a:xfrm>
            <a:custGeom>
              <a:avLst/>
              <a:gdLst/>
              <a:ahLst/>
              <a:cxnLst/>
              <a:rect l="l" t="t" r="r" b="b"/>
              <a:pathLst>
                <a:path w="29" h="43" extrusionOk="0">
                  <a:moveTo>
                    <a:pt x="15" y="1"/>
                  </a:moveTo>
                  <a:cubicBezTo>
                    <a:pt x="15" y="1"/>
                    <a:pt x="1" y="1"/>
                    <a:pt x="1" y="15"/>
                  </a:cubicBezTo>
                  <a:cubicBezTo>
                    <a:pt x="1" y="29"/>
                    <a:pt x="1" y="29"/>
                    <a:pt x="15" y="43"/>
                  </a:cubicBezTo>
                  <a:cubicBezTo>
                    <a:pt x="15" y="43"/>
                    <a:pt x="29" y="29"/>
                    <a:pt x="29" y="29"/>
                  </a:cubicBezTo>
                  <a:cubicBezTo>
                    <a:pt x="29" y="15"/>
                    <a:pt x="29" y="1"/>
                    <a:pt x="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5856;p57"/>
            <p:cNvSpPr/>
            <p:nvPr/>
          </p:nvSpPr>
          <p:spPr>
            <a:xfrm flipH="1">
              <a:off x="1609230" y="1627977"/>
              <a:ext cx="8129" cy="7426"/>
            </a:xfrm>
            <a:custGeom>
              <a:avLst/>
              <a:gdLst/>
              <a:ahLst/>
              <a:cxnLst/>
              <a:rect l="l" t="t" r="r" b="b"/>
              <a:pathLst>
                <a:path w="104" h="95" extrusionOk="0">
                  <a:moveTo>
                    <a:pt x="52" y="1"/>
                  </a:moveTo>
                  <a:cubicBezTo>
                    <a:pt x="0" y="1"/>
                    <a:pt x="54" y="95"/>
                    <a:pt x="85" y="95"/>
                  </a:cubicBezTo>
                  <a:cubicBezTo>
                    <a:pt x="94" y="95"/>
                    <a:pt x="100" y="88"/>
                    <a:pt x="103" y="71"/>
                  </a:cubicBezTo>
                  <a:cubicBezTo>
                    <a:pt x="103" y="43"/>
                    <a:pt x="89" y="15"/>
                    <a:pt x="61" y="2"/>
                  </a:cubicBezTo>
                  <a:cubicBezTo>
                    <a:pt x="58" y="1"/>
                    <a:pt x="55" y="1"/>
                    <a:pt x="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5857;p57"/>
            <p:cNvSpPr/>
            <p:nvPr/>
          </p:nvSpPr>
          <p:spPr>
            <a:xfrm flipH="1">
              <a:off x="1611419" y="1630244"/>
              <a:ext cx="3361" cy="3361"/>
            </a:xfrm>
            <a:custGeom>
              <a:avLst/>
              <a:gdLst/>
              <a:ahLst/>
              <a:cxnLst/>
              <a:rect l="l" t="t" r="r" b="b"/>
              <a:pathLst>
                <a:path w="43" h="43" extrusionOk="0">
                  <a:moveTo>
                    <a:pt x="28" y="0"/>
                  </a:moveTo>
                  <a:cubicBezTo>
                    <a:pt x="14" y="0"/>
                    <a:pt x="0" y="0"/>
                    <a:pt x="0" y="14"/>
                  </a:cubicBezTo>
                  <a:cubicBezTo>
                    <a:pt x="0" y="28"/>
                    <a:pt x="0" y="28"/>
                    <a:pt x="14" y="42"/>
                  </a:cubicBezTo>
                  <a:cubicBezTo>
                    <a:pt x="28" y="42"/>
                    <a:pt x="28" y="28"/>
                    <a:pt x="42" y="28"/>
                  </a:cubicBezTo>
                  <a:cubicBezTo>
                    <a:pt x="42" y="14"/>
                    <a:pt x="28" y="0"/>
                    <a:pt x="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5858;p57"/>
            <p:cNvSpPr/>
            <p:nvPr/>
          </p:nvSpPr>
          <p:spPr>
            <a:xfrm flipH="1">
              <a:off x="1512227" y="1711692"/>
              <a:ext cx="26811" cy="22277"/>
            </a:xfrm>
            <a:custGeom>
              <a:avLst/>
              <a:gdLst/>
              <a:ahLst/>
              <a:cxnLst/>
              <a:rect l="l" t="t" r="r" b="b"/>
              <a:pathLst>
                <a:path w="343" h="285" extrusionOk="0">
                  <a:moveTo>
                    <a:pt x="185" y="1"/>
                  </a:moveTo>
                  <a:cubicBezTo>
                    <a:pt x="76" y="1"/>
                    <a:pt x="0" y="125"/>
                    <a:pt x="64" y="214"/>
                  </a:cubicBezTo>
                  <a:cubicBezTo>
                    <a:pt x="88" y="263"/>
                    <a:pt x="134" y="285"/>
                    <a:pt x="180" y="285"/>
                  </a:cubicBezTo>
                  <a:cubicBezTo>
                    <a:pt x="239" y="285"/>
                    <a:pt x="299" y="249"/>
                    <a:pt x="315" y="186"/>
                  </a:cubicBezTo>
                  <a:cubicBezTo>
                    <a:pt x="343" y="102"/>
                    <a:pt x="287" y="19"/>
                    <a:pt x="217" y="5"/>
                  </a:cubicBezTo>
                  <a:cubicBezTo>
                    <a:pt x="206" y="2"/>
                    <a:pt x="195" y="1"/>
                    <a:pt x="1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5859;p57"/>
            <p:cNvSpPr/>
            <p:nvPr/>
          </p:nvSpPr>
          <p:spPr>
            <a:xfrm flipH="1">
              <a:off x="1519888" y="1716382"/>
              <a:ext cx="8754" cy="7973"/>
            </a:xfrm>
            <a:custGeom>
              <a:avLst/>
              <a:gdLst/>
              <a:ahLst/>
              <a:cxnLst/>
              <a:rect l="l" t="t" r="r" b="b"/>
              <a:pathLst>
                <a:path w="112" h="102" extrusionOk="0">
                  <a:moveTo>
                    <a:pt x="70" y="0"/>
                  </a:moveTo>
                  <a:cubicBezTo>
                    <a:pt x="42" y="0"/>
                    <a:pt x="14" y="14"/>
                    <a:pt x="0" y="42"/>
                  </a:cubicBezTo>
                  <a:cubicBezTo>
                    <a:pt x="0" y="70"/>
                    <a:pt x="14" y="98"/>
                    <a:pt x="42" y="98"/>
                  </a:cubicBezTo>
                  <a:cubicBezTo>
                    <a:pt x="48" y="101"/>
                    <a:pt x="53" y="102"/>
                    <a:pt x="58" y="102"/>
                  </a:cubicBezTo>
                  <a:cubicBezTo>
                    <a:pt x="80" y="102"/>
                    <a:pt x="98" y="81"/>
                    <a:pt x="98" y="70"/>
                  </a:cubicBezTo>
                  <a:cubicBezTo>
                    <a:pt x="112" y="42"/>
                    <a:pt x="98" y="14"/>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5860;p57"/>
            <p:cNvSpPr/>
            <p:nvPr/>
          </p:nvSpPr>
          <p:spPr>
            <a:xfrm flipH="1">
              <a:off x="1703028" y="1602417"/>
              <a:ext cx="25716" cy="22433"/>
            </a:xfrm>
            <a:custGeom>
              <a:avLst/>
              <a:gdLst/>
              <a:ahLst/>
              <a:cxnLst/>
              <a:rect l="l" t="t" r="r" b="b"/>
              <a:pathLst>
                <a:path w="329" h="287" extrusionOk="0">
                  <a:moveTo>
                    <a:pt x="162" y="0"/>
                  </a:moveTo>
                  <a:cubicBezTo>
                    <a:pt x="70" y="0"/>
                    <a:pt x="1" y="119"/>
                    <a:pt x="50" y="217"/>
                  </a:cubicBezTo>
                  <a:cubicBezTo>
                    <a:pt x="79" y="265"/>
                    <a:pt x="127" y="287"/>
                    <a:pt x="174" y="287"/>
                  </a:cubicBezTo>
                  <a:cubicBezTo>
                    <a:pt x="237" y="287"/>
                    <a:pt x="299" y="247"/>
                    <a:pt x="315" y="175"/>
                  </a:cubicBezTo>
                  <a:cubicBezTo>
                    <a:pt x="329" y="91"/>
                    <a:pt x="287" y="22"/>
                    <a:pt x="203" y="8"/>
                  </a:cubicBezTo>
                  <a:cubicBezTo>
                    <a:pt x="189" y="3"/>
                    <a:pt x="176" y="0"/>
                    <a:pt x="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5861;p57"/>
            <p:cNvSpPr/>
            <p:nvPr/>
          </p:nvSpPr>
          <p:spPr>
            <a:xfrm flipH="1">
              <a:off x="1710688" y="1607654"/>
              <a:ext cx="8364" cy="6488"/>
            </a:xfrm>
            <a:custGeom>
              <a:avLst/>
              <a:gdLst/>
              <a:ahLst/>
              <a:cxnLst/>
              <a:rect l="l" t="t" r="r" b="b"/>
              <a:pathLst>
                <a:path w="107" h="83" extrusionOk="0">
                  <a:moveTo>
                    <a:pt x="55" y="0"/>
                  </a:moveTo>
                  <a:cubicBezTo>
                    <a:pt x="38" y="0"/>
                    <a:pt x="20" y="8"/>
                    <a:pt x="9" y="24"/>
                  </a:cubicBezTo>
                  <a:cubicBezTo>
                    <a:pt x="1" y="59"/>
                    <a:pt x="40" y="83"/>
                    <a:pt x="71" y="83"/>
                  </a:cubicBezTo>
                  <a:cubicBezTo>
                    <a:pt x="91" y="83"/>
                    <a:pt x="107" y="74"/>
                    <a:pt x="107" y="52"/>
                  </a:cubicBezTo>
                  <a:cubicBezTo>
                    <a:pt x="107" y="19"/>
                    <a:pt x="81" y="0"/>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5862;p57"/>
            <p:cNvSpPr/>
            <p:nvPr/>
          </p:nvSpPr>
          <p:spPr>
            <a:xfrm flipH="1">
              <a:off x="1477366" y="1701061"/>
              <a:ext cx="9145" cy="7426"/>
            </a:xfrm>
            <a:custGeom>
              <a:avLst/>
              <a:gdLst/>
              <a:ahLst/>
              <a:cxnLst/>
              <a:rect l="l" t="t" r="r" b="b"/>
              <a:pathLst>
                <a:path w="117" h="95" extrusionOk="0">
                  <a:moveTo>
                    <a:pt x="52" y="0"/>
                  </a:moveTo>
                  <a:cubicBezTo>
                    <a:pt x="0" y="0"/>
                    <a:pt x="54" y="94"/>
                    <a:pt x="85" y="94"/>
                  </a:cubicBezTo>
                  <a:cubicBezTo>
                    <a:pt x="93" y="94"/>
                    <a:pt x="100" y="88"/>
                    <a:pt x="103" y="71"/>
                  </a:cubicBezTo>
                  <a:cubicBezTo>
                    <a:pt x="117" y="43"/>
                    <a:pt x="89" y="1"/>
                    <a:pt x="61" y="1"/>
                  </a:cubicBezTo>
                  <a:cubicBezTo>
                    <a:pt x="58" y="1"/>
                    <a:pt x="55" y="0"/>
                    <a:pt x="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5863;p57"/>
            <p:cNvSpPr/>
            <p:nvPr/>
          </p:nvSpPr>
          <p:spPr>
            <a:xfrm flipH="1">
              <a:off x="1480571" y="1702859"/>
              <a:ext cx="3361" cy="2892"/>
            </a:xfrm>
            <a:custGeom>
              <a:avLst/>
              <a:gdLst/>
              <a:ahLst/>
              <a:cxnLst/>
              <a:rect l="l" t="t" r="r" b="b"/>
              <a:pathLst>
                <a:path w="43" h="37" extrusionOk="0">
                  <a:moveTo>
                    <a:pt x="16" y="0"/>
                  </a:moveTo>
                  <a:cubicBezTo>
                    <a:pt x="7" y="0"/>
                    <a:pt x="0" y="10"/>
                    <a:pt x="0" y="20"/>
                  </a:cubicBezTo>
                  <a:cubicBezTo>
                    <a:pt x="0" y="28"/>
                    <a:pt x="10" y="36"/>
                    <a:pt x="20" y="36"/>
                  </a:cubicBezTo>
                  <a:cubicBezTo>
                    <a:pt x="28" y="36"/>
                    <a:pt x="36" y="32"/>
                    <a:pt x="42" y="20"/>
                  </a:cubicBezTo>
                  <a:cubicBezTo>
                    <a:pt x="42" y="20"/>
                    <a:pt x="28" y="6"/>
                    <a:pt x="28" y="6"/>
                  </a:cubicBezTo>
                  <a:cubicBezTo>
                    <a:pt x="24" y="2"/>
                    <a:pt x="20" y="0"/>
                    <a:pt x="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5864;p57"/>
            <p:cNvSpPr/>
            <p:nvPr/>
          </p:nvSpPr>
          <p:spPr>
            <a:xfrm flipH="1">
              <a:off x="1591643" y="1770237"/>
              <a:ext cx="10083" cy="9302"/>
            </a:xfrm>
            <a:custGeom>
              <a:avLst/>
              <a:gdLst/>
              <a:ahLst/>
              <a:cxnLst/>
              <a:rect l="l" t="t" r="r" b="b"/>
              <a:pathLst>
                <a:path w="129" h="119" extrusionOk="0">
                  <a:moveTo>
                    <a:pt x="58" y="0"/>
                  </a:moveTo>
                  <a:cubicBezTo>
                    <a:pt x="32" y="0"/>
                    <a:pt x="7" y="16"/>
                    <a:pt x="1" y="51"/>
                  </a:cubicBezTo>
                  <a:cubicBezTo>
                    <a:pt x="1" y="92"/>
                    <a:pt x="31" y="119"/>
                    <a:pt x="61" y="119"/>
                  </a:cubicBezTo>
                  <a:cubicBezTo>
                    <a:pt x="81" y="119"/>
                    <a:pt x="101" y="107"/>
                    <a:pt x="112" y="79"/>
                  </a:cubicBezTo>
                  <a:cubicBezTo>
                    <a:pt x="129" y="30"/>
                    <a:pt x="93" y="0"/>
                    <a:pt x="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5865;p57"/>
            <p:cNvSpPr/>
            <p:nvPr/>
          </p:nvSpPr>
          <p:spPr>
            <a:xfrm flipH="1">
              <a:off x="1595082" y="1772895"/>
              <a:ext cx="3674" cy="2970"/>
            </a:xfrm>
            <a:custGeom>
              <a:avLst/>
              <a:gdLst/>
              <a:ahLst/>
              <a:cxnLst/>
              <a:rect l="l" t="t" r="r" b="b"/>
              <a:pathLst>
                <a:path w="47" h="38" extrusionOk="0">
                  <a:moveTo>
                    <a:pt x="13" y="1"/>
                  </a:moveTo>
                  <a:cubicBezTo>
                    <a:pt x="1" y="1"/>
                    <a:pt x="21" y="37"/>
                    <a:pt x="29" y="37"/>
                  </a:cubicBezTo>
                  <a:cubicBezTo>
                    <a:pt x="31" y="37"/>
                    <a:pt x="33" y="35"/>
                    <a:pt x="33" y="31"/>
                  </a:cubicBezTo>
                  <a:cubicBezTo>
                    <a:pt x="47" y="17"/>
                    <a:pt x="33" y="3"/>
                    <a:pt x="19" y="3"/>
                  </a:cubicBezTo>
                  <a:cubicBezTo>
                    <a:pt x="16" y="1"/>
                    <a:pt x="14" y="1"/>
                    <a:pt x="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5866;p57"/>
            <p:cNvSpPr/>
            <p:nvPr/>
          </p:nvSpPr>
          <p:spPr>
            <a:xfrm flipH="1">
              <a:off x="1457668" y="1761874"/>
              <a:ext cx="39395" cy="27905"/>
            </a:xfrm>
            <a:custGeom>
              <a:avLst/>
              <a:gdLst/>
              <a:ahLst/>
              <a:cxnLst/>
              <a:rect l="l" t="t" r="r" b="b"/>
              <a:pathLst>
                <a:path w="504" h="357" extrusionOk="0">
                  <a:moveTo>
                    <a:pt x="242" y="1"/>
                  </a:moveTo>
                  <a:cubicBezTo>
                    <a:pt x="50" y="1"/>
                    <a:pt x="0" y="300"/>
                    <a:pt x="210" y="353"/>
                  </a:cubicBezTo>
                  <a:cubicBezTo>
                    <a:pt x="223" y="355"/>
                    <a:pt x="236" y="357"/>
                    <a:pt x="248" y="357"/>
                  </a:cubicBezTo>
                  <a:cubicBezTo>
                    <a:pt x="442" y="357"/>
                    <a:pt x="503" y="57"/>
                    <a:pt x="280" y="4"/>
                  </a:cubicBezTo>
                  <a:cubicBezTo>
                    <a:pt x="267" y="2"/>
                    <a:pt x="254" y="1"/>
                    <a:pt x="2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5867;p57"/>
            <p:cNvSpPr/>
            <p:nvPr/>
          </p:nvSpPr>
          <p:spPr>
            <a:xfrm flipH="1">
              <a:off x="1469080" y="1771332"/>
              <a:ext cx="10474" cy="9771"/>
            </a:xfrm>
            <a:custGeom>
              <a:avLst/>
              <a:gdLst/>
              <a:ahLst/>
              <a:cxnLst/>
              <a:rect l="l" t="t" r="r" b="b"/>
              <a:pathLst>
                <a:path w="134" h="125" extrusionOk="0">
                  <a:moveTo>
                    <a:pt x="67" y="0"/>
                  </a:moveTo>
                  <a:cubicBezTo>
                    <a:pt x="43" y="0"/>
                    <a:pt x="20" y="16"/>
                    <a:pt x="14" y="51"/>
                  </a:cubicBezTo>
                  <a:cubicBezTo>
                    <a:pt x="0" y="78"/>
                    <a:pt x="14" y="120"/>
                    <a:pt x="56" y="120"/>
                  </a:cubicBezTo>
                  <a:cubicBezTo>
                    <a:pt x="61" y="123"/>
                    <a:pt x="66" y="124"/>
                    <a:pt x="71" y="124"/>
                  </a:cubicBezTo>
                  <a:cubicBezTo>
                    <a:pt x="94" y="124"/>
                    <a:pt x="114" y="101"/>
                    <a:pt x="126" y="78"/>
                  </a:cubicBezTo>
                  <a:cubicBezTo>
                    <a:pt x="134" y="30"/>
                    <a:pt x="99" y="0"/>
                    <a:pt x="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5868;p57"/>
            <p:cNvSpPr/>
            <p:nvPr/>
          </p:nvSpPr>
          <p:spPr>
            <a:xfrm flipH="1">
              <a:off x="1372625" y="1711301"/>
              <a:ext cx="20792" cy="18447"/>
            </a:xfrm>
            <a:custGeom>
              <a:avLst/>
              <a:gdLst/>
              <a:ahLst/>
              <a:cxnLst/>
              <a:rect l="l" t="t" r="r" b="b"/>
              <a:pathLst>
                <a:path w="266" h="236" extrusionOk="0">
                  <a:moveTo>
                    <a:pt x="123" y="1"/>
                  </a:moveTo>
                  <a:cubicBezTo>
                    <a:pt x="70" y="1"/>
                    <a:pt x="25" y="38"/>
                    <a:pt x="14" y="93"/>
                  </a:cubicBezTo>
                  <a:cubicBezTo>
                    <a:pt x="0" y="163"/>
                    <a:pt x="42" y="219"/>
                    <a:pt x="112" y="233"/>
                  </a:cubicBezTo>
                  <a:cubicBezTo>
                    <a:pt x="119" y="235"/>
                    <a:pt x="127" y="235"/>
                    <a:pt x="134" y="235"/>
                  </a:cubicBezTo>
                  <a:cubicBezTo>
                    <a:pt x="185" y="235"/>
                    <a:pt x="239" y="198"/>
                    <a:pt x="251" y="149"/>
                  </a:cubicBezTo>
                  <a:cubicBezTo>
                    <a:pt x="265" y="79"/>
                    <a:pt x="223" y="10"/>
                    <a:pt x="167" y="10"/>
                  </a:cubicBezTo>
                  <a:cubicBezTo>
                    <a:pt x="152" y="4"/>
                    <a:pt x="138" y="1"/>
                    <a:pt x="1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5869;p57"/>
            <p:cNvSpPr/>
            <p:nvPr/>
          </p:nvSpPr>
          <p:spPr>
            <a:xfrm flipH="1">
              <a:off x="1377002" y="1718101"/>
              <a:ext cx="7738" cy="6410"/>
            </a:xfrm>
            <a:custGeom>
              <a:avLst/>
              <a:gdLst/>
              <a:ahLst/>
              <a:cxnLst/>
              <a:rect l="l" t="t" r="r" b="b"/>
              <a:pathLst>
                <a:path w="99" h="82" extrusionOk="0">
                  <a:moveTo>
                    <a:pt x="43" y="1"/>
                  </a:moveTo>
                  <a:cubicBezTo>
                    <a:pt x="29" y="1"/>
                    <a:pt x="15" y="14"/>
                    <a:pt x="15" y="34"/>
                  </a:cubicBezTo>
                  <a:cubicBezTo>
                    <a:pt x="1" y="48"/>
                    <a:pt x="28" y="76"/>
                    <a:pt x="42" y="76"/>
                  </a:cubicBezTo>
                  <a:cubicBezTo>
                    <a:pt x="50" y="80"/>
                    <a:pt x="56" y="81"/>
                    <a:pt x="62" y="81"/>
                  </a:cubicBezTo>
                  <a:cubicBezTo>
                    <a:pt x="78" y="81"/>
                    <a:pt x="88" y="69"/>
                    <a:pt x="98" y="48"/>
                  </a:cubicBezTo>
                  <a:cubicBezTo>
                    <a:pt x="98" y="20"/>
                    <a:pt x="84" y="6"/>
                    <a:pt x="56" y="6"/>
                  </a:cubicBezTo>
                  <a:cubicBezTo>
                    <a:pt x="53" y="3"/>
                    <a:pt x="48" y="1"/>
                    <a:pt x="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5870;p57"/>
            <p:cNvSpPr/>
            <p:nvPr/>
          </p:nvSpPr>
          <p:spPr>
            <a:xfrm flipH="1">
              <a:off x="1526219" y="1789935"/>
              <a:ext cx="20948" cy="18291"/>
            </a:xfrm>
            <a:custGeom>
              <a:avLst/>
              <a:gdLst/>
              <a:ahLst/>
              <a:cxnLst/>
              <a:rect l="l" t="t" r="r" b="b"/>
              <a:pathLst>
                <a:path w="268" h="234" extrusionOk="0">
                  <a:moveTo>
                    <a:pt x="128" y="1"/>
                  </a:moveTo>
                  <a:cubicBezTo>
                    <a:pt x="79" y="1"/>
                    <a:pt x="31" y="28"/>
                    <a:pt x="14" y="92"/>
                  </a:cubicBezTo>
                  <a:cubicBezTo>
                    <a:pt x="0" y="161"/>
                    <a:pt x="42" y="217"/>
                    <a:pt x="98" y="231"/>
                  </a:cubicBezTo>
                  <a:cubicBezTo>
                    <a:pt x="107" y="233"/>
                    <a:pt x="116" y="234"/>
                    <a:pt x="125" y="234"/>
                  </a:cubicBezTo>
                  <a:cubicBezTo>
                    <a:pt x="185" y="234"/>
                    <a:pt x="239" y="196"/>
                    <a:pt x="251" y="147"/>
                  </a:cubicBezTo>
                  <a:cubicBezTo>
                    <a:pt x="268" y="57"/>
                    <a:pt x="197" y="1"/>
                    <a:pt x="1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5871;p57"/>
            <p:cNvSpPr/>
            <p:nvPr/>
          </p:nvSpPr>
          <p:spPr>
            <a:xfrm flipH="1">
              <a:off x="1530753" y="1796657"/>
              <a:ext cx="7738" cy="6331"/>
            </a:xfrm>
            <a:custGeom>
              <a:avLst/>
              <a:gdLst/>
              <a:ahLst/>
              <a:cxnLst/>
              <a:rect l="l" t="t" r="r" b="b"/>
              <a:pathLst>
                <a:path w="99" h="81" extrusionOk="0">
                  <a:moveTo>
                    <a:pt x="43" y="0"/>
                  </a:moveTo>
                  <a:cubicBezTo>
                    <a:pt x="30" y="0"/>
                    <a:pt x="15" y="13"/>
                    <a:pt x="15" y="33"/>
                  </a:cubicBezTo>
                  <a:cubicBezTo>
                    <a:pt x="1" y="47"/>
                    <a:pt x="15" y="75"/>
                    <a:pt x="43" y="75"/>
                  </a:cubicBezTo>
                  <a:cubicBezTo>
                    <a:pt x="46" y="79"/>
                    <a:pt x="51" y="81"/>
                    <a:pt x="56" y="81"/>
                  </a:cubicBezTo>
                  <a:cubicBezTo>
                    <a:pt x="70" y="81"/>
                    <a:pt x="85" y="68"/>
                    <a:pt x="85" y="47"/>
                  </a:cubicBezTo>
                  <a:cubicBezTo>
                    <a:pt x="98" y="33"/>
                    <a:pt x="85" y="6"/>
                    <a:pt x="57" y="6"/>
                  </a:cubicBezTo>
                  <a:cubicBezTo>
                    <a:pt x="53" y="2"/>
                    <a:pt x="48" y="0"/>
                    <a:pt x="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5872;p57"/>
            <p:cNvSpPr/>
            <p:nvPr/>
          </p:nvSpPr>
          <p:spPr>
            <a:xfrm flipH="1">
              <a:off x="1762903" y="1671280"/>
              <a:ext cx="26420" cy="18291"/>
            </a:xfrm>
            <a:custGeom>
              <a:avLst/>
              <a:gdLst/>
              <a:ahLst/>
              <a:cxnLst/>
              <a:rect l="l" t="t" r="r" b="b"/>
              <a:pathLst>
                <a:path w="338" h="234" extrusionOk="0">
                  <a:moveTo>
                    <a:pt x="162" y="1"/>
                  </a:moveTo>
                  <a:cubicBezTo>
                    <a:pt x="36" y="1"/>
                    <a:pt x="0" y="203"/>
                    <a:pt x="141" y="229"/>
                  </a:cubicBezTo>
                  <a:cubicBezTo>
                    <a:pt x="154" y="232"/>
                    <a:pt x="165" y="234"/>
                    <a:pt x="176" y="234"/>
                  </a:cubicBezTo>
                  <a:cubicBezTo>
                    <a:pt x="302" y="234"/>
                    <a:pt x="338" y="31"/>
                    <a:pt x="197" y="5"/>
                  </a:cubicBezTo>
                  <a:cubicBezTo>
                    <a:pt x="185" y="2"/>
                    <a:pt x="173" y="1"/>
                    <a:pt x="1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5873;p57"/>
            <p:cNvSpPr/>
            <p:nvPr/>
          </p:nvSpPr>
          <p:spPr>
            <a:xfrm flipH="1">
              <a:off x="1770954" y="1678706"/>
              <a:ext cx="6253" cy="5081"/>
            </a:xfrm>
            <a:custGeom>
              <a:avLst/>
              <a:gdLst/>
              <a:ahLst/>
              <a:cxnLst/>
              <a:rect l="l" t="t" r="r" b="b"/>
              <a:pathLst>
                <a:path w="80" h="65" extrusionOk="0">
                  <a:moveTo>
                    <a:pt x="24" y="1"/>
                  </a:moveTo>
                  <a:cubicBezTo>
                    <a:pt x="18" y="1"/>
                    <a:pt x="14" y="7"/>
                    <a:pt x="14" y="22"/>
                  </a:cubicBezTo>
                  <a:cubicBezTo>
                    <a:pt x="0" y="36"/>
                    <a:pt x="14" y="64"/>
                    <a:pt x="42" y="64"/>
                  </a:cubicBezTo>
                  <a:cubicBezTo>
                    <a:pt x="45" y="65"/>
                    <a:pt x="48" y="65"/>
                    <a:pt x="50" y="65"/>
                  </a:cubicBezTo>
                  <a:cubicBezTo>
                    <a:pt x="80" y="65"/>
                    <a:pt x="43" y="1"/>
                    <a:pt x="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5874;p57"/>
            <p:cNvSpPr/>
            <p:nvPr/>
          </p:nvSpPr>
          <p:spPr>
            <a:xfrm flipH="1">
              <a:off x="1738984" y="1712864"/>
              <a:ext cx="20792" cy="18056"/>
            </a:xfrm>
            <a:custGeom>
              <a:avLst/>
              <a:gdLst/>
              <a:ahLst/>
              <a:cxnLst/>
              <a:rect l="l" t="t" r="r" b="b"/>
              <a:pathLst>
                <a:path w="266" h="231" extrusionOk="0">
                  <a:moveTo>
                    <a:pt x="131" y="1"/>
                  </a:moveTo>
                  <a:cubicBezTo>
                    <a:pt x="81" y="1"/>
                    <a:pt x="26" y="39"/>
                    <a:pt x="14" y="87"/>
                  </a:cubicBezTo>
                  <a:cubicBezTo>
                    <a:pt x="0" y="157"/>
                    <a:pt x="42" y="213"/>
                    <a:pt x="98" y="227"/>
                  </a:cubicBezTo>
                  <a:cubicBezTo>
                    <a:pt x="110" y="229"/>
                    <a:pt x="121" y="230"/>
                    <a:pt x="133" y="230"/>
                  </a:cubicBezTo>
                  <a:cubicBezTo>
                    <a:pt x="189" y="230"/>
                    <a:pt x="240" y="201"/>
                    <a:pt x="251" y="143"/>
                  </a:cubicBezTo>
                  <a:cubicBezTo>
                    <a:pt x="265" y="73"/>
                    <a:pt x="223" y="17"/>
                    <a:pt x="154" y="4"/>
                  </a:cubicBezTo>
                  <a:cubicBezTo>
                    <a:pt x="146" y="2"/>
                    <a:pt x="139" y="1"/>
                    <a:pt x="1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5875;p57"/>
            <p:cNvSpPr/>
            <p:nvPr/>
          </p:nvSpPr>
          <p:spPr>
            <a:xfrm flipH="1">
              <a:off x="1743361" y="1719196"/>
              <a:ext cx="7738" cy="5941"/>
            </a:xfrm>
            <a:custGeom>
              <a:avLst/>
              <a:gdLst/>
              <a:ahLst/>
              <a:cxnLst/>
              <a:rect l="l" t="t" r="r" b="b"/>
              <a:pathLst>
                <a:path w="99" h="76" extrusionOk="0">
                  <a:moveTo>
                    <a:pt x="37" y="1"/>
                  </a:moveTo>
                  <a:cubicBezTo>
                    <a:pt x="22" y="1"/>
                    <a:pt x="15" y="14"/>
                    <a:pt x="15" y="34"/>
                  </a:cubicBezTo>
                  <a:cubicBezTo>
                    <a:pt x="1" y="48"/>
                    <a:pt x="15" y="76"/>
                    <a:pt x="43" y="76"/>
                  </a:cubicBezTo>
                  <a:cubicBezTo>
                    <a:pt x="85" y="76"/>
                    <a:pt x="99" y="20"/>
                    <a:pt x="57" y="6"/>
                  </a:cubicBezTo>
                  <a:cubicBezTo>
                    <a:pt x="49" y="2"/>
                    <a:pt x="43" y="1"/>
                    <a:pt x="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5876;p57"/>
            <p:cNvSpPr/>
            <p:nvPr/>
          </p:nvSpPr>
          <p:spPr>
            <a:xfrm flipH="1">
              <a:off x="1747973" y="1607888"/>
              <a:ext cx="21652" cy="19385"/>
            </a:xfrm>
            <a:custGeom>
              <a:avLst/>
              <a:gdLst/>
              <a:ahLst/>
              <a:cxnLst/>
              <a:rect l="l" t="t" r="r" b="b"/>
              <a:pathLst>
                <a:path w="277" h="248" extrusionOk="0">
                  <a:moveTo>
                    <a:pt x="135" y="0"/>
                  </a:moveTo>
                  <a:cubicBezTo>
                    <a:pt x="87" y="0"/>
                    <a:pt x="40" y="28"/>
                    <a:pt x="29" y="91"/>
                  </a:cubicBezTo>
                  <a:cubicBezTo>
                    <a:pt x="1" y="161"/>
                    <a:pt x="43" y="231"/>
                    <a:pt x="112" y="245"/>
                  </a:cubicBezTo>
                  <a:cubicBezTo>
                    <a:pt x="120" y="246"/>
                    <a:pt x="127" y="247"/>
                    <a:pt x="134" y="247"/>
                  </a:cubicBezTo>
                  <a:cubicBezTo>
                    <a:pt x="185" y="247"/>
                    <a:pt x="240" y="208"/>
                    <a:pt x="252" y="147"/>
                  </a:cubicBezTo>
                  <a:cubicBezTo>
                    <a:pt x="276" y="57"/>
                    <a:pt x="205" y="0"/>
                    <a:pt x="1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5877;p57"/>
            <p:cNvSpPr/>
            <p:nvPr/>
          </p:nvSpPr>
          <p:spPr>
            <a:xfrm flipH="1">
              <a:off x="1752507" y="1614689"/>
              <a:ext cx="7269" cy="6879"/>
            </a:xfrm>
            <a:custGeom>
              <a:avLst/>
              <a:gdLst/>
              <a:ahLst/>
              <a:cxnLst/>
              <a:rect l="l" t="t" r="r" b="b"/>
              <a:pathLst>
                <a:path w="93" h="88" extrusionOk="0">
                  <a:moveTo>
                    <a:pt x="40" y="1"/>
                  </a:moveTo>
                  <a:cubicBezTo>
                    <a:pt x="23" y="1"/>
                    <a:pt x="6" y="10"/>
                    <a:pt x="0" y="32"/>
                  </a:cubicBezTo>
                  <a:cubicBezTo>
                    <a:pt x="0" y="60"/>
                    <a:pt x="14" y="74"/>
                    <a:pt x="28" y="88"/>
                  </a:cubicBezTo>
                  <a:cubicBezTo>
                    <a:pt x="56" y="88"/>
                    <a:pt x="70" y="74"/>
                    <a:pt x="84" y="46"/>
                  </a:cubicBezTo>
                  <a:cubicBezTo>
                    <a:pt x="92" y="21"/>
                    <a:pt x="66" y="1"/>
                    <a:pt x="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5878;p57"/>
            <p:cNvSpPr/>
            <p:nvPr/>
          </p:nvSpPr>
          <p:spPr>
            <a:xfrm flipH="1">
              <a:off x="1531691" y="1648378"/>
              <a:ext cx="26498" cy="18291"/>
            </a:xfrm>
            <a:custGeom>
              <a:avLst/>
              <a:gdLst/>
              <a:ahLst/>
              <a:cxnLst/>
              <a:rect l="l" t="t" r="r" b="b"/>
              <a:pathLst>
                <a:path w="339" h="234" extrusionOk="0">
                  <a:moveTo>
                    <a:pt x="162" y="1"/>
                  </a:moveTo>
                  <a:cubicBezTo>
                    <a:pt x="36" y="1"/>
                    <a:pt x="0" y="203"/>
                    <a:pt x="141" y="229"/>
                  </a:cubicBezTo>
                  <a:cubicBezTo>
                    <a:pt x="154" y="232"/>
                    <a:pt x="165" y="234"/>
                    <a:pt x="176" y="234"/>
                  </a:cubicBezTo>
                  <a:cubicBezTo>
                    <a:pt x="302" y="234"/>
                    <a:pt x="338" y="31"/>
                    <a:pt x="197" y="6"/>
                  </a:cubicBezTo>
                  <a:cubicBezTo>
                    <a:pt x="185" y="2"/>
                    <a:pt x="173" y="1"/>
                    <a:pt x="1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5879;p57"/>
            <p:cNvSpPr/>
            <p:nvPr/>
          </p:nvSpPr>
          <p:spPr>
            <a:xfrm flipH="1">
              <a:off x="1539194" y="1656898"/>
              <a:ext cx="7582" cy="4377"/>
            </a:xfrm>
            <a:custGeom>
              <a:avLst/>
              <a:gdLst/>
              <a:ahLst/>
              <a:cxnLst/>
              <a:rect l="l" t="t" r="r" b="b"/>
              <a:pathLst>
                <a:path w="97" h="56" extrusionOk="0">
                  <a:moveTo>
                    <a:pt x="79" y="1"/>
                  </a:moveTo>
                  <a:cubicBezTo>
                    <a:pt x="52" y="1"/>
                    <a:pt x="1" y="40"/>
                    <a:pt x="51" y="50"/>
                  </a:cubicBezTo>
                  <a:cubicBezTo>
                    <a:pt x="55" y="54"/>
                    <a:pt x="60" y="55"/>
                    <a:pt x="64" y="55"/>
                  </a:cubicBezTo>
                  <a:cubicBezTo>
                    <a:pt x="78" y="55"/>
                    <a:pt x="93" y="43"/>
                    <a:pt x="93" y="22"/>
                  </a:cubicBezTo>
                  <a:cubicBezTo>
                    <a:pt x="97" y="7"/>
                    <a:pt x="90" y="1"/>
                    <a:pt x="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5880;p57"/>
            <p:cNvSpPr/>
            <p:nvPr/>
          </p:nvSpPr>
          <p:spPr>
            <a:xfrm flipH="1">
              <a:off x="1385678" y="1661432"/>
              <a:ext cx="26420" cy="18369"/>
            </a:xfrm>
            <a:custGeom>
              <a:avLst/>
              <a:gdLst/>
              <a:ahLst/>
              <a:cxnLst/>
              <a:rect l="l" t="t" r="r" b="b"/>
              <a:pathLst>
                <a:path w="338" h="235" extrusionOk="0">
                  <a:moveTo>
                    <a:pt x="148" y="1"/>
                  </a:moveTo>
                  <a:cubicBezTo>
                    <a:pt x="24" y="1"/>
                    <a:pt x="0" y="203"/>
                    <a:pt x="141" y="229"/>
                  </a:cubicBezTo>
                  <a:cubicBezTo>
                    <a:pt x="154" y="232"/>
                    <a:pt x="165" y="234"/>
                    <a:pt x="177" y="234"/>
                  </a:cubicBezTo>
                  <a:cubicBezTo>
                    <a:pt x="302" y="234"/>
                    <a:pt x="337" y="32"/>
                    <a:pt x="183" y="6"/>
                  </a:cubicBezTo>
                  <a:cubicBezTo>
                    <a:pt x="171" y="3"/>
                    <a:pt x="159" y="1"/>
                    <a:pt x="1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5881;p57"/>
            <p:cNvSpPr/>
            <p:nvPr/>
          </p:nvSpPr>
          <p:spPr>
            <a:xfrm flipH="1">
              <a:off x="1393886" y="1670030"/>
              <a:ext cx="7113" cy="4299"/>
            </a:xfrm>
            <a:custGeom>
              <a:avLst/>
              <a:gdLst/>
              <a:ahLst/>
              <a:cxnLst/>
              <a:rect l="l" t="t" r="r" b="b"/>
              <a:pathLst>
                <a:path w="91" h="55" extrusionOk="0">
                  <a:moveTo>
                    <a:pt x="78" y="0"/>
                  </a:moveTo>
                  <a:cubicBezTo>
                    <a:pt x="55" y="0"/>
                    <a:pt x="1" y="39"/>
                    <a:pt x="41" y="49"/>
                  </a:cubicBezTo>
                  <a:cubicBezTo>
                    <a:pt x="49" y="53"/>
                    <a:pt x="55" y="55"/>
                    <a:pt x="61" y="55"/>
                  </a:cubicBezTo>
                  <a:cubicBezTo>
                    <a:pt x="76" y="55"/>
                    <a:pt x="83" y="42"/>
                    <a:pt x="83" y="21"/>
                  </a:cubicBezTo>
                  <a:cubicBezTo>
                    <a:pt x="91" y="6"/>
                    <a:pt x="87" y="0"/>
                    <a:pt x="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5882;p57"/>
            <p:cNvSpPr/>
            <p:nvPr/>
          </p:nvSpPr>
          <p:spPr>
            <a:xfrm flipH="1">
              <a:off x="1429373" y="1794625"/>
              <a:ext cx="20792" cy="18447"/>
            </a:xfrm>
            <a:custGeom>
              <a:avLst/>
              <a:gdLst/>
              <a:ahLst/>
              <a:cxnLst/>
              <a:rect l="l" t="t" r="r" b="b"/>
              <a:pathLst>
                <a:path w="266" h="236" extrusionOk="0">
                  <a:moveTo>
                    <a:pt x="133" y="0"/>
                  </a:moveTo>
                  <a:cubicBezTo>
                    <a:pt x="77" y="0"/>
                    <a:pt x="26" y="29"/>
                    <a:pt x="15" y="87"/>
                  </a:cubicBezTo>
                  <a:cubicBezTo>
                    <a:pt x="1" y="157"/>
                    <a:pt x="43" y="213"/>
                    <a:pt x="112" y="227"/>
                  </a:cubicBezTo>
                  <a:cubicBezTo>
                    <a:pt x="124" y="233"/>
                    <a:pt x="137" y="236"/>
                    <a:pt x="149" y="236"/>
                  </a:cubicBezTo>
                  <a:cubicBezTo>
                    <a:pt x="195" y="236"/>
                    <a:pt x="241" y="198"/>
                    <a:pt x="252" y="143"/>
                  </a:cubicBezTo>
                  <a:cubicBezTo>
                    <a:pt x="266" y="73"/>
                    <a:pt x="224" y="18"/>
                    <a:pt x="168" y="4"/>
                  </a:cubicBezTo>
                  <a:cubicBezTo>
                    <a:pt x="156" y="1"/>
                    <a:pt x="145" y="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5883;p57"/>
            <p:cNvSpPr/>
            <p:nvPr/>
          </p:nvSpPr>
          <p:spPr>
            <a:xfrm flipH="1">
              <a:off x="1432968" y="1800331"/>
              <a:ext cx="8442" cy="6722"/>
            </a:xfrm>
            <a:custGeom>
              <a:avLst/>
              <a:gdLst/>
              <a:ahLst/>
              <a:cxnLst/>
              <a:rect l="l" t="t" r="r" b="b"/>
              <a:pathLst>
                <a:path w="108" h="86" extrusionOk="0">
                  <a:moveTo>
                    <a:pt x="56" y="0"/>
                  </a:moveTo>
                  <a:cubicBezTo>
                    <a:pt x="42" y="0"/>
                    <a:pt x="14" y="14"/>
                    <a:pt x="14" y="42"/>
                  </a:cubicBezTo>
                  <a:cubicBezTo>
                    <a:pt x="0" y="56"/>
                    <a:pt x="14" y="84"/>
                    <a:pt x="42" y="84"/>
                  </a:cubicBezTo>
                  <a:cubicBezTo>
                    <a:pt x="46" y="85"/>
                    <a:pt x="50" y="86"/>
                    <a:pt x="54" y="86"/>
                  </a:cubicBezTo>
                  <a:cubicBezTo>
                    <a:pt x="100" y="86"/>
                    <a:pt x="108" y="13"/>
                    <a:pt x="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5884;p57"/>
            <p:cNvSpPr/>
            <p:nvPr/>
          </p:nvSpPr>
          <p:spPr>
            <a:xfrm flipH="1">
              <a:off x="1349644" y="1752181"/>
              <a:ext cx="26732" cy="19150"/>
            </a:xfrm>
            <a:custGeom>
              <a:avLst/>
              <a:gdLst/>
              <a:ahLst/>
              <a:cxnLst/>
              <a:rect l="l" t="t" r="r" b="b"/>
              <a:pathLst>
                <a:path w="342" h="245" extrusionOk="0">
                  <a:moveTo>
                    <a:pt x="175" y="0"/>
                  </a:moveTo>
                  <a:cubicBezTo>
                    <a:pt x="41" y="0"/>
                    <a:pt x="0" y="200"/>
                    <a:pt x="145" y="240"/>
                  </a:cubicBezTo>
                  <a:cubicBezTo>
                    <a:pt x="157" y="243"/>
                    <a:pt x="169" y="245"/>
                    <a:pt x="180" y="245"/>
                  </a:cubicBezTo>
                  <a:cubicBezTo>
                    <a:pt x="306" y="245"/>
                    <a:pt x="342" y="41"/>
                    <a:pt x="200" y="3"/>
                  </a:cubicBezTo>
                  <a:cubicBezTo>
                    <a:pt x="191" y="1"/>
                    <a:pt x="183" y="0"/>
                    <a:pt x="175" y="0"/>
                  </a:cubicBezTo>
                  <a:close/>
                </a:path>
              </a:pathLst>
            </a:custGeom>
            <a:solidFill>
              <a:srgbClr val="0093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5885;p57"/>
            <p:cNvSpPr/>
            <p:nvPr/>
          </p:nvSpPr>
          <p:spPr>
            <a:xfrm flipH="1">
              <a:off x="1357070" y="1761092"/>
              <a:ext cx="7582" cy="4455"/>
            </a:xfrm>
            <a:custGeom>
              <a:avLst/>
              <a:gdLst/>
              <a:ahLst/>
              <a:cxnLst/>
              <a:rect l="l" t="t" r="r" b="b"/>
              <a:pathLst>
                <a:path w="97" h="57" extrusionOk="0">
                  <a:moveTo>
                    <a:pt x="78" y="1"/>
                  </a:moveTo>
                  <a:cubicBezTo>
                    <a:pt x="50" y="1"/>
                    <a:pt x="1" y="46"/>
                    <a:pt x="50" y="56"/>
                  </a:cubicBezTo>
                  <a:cubicBezTo>
                    <a:pt x="64" y="56"/>
                    <a:pt x="92" y="42"/>
                    <a:pt x="92" y="28"/>
                  </a:cubicBezTo>
                  <a:cubicBezTo>
                    <a:pt x="96" y="8"/>
                    <a:pt x="89" y="1"/>
                    <a:pt x="78" y="1"/>
                  </a:cubicBezTo>
                  <a:close/>
                </a:path>
              </a:pathLst>
            </a:custGeom>
            <a:solidFill>
              <a:srgbClr val="0093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5886;p57"/>
            <p:cNvSpPr/>
            <p:nvPr/>
          </p:nvSpPr>
          <p:spPr>
            <a:xfrm flipH="1">
              <a:off x="1580934" y="1696215"/>
              <a:ext cx="31188" cy="27436"/>
            </a:xfrm>
            <a:custGeom>
              <a:avLst/>
              <a:gdLst/>
              <a:ahLst/>
              <a:cxnLst/>
              <a:rect l="l" t="t" r="r" b="b"/>
              <a:pathLst>
                <a:path w="399" h="351" extrusionOk="0">
                  <a:moveTo>
                    <a:pt x="199" y="0"/>
                  </a:moveTo>
                  <a:cubicBezTo>
                    <a:pt x="83" y="0"/>
                    <a:pt x="1" y="133"/>
                    <a:pt x="50" y="244"/>
                  </a:cubicBezTo>
                  <a:cubicBezTo>
                    <a:pt x="79" y="316"/>
                    <a:pt x="144" y="351"/>
                    <a:pt x="210" y="351"/>
                  </a:cubicBezTo>
                  <a:cubicBezTo>
                    <a:pt x="273" y="351"/>
                    <a:pt x="337" y="319"/>
                    <a:pt x="371" y="258"/>
                  </a:cubicBezTo>
                  <a:cubicBezTo>
                    <a:pt x="399" y="147"/>
                    <a:pt x="343" y="35"/>
                    <a:pt x="245" y="7"/>
                  </a:cubicBezTo>
                  <a:cubicBezTo>
                    <a:pt x="229" y="2"/>
                    <a:pt x="214" y="0"/>
                    <a:pt x="1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5887;p57"/>
            <p:cNvSpPr/>
            <p:nvPr/>
          </p:nvSpPr>
          <p:spPr>
            <a:xfrm flipH="1">
              <a:off x="1590705" y="1703250"/>
              <a:ext cx="10787" cy="9849"/>
            </a:xfrm>
            <a:custGeom>
              <a:avLst/>
              <a:gdLst/>
              <a:ahLst/>
              <a:cxnLst/>
              <a:rect l="l" t="t" r="r" b="b"/>
              <a:pathLst>
                <a:path w="138" h="126" extrusionOk="0">
                  <a:moveTo>
                    <a:pt x="95" y="1"/>
                  </a:moveTo>
                  <a:cubicBezTo>
                    <a:pt x="68" y="1"/>
                    <a:pt x="26" y="15"/>
                    <a:pt x="26" y="57"/>
                  </a:cubicBezTo>
                  <a:cubicBezTo>
                    <a:pt x="1" y="98"/>
                    <a:pt x="45" y="125"/>
                    <a:pt x="85" y="125"/>
                  </a:cubicBezTo>
                  <a:cubicBezTo>
                    <a:pt x="112" y="125"/>
                    <a:pt x="137" y="113"/>
                    <a:pt x="137" y="85"/>
                  </a:cubicBezTo>
                  <a:cubicBezTo>
                    <a:pt x="137" y="57"/>
                    <a:pt x="123" y="15"/>
                    <a:pt x="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5888;p57"/>
            <p:cNvSpPr/>
            <p:nvPr/>
          </p:nvSpPr>
          <p:spPr>
            <a:xfrm flipH="1">
              <a:off x="1634321" y="1746084"/>
              <a:ext cx="15399" cy="10709"/>
            </a:xfrm>
            <a:custGeom>
              <a:avLst/>
              <a:gdLst/>
              <a:ahLst/>
              <a:cxnLst/>
              <a:rect l="l" t="t" r="r" b="b"/>
              <a:pathLst>
                <a:path w="197" h="137" extrusionOk="0">
                  <a:moveTo>
                    <a:pt x="152" y="1"/>
                  </a:moveTo>
                  <a:cubicBezTo>
                    <a:pt x="98" y="1"/>
                    <a:pt x="1" y="136"/>
                    <a:pt x="99" y="136"/>
                  </a:cubicBezTo>
                  <a:cubicBezTo>
                    <a:pt x="155" y="136"/>
                    <a:pt x="196" y="95"/>
                    <a:pt x="182" y="39"/>
                  </a:cubicBezTo>
                  <a:cubicBezTo>
                    <a:pt x="179" y="11"/>
                    <a:pt x="168" y="1"/>
                    <a:pt x="1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5889;p57"/>
            <p:cNvSpPr/>
            <p:nvPr/>
          </p:nvSpPr>
          <p:spPr>
            <a:xfrm flipH="1">
              <a:off x="1637604" y="1747960"/>
              <a:ext cx="5550" cy="4455"/>
            </a:xfrm>
            <a:custGeom>
              <a:avLst/>
              <a:gdLst/>
              <a:ahLst/>
              <a:cxnLst/>
              <a:rect l="l" t="t" r="r" b="b"/>
              <a:pathLst>
                <a:path w="71" h="57" extrusionOk="0">
                  <a:moveTo>
                    <a:pt x="29" y="1"/>
                  </a:moveTo>
                  <a:cubicBezTo>
                    <a:pt x="1" y="1"/>
                    <a:pt x="1" y="15"/>
                    <a:pt x="1" y="43"/>
                  </a:cubicBezTo>
                  <a:cubicBezTo>
                    <a:pt x="1" y="57"/>
                    <a:pt x="15" y="57"/>
                    <a:pt x="43" y="57"/>
                  </a:cubicBezTo>
                  <a:cubicBezTo>
                    <a:pt x="57" y="57"/>
                    <a:pt x="71" y="43"/>
                    <a:pt x="71" y="15"/>
                  </a:cubicBezTo>
                  <a:cubicBezTo>
                    <a:pt x="57" y="1"/>
                    <a:pt x="43" y="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5890;p57"/>
            <p:cNvSpPr/>
            <p:nvPr/>
          </p:nvSpPr>
          <p:spPr>
            <a:xfrm flipH="1">
              <a:off x="1467283" y="1662213"/>
              <a:ext cx="17743" cy="14148"/>
            </a:xfrm>
            <a:custGeom>
              <a:avLst/>
              <a:gdLst/>
              <a:ahLst/>
              <a:cxnLst/>
              <a:rect l="l" t="t" r="r" b="b"/>
              <a:pathLst>
                <a:path w="227" h="181" extrusionOk="0">
                  <a:moveTo>
                    <a:pt x="128" y="1"/>
                  </a:moveTo>
                  <a:cubicBezTo>
                    <a:pt x="119" y="1"/>
                    <a:pt x="109" y="4"/>
                    <a:pt x="98" y="10"/>
                  </a:cubicBezTo>
                  <a:cubicBezTo>
                    <a:pt x="42" y="24"/>
                    <a:pt x="0" y="66"/>
                    <a:pt x="14" y="108"/>
                  </a:cubicBezTo>
                  <a:cubicBezTo>
                    <a:pt x="26" y="154"/>
                    <a:pt x="66" y="181"/>
                    <a:pt x="111" y="181"/>
                  </a:cubicBezTo>
                  <a:cubicBezTo>
                    <a:pt x="121" y="181"/>
                    <a:pt x="130" y="180"/>
                    <a:pt x="140" y="177"/>
                  </a:cubicBezTo>
                  <a:cubicBezTo>
                    <a:pt x="227" y="177"/>
                    <a:pt x="203" y="1"/>
                    <a:pt x="1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5891;p57"/>
            <p:cNvSpPr/>
            <p:nvPr/>
          </p:nvSpPr>
          <p:spPr>
            <a:xfrm flipH="1">
              <a:off x="1470800" y="1666200"/>
              <a:ext cx="5550" cy="4924"/>
            </a:xfrm>
            <a:custGeom>
              <a:avLst/>
              <a:gdLst/>
              <a:ahLst/>
              <a:cxnLst/>
              <a:rect l="l" t="t" r="r" b="b"/>
              <a:pathLst>
                <a:path w="71" h="63" extrusionOk="0">
                  <a:moveTo>
                    <a:pt x="29" y="1"/>
                  </a:moveTo>
                  <a:cubicBezTo>
                    <a:pt x="15" y="1"/>
                    <a:pt x="1" y="29"/>
                    <a:pt x="1" y="43"/>
                  </a:cubicBezTo>
                  <a:cubicBezTo>
                    <a:pt x="1" y="52"/>
                    <a:pt x="15" y="62"/>
                    <a:pt x="28" y="62"/>
                  </a:cubicBezTo>
                  <a:cubicBezTo>
                    <a:pt x="33" y="62"/>
                    <a:pt x="39" y="61"/>
                    <a:pt x="43" y="57"/>
                  </a:cubicBezTo>
                  <a:cubicBezTo>
                    <a:pt x="57" y="57"/>
                    <a:pt x="71" y="43"/>
                    <a:pt x="71" y="29"/>
                  </a:cubicBezTo>
                  <a:cubicBezTo>
                    <a:pt x="71" y="1"/>
                    <a:pt x="43" y="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5892;p57"/>
            <p:cNvSpPr/>
            <p:nvPr/>
          </p:nvSpPr>
          <p:spPr>
            <a:xfrm flipH="1">
              <a:off x="1452275" y="1735220"/>
              <a:ext cx="15399" cy="11725"/>
            </a:xfrm>
            <a:custGeom>
              <a:avLst/>
              <a:gdLst/>
              <a:ahLst/>
              <a:cxnLst/>
              <a:rect l="l" t="t" r="r" b="b"/>
              <a:pathLst>
                <a:path w="197" h="150" extrusionOk="0">
                  <a:moveTo>
                    <a:pt x="153" y="0"/>
                  </a:moveTo>
                  <a:cubicBezTo>
                    <a:pt x="99" y="0"/>
                    <a:pt x="1" y="139"/>
                    <a:pt x="99" y="150"/>
                  </a:cubicBezTo>
                  <a:cubicBezTo>
                    <a:pt x="155" y="136"/>
                    <a:pt x="197" y="94"/>
                    <a:pt x="183" y="38"/>
                  </a:cubicBezTo>
                  <a:cubicBezTo>
                    <a:pt x="180" y="11"/>
                    <a:pt x="168" y="0"/>
                    <a:pt x="1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5893;p57"/>
            <p:cNvSpPr/>
            <p:nvPr/>
          </p:nvSpPr>
          <p:spPr>
            <a:xfrm flipH="1">
              <a:off x="1456652" y="1737095"/>
              <a:ext cx="5472" cy="4455"/>
            </a:xfrm>
            <a:custGeom>
              <a:avLst/>
              <a:gdLst/>
              <a:ahLst/>
              <a:cxnLst/>
              <a:rect l="l" t="t" r="r" b="b"/>
              <a:pathLst>
                <a:path w="70" h="57" extrusionOk="0">
                  <a:moveTo>
                    <a:pt x="28" y="0"/>
                  </a:moveTo>
                  <a:cubicBezTo>
                    <a:pt x="0" y="14"/>
                    <a:pt x="0" y="28"/>
                    <a:pt x="0" y="42"/>
                  </a:cubicBezTo>
                  <a:cubicBezTo>
                    <a:pt x="0" y="56"/>
                    <a:pt x="28" y="56"/>
                    <a:pt x="42" y="56"/>
                  </a:cubicBezTo>
                  <a:cubicBezTo>
                    <a:pt x="56" y="56"/>
                    <a:pt x="70" y="42"/>
                    <a:pt x="70" y="28"/>
                  </a:cubicBezTo>
                  <a:cubicBezTo>
                    <a:pt x="70" y="14"/>
                    <a:pt x="42" y="0"/>
                    <a:pt x="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5894;p57"/>
            <p:cNvSpPr/>
            <p:nvPr/>
          </p:nvSpPr>
          <p:spPr>
            <a:xfrm flipH="1">
              <a:off x="1164393" y="1369641"/>
              <a:ext cx="814557" cy="495410"/>
            </a:xfrm>
            <a:custGeom>
              <a:avLst/>
              <a:gdLst/>
              <a:ahLst/>
              <a:cxnLst/>
              <a:rect l="l" t="t" r="r" b="b"/>
              <a:pathLst>
                <a:path w="10421" h="6338" extrusionOk="0">
                  <a:moveTo>
                    <a:pt x="5399" y="1"/>
                  </a:moveTo>
                  <a:lnTo>
                    <a:pt x="5120" y="1437"/>
                  </a:lnTo>
                  <a:cubicBezTo>
                    <a:pt x="4576" y="1619"/>
                    <a:pt x="1926" y="2470"/>
                    <a:pt x="1688" y="3753"/>
                  </a:cubicBezTo>
                  <a:cubicBezTo>
                    <a:pt x="1605" y="4255"/>
                    <a:pt x="1856" y="4729"/>
                    <a:pt x="2442" y="5190"/>
                  </a:cubicBezTo>
                  <a:cubicBezTo>
                    <a:pt x="2470" y="5204"/>
                    <a:pt x="3167" y="5650"/>
                    <a:pt x="4813" y="6054"/>
                  </a:cubicBezTo>
                  <a:cubicBezTo>
                    <a:pt x="5886" y="6291"/>
                    <a:pt x="6609" y="6338"/>
                    <a:pt x="6994" y="6338"/>
                  </a:cubicBezTo>
                  <a:cubicBezTo>
                    <a:pt x="7200" y="6338"/>
                    <a:pt x="7309" y="6324"/>
                    <a:pt x="7324" y="6319"/>
                  </a:cubicBezTo>
                  <a:cubicBezTo>
                    <a:pt x="8049" y="6180"/>
                    <a:pt x="8481" y="5859"/>
                    <a:pt x="8621" y="5371"/>
                  </a:cubicBezTo>
                  <a:cubicBezTo>
                    <a:pt x="8970" y="4116"/>
                    <a:pt x="6947" y="2177"/>
                    <a:pt x="6542" y="1786"/>
                  </a:cubicBezTo>
                  <a:lnTo>
                    <a:pt x="6919" y="363"/>
                  </a:lnTo>
                  <a:lnTo>
                    <a:pt x="6808" y="349"/>
                  </a:lnTo>
                  <a:lnTo>
                    <a:pt x="6459" y="1842"/>
                  </a:lnTo>
                  <a:cubicBezTo>
                    <a:pt x="6459" y="1842"/>
                    <a:pt x="10420" y="5524"/>
                    <a:pt x="7282" y="6152"/>
                  </a:cubicBezTo>
                  <a:cubicBezTo>
                    <a:pt x="7282" y="6152"/>
                    <a:pt x="7109" y="6184"/>
                    <a:pt x="6766" y="6184"/>
                  </a:cubicBezTo>
                  <a:cubicBezTo>
                    <a:pt x="6360" y="6184"/>
                    <a:pt x="5717" y="6139"/>
                    <a:pt x="4841" y="5943"/>
                  </a:cubicBezTo>
                  <a:cubicBezTo>
                    <a:pt x="3209" y="5538"/>
                    <a:pt x="2553" y="5050"/>
                    <a:pt x="2553" y="5050"/>
                  </a:cubicBezTo>
                  <a:cubicBezTo>
                    <a:pt x="1" y="3097"/>
                    <a:pt x="5176" y="1535"/>
                    <a:pt x="5176" y="1535"/>
                  </a:cubicBezTo>
                  <a:lnTo>
                    <a:pt x="5510" y="84"/>
                  </a:lnTo>
                  <a:cubicBezTo>
                    <a:pt x="5482" y="56"/>
                    <a:pt x="5441" y="29"/>
                    <a:pt x="53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5895;p57"/>
            <p:cNvSpPr/>
            <p:nvPr/>
          </p:nvSpPr>
          <p:spPr>
            <a:xfrm flipH="1">
              <a:off x="1513322" y="1384883"/>
              <a:ext cx="256303" cy="384963"/>
            </a:xfrm>
            <a:custGeom>
              <a:avLst/>
              <a:gdLst/>
              <a:ahLst/>
              <a:cxnLst/>
              <a:rect l="l" t="t" r="r" b="b"/>
              <a:pathLst>
                <a:path w="3279" h="4925" extrusionOk="0">
                  <a:moveTo>
                    <a:pt x="3167" y="29"/>
                  </a:moveTo>
                  <a:lnTo>
                    <a:pt x="3097" y="1"/>
                  </a:lnTo>
                  <a:lnTo>
                    <a:pt x="2665" y="1535"/>
                  </a:lnTo>
                  <a:lnTo>
                    <a:pt x="1" y="4297"/>
                  </a:lnTo>
                  <a:cubicBezTo>
                    <a:pt x="363" y="4590"/>
                    <a:pt x="768" y="4799"/>
                    <a:pt x="1214" y="4925"/>
                  </a:cubicBezTo>
                  <a:lnTo>
                    <a:pt x="3014" y="1633"/>
                  </a:lnTo>
                  <a:lnTo>
                    <a:pt x="3279" y="43"/>
                  </a:ln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5896;p57"/>
            <p:cNvSpPr/>
            <p:nvPr/>
          </p:nvSpPr>
          <p:spPr>
            <a:xfrm flipH="1">
              <a:off x="1361760" y="1581156"/>
              <a:ext cx="116700" cy="236684"/>
            </a:xfrm>
            <a:custGeom>
              <a:avLst/>
              <a:gdLst/>
              <a:ahLst/>
              <a:cxnLst/>
              <a:rect l="l" t="t" r="r" b="b"/>
              <a:pathLst>
                <a:path w="1493" h="3028" extrusionOk="0">
                  <a:moveTo>
                    <a:pt x="0" y="1"/>
                  </a:moveTo>
                  <a:lnTo>
                    <a:pt x="809" y="3028"/>
                  </a:lnTo>
                  <a:cubicBezTo>
                    <a:pt x="809" y="3028"/>
                    <a:pt x="1353" y="2972"/>
                    <a:pt x="1493" y="2804"/>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5897;p57"/>
            <p:cNvSpPr/>
            <p:nvPr/>
          </p:nvSpPr>
          <p:spPr>
            <a:xfrm flipH="1">
              <a:off x="1814282" y="1633527"/>
              <a:ext cx="58936" cy="110213"/>
            </a:xfrm>
            <a:custGeom>
              <a:avLst/>
              <a:gdLst/>
              <a:ahLst/>
              <a:cxnLst/>
              <a:rect l="l" t="t" r="r" b="b"/>
              <a:pathLst>
                <a:path w="754" h="1410" extrusionOk="0">
                  <a:moveTo>
                    <a:pt x="573" y="0"/>
                  </a:moveTo>
                  <a:lnTo>
                    <a:pt x="573" y="0"/>
                  </a:lnTo>
                  <a:cubicBezTo>
                    <a:pt x="572" y="1"/>
                    <a:pt x="1" y="656"/>
                    <a:pt x="754" y="1409"/>
                  </a:cubicBezTo>
                  <a:cubicBezTo>
                    <a:pt x="754" y="1409"/>
                    <a:pt x="126" y="726"/>
                    <a:pt x="5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5898;p57"/>
            <p:cNvSpPr/>
            <p:nvPr/>
          </p:nvSpPr>
          <p:spPr>
            <a:xfrm flipH="1">
              <a:off x="1611444" y="1498301"/>
              <a:ext cx="163678" cy="81839"/>
            </a:xfrm>
            <a:custGeom>
              <a:avLst/>
              <a:gdLst/>
              <a:ahLst/>
              <a:cxnLst/>
              <a:rect l="l" t="t" r="r" b="b"/>
              <a:pathLst>
                <a:path w="2094" h="1047" extrusionOk="0">
                  <a:moveTo>
                    <a:pt x="2093" y="1"/>
                  </a:moveTo>
                  <a:lnTo>
                    <a:pt x="2093" y="1"/>
                  </a:lnTo>
                  <a:cubicBezTo>
                    <a:pt x="503" y="447"/>
                    <a:pt x="1" y="1047"/>
                    <a:pt x="1" y="1047"/>
                  </a:cubicBezTo>
                  <a:cubicBezTo>
                    <a:pt x="517" y="545"/>
                    <a:pt x="2093" y="1"/>
                    <a:pt x="20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5899;p57"/>
            <p:cNvSpPr/>
            <p:nvPr/>
          </p:nvSpPr>
          <p:spPr>
            <a:xfrm flipH="1">
              <a:off x="1384662" y="1561615"/>
              <a:ext cx="323916" cy="76367"/>
            </a:xfrm>
            <a:custGeom>
              <a:avLst/>
              <a:gdLst/>
              <a:ahLst/>
              <a:cxnLst/>
              <a:rect l="l" t="t" r="r" b="b"/>
              <a:pathLst>
                <a:path w="4144" h="977" extrusionOk="0">
                  <a:moveTo>
                    <a:pt x="306" y="1"/>
                  </a:moveTo>
                  <a:cubicBezTo>
                    <a:pt x="129" y="1"/>
                    <a:pt x="23" y="10"/>
                    <a:pt x="1" y="14"/>
                  </a:cubicBezTo>
                  <a:cubicBezTo>
                    <a:pt x="1" y="14"/>
                    <a:pt x="1214" y="167"/>
                    <a:pt x="2065" y="362"/>
                  </a:cubicBezTo>
                  <a:cubicBezTo>
                    <a:pt x="2930" y="558"/>
                    <a:pt x="4144" y="976"/>
                    <a:pt x="4144" y="976"/>
                  </a:cubicBezTo>
                  <a:cubicBezTo>
                    <a:pt x="2352" y="113"/>
                    <a:pt x="912" y="1"/>
                    <a:pt x="3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5900;p57"/>
            <p:cNvSpPr/>
            <p:nvPr/>
          </p:nvSpPr>
          <p:spPr>
            <a:xfrm flipH="1">
              <a:off x="1455558" y="1594288"/>
              <a:ext cx="68707" cy="41662"/>
            </a:xfrm>
            <a:custGeom>
              <a:avLst/>
              <a:gdLst/>
              <a:ahLst/>
              <a:cxnLst/>
              <a:rect l="l" t="t" r="r" b="b"/>
              <a:pathLst>
                <a:path w="879" h="533" extrusionOk="0">
                  <a:moveTo>
                    <a:pt x="391" y="0"/>
                  </a:moveTo>
                  <a:cubicBezTo>
                    <a:pt x="391" y="0"/>
                    <a:pt x="628" y="474"/>
                    <a:pt x="0" y="516"/>
                  </a:cubicBezTo>
                  <a:cubicBezTo>
                    <a:pt x="54" y="527"/>
                    <a:pt x="108" y="532"/>
                    <a:pt x="162" y="532"/>
                  </a:cubicBezTo>
                  <a:cubicBezTo>
                    <a:pt x="321" y="532"/>
                    <a:pt x="479" y="488"/>
                    <a:pt x="614" y="405"/>
                  </a:cubicBezTo>
                  <a:cubicBezTo>
                    <a:pt x="879" y="195"/>
                    <a:pt x="391" y="0"/>
                    <a:pt x="391" y="0"/>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5901;p57"/>
            <p:cNvSpPr/>
            <p:nvPr/>
          </p:nvSpPr>
          <p:spPr>
            <a:xfrm flipH="1">
              <a:off x="1384662" y="1562631"/>
              <a:ext cx="322821" cy="89421"/>
            </a:xfrm>
            <a:custGeom>
              <a:avLst/>
              <a:gdLst/>
              <a:ahLst/>
              <a:cxnLst/>
              <a:rect l="l" t="t" r="r" b="b"/>
              <a:pathLst>
                <a:path w="4130" h="1144" extrusionOk="0">
                  <a:moveTo>
                    <a:pt x="1" y="1"/>
                  </a:moveTo>
                  <a:cubicBezTo>
                    <a:pt x="43" y="70"/>
                    <a:pt x="391" y="475"/>
                    <a:pt x="2023" y="921"/>
                  </a:cubicBezTo>
                  <a:cubicBezTo>
                    <a:pt x="2661" y="1089"/>
                    <a:pt x="3111" y="1143"/>
                    <a:pt x="3426" y="1143"/>
                  </a:cubicBezTo>
                  <a:cubicBezTo>
                    <a:pt x="4002" y="1143"/>
                    <a:pt x="4130" y="963"/>
                    <a:pt x="4130" y="963"/>
                  </a:cubicBezTo>
                  <a:lnTo>
                    <a:pt x="4130" y="949"/>
                  </a:lnTo>
                  <a:cubicBezTo>
                    <a:pt x="4121" y="957"/>
                    <a:pt x="3930" y="1065"/>
                    <a:pt x="3450" y="1065"/>
                  </a:cubicBezTo>
                  <a:cubicBezTo>
                    <a:pt x="3123" y="1065"/>
                    <a:pt x="2664" y="1015"/>
                    <a:pt x="2037" y="851"/>
                  </a:cubicBezTo>
                  <a:cubicBezTo>
                    <a:pt x="587" y="475"/>
                    <a:pt x="71" y="70"/>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5902;p57"/>
            <p:cNvSpPr/>
            <p:nvPr/>
          </p:nvSpPr>
          <p:spPr>
            <a:xfrm flipH="1">
              <a:off x="2830401" y="3315250"/>
              <a:ext cx="181343" cy="38848"/>
            </a:xfrm>
            <a:custGeom>
              <a:avLst/>
              <a:gdLst/>
              <a:ahLst/>
              <a:cxnLst/>
              <a:rect l="l" t="t" r="r" b="b"/>
              <a:pathLst>
                <a:path w="2320" h="497" extrusionOk="0">
                  <a:moveTo>
                    <a:pt x="1133" y="0"/>
                  </a:moveTo>
                  <a:cubicBezTo>
                    <a:pt x="540" y="0"/>
                    <a:pt x="1" y="160"/>
                    <a:pt x="548" y="468"/>
                  </a:cubicBezTo>
                  <a:cubicBezTo>
                    <a:pt x="548" y="468"/>
                    <a:pt x="455" y="203"/>
                    <a:pt x="1060" y="203"/>
                  </a:cubicBezTo>
                  <a:cubicBezTo>
                    <a:pt x="1075" y="203"/>
                    <a:pt x="1090" y="203"/>
                    <a:pt x="1106" y="203"/>
                  </a:cubicBezTo>
                  <a:cubicBezTo>
                    <a:pt x="1762" y="217"/>
                    <a:pt x="1845" y="496"/>
                    <a:pt x="1845" y="496"/>
                  </a:cubicBezTo>
                  <a:cubicBezTo>
                    <a:pt x="2013" y="412"/>
                    <a:pt x="2320" y="217"/>
                    <a:pt x="1804" y="78"/>
                  </a:cubicBezTo>
                  <a:cubicBezTo>
                    <a:pt x="1616" y="26"/>
                    <a:pt x="1370" y="0"/>
                    <a:pt x="1133" y="0"/>
                  </a:cubicBezTo>
                  <a:close/>
                </a:path>
              </a:pathLst>
            </a:custGeom>
            <a:solidFill>
              <a:srgbClr val="006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5903;p57"/>
            <p:cNvSpPr/>
            <p:nvPr/>
          </p:nvSpPr>
          <p:spPr>
            <a:xfrm flipH="1">
              <a:off x="2860886" y="3361602"/>
              <a:ext cx="101536" cy="19463"/>
            </a:xfrm>
            <a:custGeom>
              <a:avLst/>
              <a:gdLst/>
              <a:ahLst/>
              <a:cxnLst/>
              <a:rect l="l" t="t" r="r" b="b"/>
              <a:pathLst>
                <a:path w="1299" h="249" extrusionOk="0">
                  <a:moveTo>
                    <a:pt x="1298" y="1"/>
                  </a:moveTo>
                  <a:lnTo>
                    <a:pt x="1298" y="1"/>
                  </a:lnTo>
                  <a:cubicBezTo>
                    <a:pt x="1047" y="140"/>
                    <a:pt x="819" y="187"/>
                    <a:pt x="627" y="187"/>
                  </a:cubicBezTo>
                  <a:cubicBezTo>
                    <a:pt x="243" y="187"/>
                    <a:pt x="1" y="1"/>
                    <a:pt x="1" y="1"/>
                  </a:cubicBezTo>
                  <a:lnTo>
                    <a:pt x="1" y="1"/>
                  </a:lnTo>
                  <a:cubicBezTo>
                    <a:pt x="196" y="187"/>
                    <a:pt x="405" y="249"/>
                    <a:pt x="598" y="249"/>
                  </a:cubicBezTo>
                  <a:cubicBezTo>
                    <a:pt x="982" y="249"/>
                    <a:pt x="1298" y="1"/>
                    <a:pt x="1298" y="1"/>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5904;p57"/>
            <p:cNvSpPr/>
            <p:nvPr/>
          </p:nvSpPr>
          <p:spPr>
            <a:xfrm flipH="1">
              <a:off x="2649371" y="3360507"/>
              <a:ext cx="540902" cy="565993"/>
            </a:xfrm>
            <a:custGeom>
              <a:avLst/>
              <a:gdLst/>
              <a:ahLst/>
              <a:cxnLst/>
              <a:rect l="l" t="t" r="r" b="b"/>
              <a:pathLst>
                <a:path w="6920" h="7241" extrusionOk="0">
                  <a:moveTo>
                    <a:pt x="4157" y="1"/>
                  </a:moveTo>
                  <a:lnTo>
                    <a:pt x="2707" y="196"/>
                  </a:lnTo>
                  <a:lnTo>
                    <a:pt x="2749" y="2721"/>
                  </a:lnTo>
                  <a:lnTo>
                    <a:pt x="2358" y="3014"/>
                  </a:lnTo>
                  <a:lnTo>
                    <a:pt x="1061" y="4004"/>
                  </a:lnTo>
                  <a:lnTo>
                    <a:pt x="280" y="4813"/>
                  </a:lnTo>
                  <a:lnTo>
                    <a:pt x="1" y="5678"/>
                  </a:lnTo>
                  <a:lnTo>
                    <a:pt x="322" y="6431"/>
                  </a:lnTo>
                  <a:lnTo>
                    <a:pt x="1117" y="6961"/>
                  </a:lnTo>
                  <a:lnTo>
                    <a:pt x="3139" y="7240"/>
                  </a:lnTo>
                  <a:lnTo>
                    <a:pt x="5441" y="7073"/>
                  </a:lnTo>
                  <a:lnTo>
                    <a:pt x="6543" y="6599"/>
                  </a:lnTo>
                  <a:lnTo>
                    <a:pt x="6919" y="5957"/>
                  </a:lnTo>
                  <a:lnTo>
                    <a:pt x="6919" y="5329"/>
                  </a:lnTo>
                  <a:lnTo>
                    <a:pt x="6375" y="4492"/>
                  </a:lnTo>
                  <a:lnTo>
                    <a:pt x="5385" y="3614"/>
                  </a:lnTo>
                  <a:lnTo>
                    <a:pt x="4213" y="2749"/>
                  </a:lnTo>
                  <a:lnTo>
                    <a:pt x="41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5905;p57"/>
            <p:cNvSpPr/>
            <p:nvPr/>
          </p:nvSpPr>
          <p:spPr>
            <a:xfrm flipH="1">
              <a:off x="2834779" y="3307043"/>
              <a:ext cx="196272" cy="69958"/>
            </a:xfrm>
            <a:custGeom>
              <a:avLst/>
              <a:gdLst/>
              <a:ahLst/>
              <a:cxnLst/>
              <a:rect l="l" t="t" r="r" b="b"/>
              <a:pathLst>
                <a:path w="2511" h="895" extrusionOk="0">
                  <a:moveTo>
                    <a:pt x="1319" y="0"/>
                  </a:moveTo>
                  <a:cubicBezTo>
                    <a:pt x="1093" y="0"/>
                    <a:pt x="866" y="17"/>
                    <a:pt x="670" y="57"/>
                  </a:cubicBezTo>
                  <a:cubicBezTo>
                    <a:pt x="0" y="211"/>
                    <a:pt x="795" y="727"/>
                    <a:pt x="795" y="727"/>
                  </a:cubicBezTo>
                  <a:lnTo>
                    <a:pt x="670" y="894"/>
                  </a:lnTo>
                  <a:lnTo>
                    <a:pt x="2120" y="727"/>
                  </a:lnTo>
                  <a:cubicBezTo>
                    <a:pt x="2120" y="727"/>
                    <a:pt x="2511" y="378"/>
                    <a:pt x="2469" y="225"/>
                  </a:cubicBezTo>
                  <a:cubicBezTo>
                    <a:pt x="2429" y="105"/>
                    <a:pt x="1879" y="0"/>
                    <a:pt x="1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5906;p57"/>
            <p:cNvSpPr/>
            <p:nvPr/>
          </p:nvSpPr>
          <p:spPr>
            <a:xfrm flipH="1">
              <a:off x="2864169" y="3320174"/>
              <a:ext cx="111307" cy="94970"/>
            </a:xfrm>
            <a:custGeom>
              <a:avLst/>
              <a:gdLst/>
              <a:ahLst/>
              <a:cxnLst/>
              <a:rect l="l" t="t" r="r" b="b"/>
              <a:pathLst>
                <a:path w="1424" h="1215" extrusionOk="0">
                  <a:moveTo>
                    <a:pt x="1" y="1"/>
                  </a:moveTo>
                  <a:lnTo>
                    <a:pt x="196" y="1145"/>
                  </a:lnTo>
                  <a:cubicBezTo>
                    <a:pt x="196" y="1172"/>
                    <a:pt x="363" y="1214"/>
                    <a:pt x="600" y="1214"/>
                  </a:cubicBezTo>
                  <a:lnTo>
                    <a:pt x="977" y="1214"/>
                  </a:lnTo>
                  <a:cubicBezTo>
                    <a:pt x="1200" y="1214"/>
                    <a:pt x="1354" y="1172"/>
                    <a:pt x="1354" y="1145"/>
                  </a:cubicBezTo>
                  <a:lnTo>
                    <a:pt x="1423" y="1"/>
                  </a:lnTo>
                  <a:close/>
                </a:path>
              </a:pathLst>
            </a:custGeom>
            <a:gradFill>
              <a:gsLst>
                <a:gs pos="0">
                  <a:srgbClr val="FFBA42"/>
                </a:gs>
                <a:gs pos="100000">
                  <a:srgbClr val="B8770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5907;p57"/>
            <p:cNvSpPr/>
            <p:nvPr/>
          </p:nvSpPr>
          <p:spPr>
            <a:xfrm flipH="1">
              <a:off x="2864169" y="3313687"/>
              <a:ext cx="111307" cy="13132"/>
            </a:xfrm>
            <a:custGeom>
              <a:avLst/>
              <a:gdLst/>
              <a:ahLst/>
              <a:cxnLst/>
              <a:rect l="l" t="t" r="r" b="b"/>
              <a:pathLst>
                <a:path w="1424" h="168" extrusionOk="0">
                  <a:moveTo>
                    <a:pt x="559" y="0"/>
                  </a:moveTo>
                  <a:cubicBezTo>
                    <a:pt x="252" y="14"/>
                    <a:pt x="15" y="42"/>
                    <a:pt x="1" y="84"/>
                  </a:cubicBezTo>
                  <a:cubicBezTo>
                    <a:pt x="15" y="126"/>
                    <a:pt x="154" y="140"/>
                    <a:pt x="363" y="167"/>
                  </a:cubicBezTo>
                  <a:lnTo>
                    <a:pt x="1005" y="167"/>
                  </a:lnTo>
                  <a:cubicBezTo>
                    <a:pt x="1242" y="154"/>
                    <a:pt x="1423" y="126"/>
                    <a:pt x="1423" y="84"/>
                  </a:cubicBezTo>
                  <a:cubicBezTo>
                    <a:pt x="1423" y="42"/>
                    <a:pt x="1242" y="14"/>
                    <a:pt x="977" y="0"/>
                  </a:cubicBezTo>
                  <a:close/>
                </a:path>
              </a:pathLst>
            </a:custGeom>
            <a:gradFill>
              <a:gsLst>
                <a:gs pos="0">
                  <a:srgbClr val="FFBA42"/>
                </a:gs>
                <a:gs pos="100000">
                  <a:srgbClr val="B8770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5908;p57"/>
            <p:cNvSpPr/>
            <p:nvPr/>
          </p:nvSpPr>
          <p:spPr>
            <a:xfrm flipH="1">
              <a:off x="2938347" y="3319080"/>
              <a:ext cx="17509" cy="3361"/>
            </a:xfrm>
            <a:custGeom>
              <a:avLst/>
              <a:gdLst/>
              <a:ahLst/>
              <a:cxnLst/>
              <a:rect l="l" t="t" r="r" b="b"/>
              <a:pathLst>
                <a:path w="224" h="43" extrusionOk="0">
                  <a:moveTo>
                    <a:pt x="112" y="1"/>
                  </a:moveTo>
                  <a:cubicBezTo>
                    <a:pt x="56" y="1"/>
                    <a:pt x="1" y="1"/>
                    <a:pt x="1" y="15"/>
                  </a:cubicBezTo>
                  <a:cubicBezTo>
                    <a:pt x="1" y="29"/>
                    <a:pt x="56" y="43"/>
                    <a:pt x="112" y="43"/>
                  </a:cubicBezTo>
                  <a:cubicBezTo>
                    <a:pt x="182" y="43"/>
                    <a:pt x="224" y="29"/>
                    <a:pt x="224" y="15"/>
                  </a:cubicBezTo>
                  <a:cubicBezTo>
                    <a:pt x="224" y="1"/>
                    <a:pt x="182" y="1"/>
                    <a:pt x="112"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5909;p57"/>
            <p:cNvSpPr/>
            <p:nvPr/>
          </p:nvSpPr>
          <p:spPr>
            <a:xfrm flipH="1">
              <a:off x="2911068" y="3322363"/>
              <a:ext cx="17509" cy="4455"/>
            </a:xfrm>
            <a:custGeom>
              <a:avLst/>
              <a:gdLst/>
              <a:ahLst/>
              <a:cxnLst/>
              <a:rect l="l" t="t" r="r" b="b"/>
              <a:pathLst>
                <a:path w="224" h="57" extrusionOk="0">
                  <a:moveTo>
                    <a:pt x="112" y="1"/>
                  </a:moveTo>
                  <a:cubicBezTo>
                    <a:pt x="42" y="1"/>
                    <a:pt x="0" y="15"/>
                    <a:pt x="0" y="29"/>
                  </a:cubicBezTo>
                  <a:cubicBezTo>
                    <a:pt x="0" y="43"/>
                    <a:pt x="42" y="56"/>
                    <a:pt x="112" y="56"/>
                  </a:cubicBezTo>
                  <a:cubicBezTo>
                    <a:pt x="182" y="56"/>
                    <a:pt x="224" y="43"/>
                    <a:pt x="224" y="29"/>
                  </a:cubicBezTo>
                  <a:cubicBezTo>
                    <a:pt x="224" y="15"/>
                    <a:pt x="182" y="1"/>
                    <a:pt x="112"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5910;p57"/>
            <p:cNvSpPr/>
            <p:nvPr/>
          </p:nvSpPr>
          <p:spPr>
            <a:xfrm flipH="1">
              <a:off x="2888165" y="3315797"/>
              <a:ext cx="18603" cy="4455"/>
            </a:xfrm>
            <a:custGeom>
              <a:avLst/>
              <a:gdLst/>
              <a:ahLst/>
              <a:cxnLst/>
              <a:rect l="l" t="t" r="r" b="b"/>
              <a:pathLst>
                <a:path w="238" h="57" extrusionOk="0">
                  <a:moveTo>
                    <a:pt x="112" y="1"/>
                  </a:moveTo>
                  <a:cubicBezTo>
                    <a:pt x="56" y="1"/>
                    <a:pt x="0" y="15"/>
                    <a:pt x="0" y="29"/>
                  </a:cubicBezTo>
                  <a:cubicBezTo>
                    <a:pt x="0" y="43"/>
                    <a:pt x="56" y="57"/>
                    <a:pt x="112" y="57"/>
                  </a:cubicBezTo>
                  <a:cubicBezTo>
                    <a:pt x="182" y="57"/>
                    <a:pt x="237" y="43"/>
                    <a:pt x="237" y="29"/>
                  </a:cubicBezTo>
                  <a:cubicBezTo>
                    <a:pt x="237" y="15"/>
                    <a:pt x="182" y="1"/>
                    <a:pt x="112"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5911;p57"/>
            <p:cNvSpPr/>
            <p:nvPr/>
          </p:nvSpPr>
          <p:spPr>
            <a:xfrm flipH="1">
              <a:off x="2880505" y="3320800"/>
              <a:ext cx="17587" cy="4299"/>
            </a:xfrm>
            <a:custGeom>
              <a:avLst/>
              <a:gdLst/>
              <a:ahLst/>
              <a:cxnLst/>
              <a:rect l="l" t="t" r="r" b="b"/>
              <a:pathLst>
                <a:path w="225" h="55" extrusionOk="0">
                  <a:moveTo>
                    <a:pt x="208" y="1"/>
                  </a:moveTo>
                  <a:cubicBezTo>
                    <a:pt x="187" y="1"/>
                    <a:pt x="150" y="7"/>
                    <a:pt x="113" y="7"/>
                  </a:cubicBezTo>
                  <a:cubicBezTo>
                    <a:pt x="43" y="21"/>
                    <a:pt x="1" y="49"/>
                    <a:pt x="1" y="49"/>
                  </a:cubicBezTo>
                  <a:cubicBezTo>
                    <a:pt x="1" y="49"/>
                    <a:pt x="26" y="55"/>
                    <a:pt x="59" y="55"/>
                  </a:cubicBezTo>
                  <a:cubicBezTo>
                    <a:pt x="75" y="55"/>
                    <a:pt x="94" y="53"/>
                    <a:pt x="113" y="49"/>
                  </a:cubicBezTo>
                  <a:cubicBezTo>
                    <a:pt x="182" y="35"/>
                    <a:pt x="224" y="21"/>
                    <a:pt x="224" y="7"/>
                  </a:cubicBezTo>
                  <a:cubicBezTo>
                    <a:pt x="224" y="2"/>
                    <a:pt x="218" y="1"/>
                    <a:pt x="208"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5912;p57"/>
            <p:cNvSpPr/>
            <p:nvPr/>
          </p:nvSpPr>
          <p:spPr>
            <a:xfrm flipH="1">
              <a:off x="2938894" y="3349643"/>
              <a:ext cx="15867" cy="12350"/>
            </a:xfrm>
            <a:custGeom>
              <a:avLst/>
              <a:gdLst/>
              <a:ahLst/>
              <a:cxnLst/>
              <a:rect l="l" t="t" r="r" b="b"/>
              <a:pathLst>
                <a:path w="203" h="158" extrusionOk="0">
                  <a:moveTo>
                    <a:pt x="100" y="0"/>
                  </a:moveTo>
                  <a:cubicBezTo>
                    <a:pt x="49" y="0"/>
                    <a:pt x="1" y="28"/>
                    <a:pt x="15" y="84"/>
                  </a:cubicBezTo>
                  <a:cubicBezTo>
                    <a:pt x="1" y="133"/>
                    <a:pt x="49" y="157"/>
                    <a:pt x="100" y="157"/>
                  </a:cubicBezTo>
                  <a:cubicBezTo>
                    <a:pt x="151" y="157"/>
                    <a:pt x="203" y="133"/>
                    <a:pt x="196" y="84"/>
                  </a:cubicBezTo>
                  <a:cubicBezTo>
                    <a:pt x="203" y="28"/>
                    <a:pt x="151" y="0"/>
                    <a:pt x="100" y="0"/>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5913;p57"/>
            <p:cNvSpPr/>
            <p:nvPr/>
          </p:nvSpPr>
          <p:spPr>
            <a:xfrm flipH="1">
              <a:off x="2947024" y="3347454"/>
              <a:ext cx="7738" cy="17509"/>
            </a:xfrm>
            <a:custGeom>
              <a:avLst/>
              <a:gdLst/>
              <a:ahLst/>
              <a:cxnLst/>
              <a:rect l="l" t="t" r="r" b="b"/>
              <a:pathLst>
                <a:path w="99" h="224" extrusionOk="0">
                  <a:moveTo>
                    <a:pt x="98" y="0"/>
                  </a:moveTo>
                  <a:cubicBezTo>
                    <a:pt x="42" y="0"/>
                    <a:pt x="1" y="56"/>
                    <a:pt x="15" y="112"/>
                  </a:cubicBezTo>
                  <a:cubicBezTo>
                    <a:pt x="1" y="168"/>
                    <a:pt x="42" y="210"/>
                    <a:pt x="98" y="224"/>
                  </a:cubicBezTo>
                  <a:cubicBezTo>
                    <a:pt x="1" y="126"/>
                    <a:pt x="98" y="0"/>
                    <a:pt x="98" y="0"/>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5914;p57"/>
            <p:cNvSpPr/>
            <p:nvPr/>
          </p:nvSpPr>
          <p:spPr>
            <a:xfrm flipH="1">
              <a:off x="2868546" y="3347454"/>
              <a:ext cx="15320" cy="17509"/>
            </a:xfrm>
            <a:custGeom>
              <a:avLst/>
              <a:gdLst/>
              <a:ahLst/>
              <a:cxnLst/>
              <a:rect l="l" t="t" r="r" b="b"/>
              <a:pathLst>
                <a:path w="196" h="224" extrusionOk="0">
                  <a:moveTo>
                    <a:pt x="98" y="0"/>
                  </a:moveTo>
                  <a:cubicBezTo>
                    <a:pt x="42" y="0"/>
                    <a:pt x="0" y="56"/>
                    <a:pt x="14" y="112"/>
                  </a:cubicBezTo>
                  <a:cubicBezTo>
                    <a:pt x="0" y="154"/>
                    <a:pt x="42" y="210"/>
                    <a:pt x="98" y="224"/>
                  </a:cubicBezTo>
                  <a:cubicBezTo>
                    <a:pt x="154" y="210"/>
                    <a:pt x="196" y="168"/>
                    <a:pt x="196" y="112"/>
                  </a:cubicBezTo>
                  <a:cubicBezTo>
                    <a:pt x="196" y="42"/>
                    <a:pt x="154" y="0"/>
                    <a:pt x="98" y="0"/>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5915;p57"/>
            <p:cNvSpPr/>
            <p:nvPr/>
          </p:nvSpPr>
          <p:spPr>
            <a:xfrm flipH="1">
              <a:off x="2876206" y="3347454"/>
              <a:ext cx="7660" cy="17509"/>
            </a:xfrm>
            <a:custGeom>
              <a:avLst/>
              <a:gdLst/>
              <a:ahLst/>
              <a:cxnLst/>
              <a:rect l="l" t="t" r="r" b="b"/>
              <a:pathLst>
                <a:path w="98" h="224" extrusionOk="0">
                  <a:moveTo>
                    <a:pt x="98" y="0"/>
                  </a:moveTo>
                  <a:cubicBezTo>
                    <a:pt x="42" y="0"/>
                    <a:pt x="0" y="56"/>
                    <a:pt x="0" y="112"/>
                  </a:cubicBezTo>
                  <a:cubicBezTo>
                    <a:pt x="0" y="154"/>
                    <a:pt x="42" y="210"/>
                    <a:pt x="98" y="224"/>
                  </a:cubicBezTo>
                  <a:cubicBezTo>
                    <a:pt x="0" y="126"/>
                    <a:pt x="98" y="0"/>
                    <a:pt x="98" y="0"/>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5916;p57"/>
            <p:cNvSpPr/>
            <p:nvPr/>
          </p:nvSpPr>
          <p:spPr>
            <a:xfrm flipH="1">
              <a:off x="2927404" y="3381221"/>
              <a:ext cx="12116" cy="14304"/>
            </a:xfrm>
            <a:custGeom>
              <a:avLst/>
              <a:gdLst/>
              <a:ahLst/>
              <a:cxnLst/>
              <a:rect l="l" t="t" r="r" b="b"/>
              <a:pathLst>
                <a:path w="155" h="183" extrusionOk="0">
                  <a:moveTo>
                    <a:pt x="71" y="1"/>
                  </a:moveTo>
                  <a:cubicBezTo>
                    <a:pt x="29" y="1"/>
                    <a:pt x="1" y="43"/>
                    <a:pt x="1" y="85"/>
                  </a:cubicBezTo>
                  <a:cubicBezTo>
                    <a:pt x="1" y="140"/>
                    <a:pt x="29" y="168"/>
                    <a:pt x="71" y="182"/>
                  </a:cubicBezTo>
                  <a:cubicBezTo>
                    <a:pt x="112" y="168"/>
                    <a:pt x="154" y="140"/>
                    <a:pt x="154" y="85"/>
                  </a:cubicBezTo>
                  <a:cubicBezTo>
                    <a:pt x="154" y="43"/>
                    <a:pt x="112" y="1"/>
                    <a:pt x="71"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5917;p57"/>
            <p:cNvSpPr/>
            <p:nvPr/>
          </p:nvSpPr>
          <p:spPr>
            <a:xfrm flipH="1">
              <a:off x="2933970" y="3381221"/>
              <a:ext cx="6644" cy="14304"/>
            </a:xfrm>
            <a:custGeom>
              <a:avLst/>
              <a:gdLst/>
              <a:ahLst/>
              <a:cxnLst/>
              <a:rect l="l" t="t" r="r" b="b"/>
              <a:pathLst>
                <a:path w="85" h="183" extrusionOk="0">
                  <a:moveTo>
                    <a:pt x="85" y="1"/>
                  </a:moveTo>
                  <a:cubicBezTo>
                    <a:pt x="43" y="1"/>
                    <a:pt x="15" y="43"/>
                    <a:pt x="15" y="85"/>
                  </a:cubicBezTo>
                  <a:cubicBezTo>
                    <a:pt x="15" y="140"/>
                    <a:pt x="43" y="168"/>
                    <a:pt x="85" y="182"/>
                  </a:cubicBezTo>
                  <a:cubicBezTo>
                    <a:pt x="1" y="112"/>
                    <a:pt x="85" y="1"/>
                    <a:pt x="85" y="1"/>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5918;p57"/>
            <p:cNvSpPr/>
            <p:nvPr/>
          </p:nvSpPr>
          <p:spPr>
            <a:xfrm flipH="1">
              <a:off x="2903955" y="3397089"/>
              <a:ext cx="13210" cy="9849"/>
            </a:xfrm>
            <a:custGeom>
              <a:avLst/>
              <a:gdLst/>
              <a:ahLst/>
              <a:cxnLst/>
              <a:rect l="l" t="t" r="r" b="b"/>
              <a:pathLst>
                <a:path w="169" h="126" extrusionOk="0">
                  <a:moveTo>
                    <a:pt x="85" y="0"/>
                  </a:moveTo>
                  <a:cubicBezTo>
                    <a:pt x="43" y="0"/>
                    <a:pt x="1" y="21"/>
                    <a:pt x="8" y="63"/>
                  </a:cubicBezTo>
                  <a:cubicBezTo>
                    <a:pt x="1" y="105"/>
                    <a:pt x="43" y="126"/>
                    <a:pt x="85" y="126"/>
                  </a:cubicBezTo>
                  <a:cubicBezTo>
                    <a:pt x="126" y="126"/>
                    <a:pt x="168" y="105"/>
                    <a:pt x="161" y="63"/>
                  </a:cubicBezTo>
                  <a:cubicBezTo>
                    <a:pt x="168" y="21"/>
                    <a:pt x="126" y="0"/>
                    <a:pt x="85" y="0"/>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5919;p57"/>
            <p:cNvSpPr/>
            <p:nvPr/>
          </p:nvSpPr>
          <p:spPr>
            <a:xfrm flipH="1">
              <a:off x="2911068" y="3395447"/>
              <a:ext cx="6644" cy="14226"/>
            </a:xfrm>
            <a:custGeom>
              <a:avLst/>
              <a:gdLst/>
              <a:ahLst/>
              <a:cxnLst/>
              <a:rect l="l" t="t" r="r" b="b"/>
              <a:pathLst>
                <a:path w="85" h="182" extrusionOk="0">
                  <a:moveTo>
                    <a:pt x="85" y="0"/>
                  </a:moveTo>
                  <a:cubicBezTo>
                    <a:pt x="43" y="0"/>
                    <a:pt x="15" y="42"/>
                    <a:pt x="15" y="84"/>
                  </a:cubicBezTo>
                  <a:cubicBezTo>
                    <a:pt x="15" y="126"/>
                    <a:pt x="43" y="168"/>
                    <a:pt x="85" y="182"/>
                  </a:cubicBezTo>
                  <a:cubicBezTo>
                    <a:pt x="1" y="98"/>
                    <a:pt x="85" y="0"/>
                    <a:pt x="85" y="0"/>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5920;p57"/>
            <p:cNvSpPr/>
            <p:nvPr/>
          </p:nvSpPr>
          <p:spPr>
            <a:xfrm flipH="1">
              <a:off x="2874018" y="3397636"/>
              <a:ext cx="12037" cy="14226"/>
            </a:xfrm>
            <a:custGeom>
              <a:avLst/>
              <a:gdLst/>
              <a:ahLst/>
              <a:cxnLst/>
              <a:rect l="l" t="t" r="r" b="b"/>
              <a:pathLst>
                <a:path w="154" h="182" extrusionOk="0">
                  <a:moveTo>
                    <a:pt x="84" y="0"/>
                  </a:moveTo>
                  <a:cubicBezTo>
                    <a:pt x="42" y="0"/>
                    <a:pt x="0" y="42"/>
                    <a:pt x="14" y="84"/>
                  </a:cubicBezTo>
                  <a:cubicBezTo>
                    <a:pt x="0" y="140"/>
                    <a:pt x="42" y="168"/>
                    <a:pt x="84" y="181"/>
                  </a:cubicBezTo>
                  <a:cubicBezTo>
                    <a:pt x="126" y="168"/>
                    <a:pt x="154" y="140"/>
                    <a:pt x="154" y="84"/>
                  </a:cubicBezTo>
                  <a:cubicBezTo>
                    <a:pt x="154" y="42"/>
                    <a:pt x="126" y="0"/>
                    <a:pt x="84" y="0"/>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5921;p57"/>
            <p:cNvSpPr/>
            <p:nvPr/>
          </p:nvSpPr>
          <p:spPr>
            <a:xfrm flipH="1">
              <a:off x="2879411" y="3397636"/>
              <a:ext cx="6644" cy="14226"/>
            </a:xfrm>
            <a:custGeom>
              <a:avLst/>
              <a:gdLst/>
              <a:ahLst/>
              <a:cxnLst/>
              <a:rect l="l" t="t" r="r" b="b"/>
              <a:pathLst>
                <a:path w="85" h="182" extrusionOk="0">
                  <a:moveTo>
                    <a:pt x="84" y="0"/>
                  </a:moveTo>
                  <a:cubicBezTo>
                    <a:pt x="42" y="0"/>
                    <a:pt x="0" y="42"/>
                    <a:pt x="14" y="84"/>
                  </a:cubicBezTo>
                  <a:cubicBezTo>
                    <a:pt x="0" y="140"/>
                    <a:pt x="42" y="168"/>
                    <a:pt x="84" y="181"/>
                  </a:cubicBezTo>
                  <a:cubicBezTo>
                    <a:pt x="0" y="112"/>
                    <a:pt x="84" y="0"/>
                    <a:pt x="84" y="0"/>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5922;p57"/>
            <p:cNvSpPr/>
            <p:nvPr/>
          </p:nvSpPr>
          <p:spPr>
            <a:xfrm flipH="1">
              <a:off x="2906143" y="3360273"/>
              <a:ext cx="14304" cy="11490"/>
            </a:xfrm>
            <a:custGeom>
              <a:avLst/>
              <a:gdLst/>
              <a:ahLst/>
              <a:cxnLst/>
              <a:rect l="l" t="t" r="r" b="b"/>
              <a:pathLst>
                <a:path w="183" h="147" extrusionOk="0">
                  <a:moveTo>
                    <a:pt x="92" y="0"/>
                  </a:moveTo>
                  <a:cubicBezTo>
                    <a:pt x="46" y="0"/>
                    <a:pt x="1" y="25"/>
                    <a:pt x="8" y="74"/>
                  </a:cubicBezTo>
                  <a:cubicBezTo>
                    <a:pt x="1" y="122"/>
                    <a:pt x="46" y="147"/>
                    <a:pt x="92" y="147"/>
                  </a:cubicBezTo>
                  <a:cubicBezTo>
                    <a:pt x="137" y="147"/>
                    <a:pt x="182" y="122"/>
                    <a:pt x="175" y="74"/>
                  </a:cubicBezTo>
                  <a:cubicBezTo>
                    <a:pt x="182" y="25"/>
                    <a:pt x="137" y="0"/>
                    <a:pt x="92" y="0"/>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5923;p57"/>
            <p:cNvSpPr/>
            <p:nvPr/>
          </p:nvSpPr>
          <p:spPr>
            <a:xfrm flipH="1">
              <a:off x="2913256" y="3359413"/>
              <a:ext cx="7660" cy="15399"/>
            </a:xfrm>
            <a:custGeom>
              <a:avLst/>
              <a:gdLst/>
              <a:ahLst/>
              <a:cxnLst/>
              <a:rect l="l" t="t" r="r" b="b"/>
              <a:pathLst>
                <a:path w="98" h="197" extrusionOk="0">
                  <a:moveTo>
                    <a:pt x="98" y="1"/>
                  </a:moveTo>
                  <a:cubicBezTo>
                    <a:pt x="42" y="1"/>
                    <a:pt x="14" y="43"/>
                    <a:pt x="14" y="99"/>
                  </a:cubicBezTo>
                  <a:cubicBezTo>
                    <a:pt x="14" y="140"/>
                    <a:pt x="42" y="196"/>
                    <a:pt x="98" y="196"/>
                  </a:cubicBezTo>
                  <a:cubicBezTo>
                    <a:pt x="0" y="113"/>
                    <a:pt x="98" y="1"/>
                    <a:pt x="98" y="1"/>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5924;p57"/>
            <p:cNvSpPr/>
            <p:nvPr/>
          </p:nvSpPr>
          <p:spPr>
            <a:xfrm flipH="1">
              <a:off x="2915445" y="3338152"/>
              <a:ext cx="14226" cy="10709"/>
            </a:xfrm>
            <a:custGeom>
              <a:avLst/>
              <a:gdLst/>
              <a:ahLst/>
              <a:cxnLst/>
              <a:rect l="l" t="t" r="r" b="b"/>
              <a:pathLst>
                <a:path w="182" h="137" extrusionOk="0">
                  <a:moveTo>
                    <a:pt x="91" y="1"/>
                  </a:moveTo>
                  <a:cubicBezTo>
                    <a:pt x="49" y="1"/>
                    <a:pt x="7" y="22"/>
                    <a:pt x="14" y="64"/>
                  </a:cubicBezTo>
                  <a:cubicBezTo>
                    <a:pt x="0" y="113"/>
                    <a:pt x="46" y="137"/>
                    <a:pt x="91" y="137"/>
                  </a:cubicBezTo>
                  <a:cubicBezTo>
                    <a:pt x="136" y="137"/>
                    <a:pt x="182" y="113"/>
                    <a:pt x="168" y="64"/>
                  </a:cubicBezTo>
                  <a:cubicBezTo>
                    <a:pt x="175" y="22"/>
                    <a:pt x="133" y="1"/>
                    <a:pt x="91"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5925;p57"/>
            <p:cNvSpPr/>
            <p:nvPr/>
          </p:nvSpPr>
          <p:spPr>
            <a:xfrm flipH="1">
              <a:off x="2921933" y="3335495"/>
              <a:ext cx="7738" cy="16415"/>
            </a:xfrm>
            <a:custGeom>
              <a:avLst/>
              <a:gdLst/>
              <a:ahLst/>
              <a:cxnLst/>
              <a:rect l="l" t="t" r="r" b="b"/>
              <a:pathLst>
                <a:path w="99" h="210" extrusionOk="0">
                  <a:moveTo>
                    <a:pt x="98" y="0"/>
                  </a:moveTo>
                  <a:cubicBezTo>
                    <a:pt x="42" y="14"/>
                    <a:pt x="0" y="56"/>
                    <a:pt x="14" y="98"/>
                  </a:cubicBezTo>
                  <a:cubicBezTo>
                    <a:pt x="0" y="153"/>
                    <a:pt x="42" y="195"/>
                    <a:pt x="98" y="209"/>
                  </a:cubicBezTo>
                  <a:cubicBezTo>
                    <a:pt x="0" y="112"/>
                    <a:pt x="98" y="0"/>
                    <a:pt x="98" y="0"/>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5926;p57"/>
            <p:cNvSpPr/>
            <p:nvPr/>
          </p:nvSpPr>
          <p:spPr>
            <a:xfrm flipH="1">
              <a:off x="2944288" y="3371138"/>
              <a:ext cx="14851" cy="11568"/>
            </a:xfrm>
            <a:custGeom>
              <a:avLst/>
              <a:gdLst/>
              <a:ahLst/>
              <a:cxnLst/>
              <a:rect l="l" t="t" r="r" b="b"/>
              <a:pathLst>
                <a:path w="190" h="148" extrusionOk="0">
                  <a:moveTo>
                    <a:pt x="93" y="1"/>
                  </a:moveTo>
                  <a:cubicBezTo>
                    <a:pt x="46" y="1"/>
                    <a:pt x="1" y="25"/>
                    <a:pt x="15" y="74"/>
                  </a:cubicBezTo>
                  <a:cubicBezTo>
                    <a:pt x="1" y="123"/>
                    <a:pt x="46" y="147"/>
                    <a:pt x="93" y="147"/>
                  </a:cubicBezTo>
                  <a:cubicBezTo>
                    <a:pt x="140" y="147"/>
                    <a:pt x="189" y="123"/>
                    <a:pt x="182" y="74"/>
                  </a:cubicBezTo>
                  <a:cubicBezTo>
                    <a:pt x="189" y="25"/>
                    <a:pt x="140" y="1"/>
                    <a:pt x="93"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5927;p57"/>
            <p:cNvSpPr/>
            <p:nvPr/>
          </p:nvSpPr>
          <p:spPr>
            <a:xfrm flipH="1">
              <a:off x="2951401" y="3369262"/>
              <a:ext cx="7738" cy="15320"/>
            </a:xfrm>
            <a:custGeom>
              <a:avLst/>
              <a:gdLst/>
              <a:ahLst/>
              <a:cxnLst/>
              <a:rect l="l" t="t" r="r" b="b"/>
              <a:pathLst>
                <a:path w="99" h="196" extrusionOk="0">
                  <a:moveTo>
                    <a:pt x="98" y="0"/>
                  </a:moveTo>
                  <a:cubicBezTo>
                    <a:pt x="43" y="0"/>
                    <a:pt x="1" y="42"/>
                    <a:pt x="15" y="98"/>
                  </a:cubicBezTo>
                  <a:cubicBezTo>
                    <a:pt x="1" y="140"/>
                    <a:pt x="43" y="182"/>
                    <a:pt x="98" y="196"/>
                  </a:cubicBezTo>
                  <a:cubicBezTo>
                    <a:pt x="1" y="112"/>
                    <a:pt x="98" y="0"/>
                    <a:pt x="98" y="0"/>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5928;p57"/>
            <p:cNvSpPr/>
            <p:nvPr/>
          </p:nvSpPr>
          <p:spPr>
            <a:xfrm flipH="1">
              <a:off x="2886524" y="3339012"/>
              <a:ext cx="9927" cy="8207"/>
            </a:xfrm>
            <a:custGeom>
              <a:avLst/>
              <a:gdLst/>
              <a:ahLst/>
              <a:cxnLst/>
              <a:rect l="l" t="t" r="r" b="b"/>
              <a:pathLst>
                <a:path w="127" h="105" extrusionOk="0">
                  <a:moveTo>
                    <a:pt x="64" y="0"/>
                  </a:moveTo>
                  <a:cubicBezTo>
                    <a:pt x="36" y="0"/>
                    <a:pt x="8" y="18"/>
                    <a:pt x="8" y="53"/>
                  </a:cubicBezTo>
                  <a:cubicBezTo>
                    <a:pt x="1" y="88"/>
                    <a:pt x="32" y="105"/>
                    <a:pt x="64" y="105"/>
                  </a:cubicBezTo>
                  <a:cubicBezTo>
                    <a:pt x="95" y="105"/>
                    <a:pt x="126" y="88"/>
                    <a:pt x="119" y="53"/>
                  </a:cubicBezTo>
                  <a:cubicBezTo>
                    <a:pt x="119" y="18"/>
                    <a:pt x="92" y="0"/>
                    <a:pt x="64" y="0"/>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5929;p57"/>
            <p:cNvSpPr/>
            <p:nvPr/>
          </p:nvSpPr>
          <p:spPr>
            <a:xfrm flipH="1">
              <a:off x="2891448" y="3338699"/>
              <a:ext cx="4455" cy="9927"/>
            </a:xfrm>
            <a:custGeom>
              <a:avLst/>
              <a:gdLst/>
              <a:ahLst/>
              <a:cxnLst/>
              <a:rect l="l" t="t" r="r" b="b"/>
              <a:pathLst>
                <a:path w="57" h="127" extrusionOk="0">
                  <a:moveTo>
                    <a:pt x="57" y="1"/>
                  </a:moveTo>
                  <a:cubicBezTo>
                    <a:pt x="29" y="1"/>
                    <a:pt x="1" y="29"/>
                    <a:pt x="1" y="57"/>
                  </a:cubicBezTo>
                  <a:cubicBezTo>
                    <a:pt x="1" y="99"/>
                    <a:pt x="29" y="126"/>
                    <a:pt x="57" y="126"/>
                  </a:cubicBezTo>
                  <a:cubicBezTo>
                    <a:pt x="1" y="71"/>
                    <a:pt x="57" y="1"/>
                    <a:pt x="57" y="1"/>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5930;p57"/>
            <p:cNvSpPr/>
            <p:nvPr/>
          </p:nvSpPr>
          <p:spPr>
            <a:xfrm flipH="1">
              <a:off x="2955231" y="3334635"/>
              <a:ext cx="9849" cy="8285"/>
            </a:xfrm>
            <a:custGeom>
              <a:avLst/>
              <a:gdLst/>
              <a:ahLst/>
              <a:cxnLst/>
              <a:rect l="l" t="t" r="r" b="b"/>
              <a:pathLst>
                <a:path w="126" h="106" extrusionOk="0">
                  <a:moveTo>
                    <a:pt x="63" y="1"/>
                  </a:moveTo>
                  <a:cubicBezTo>
                    <a:pt x="35" y="1"/>
                    <a:pt x="7" y="18"/>
                    <a:pt x="7" y="53"/>
                  </a:cubicBezTo>
                  <a:cubicBezTo>
                    <a:pt x="0" y="88"/>
                    <a:pt x="31" y="105"/>
                    <a:pt x="63" y="105"/>
                  </a:cubicBezTo>
                  <a:cubicBezTo>
                    <a:pt x="94" y="105"/>
                    <a:pt x="126" y="88"/>
                    <a:pt x="119" y="53"/>
                  </a:cubicBezTo>
                  <a:cubicBezTo>
                    <a:pt x="119" y="18"/>
                    <a:pt x="91" y="1"/>
                    <a:pt x="63"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5931;p57"/>
            <p:cNvSpPr/>
            <p:nvPr/>
          </p:nvSpPr>
          <p:spPr>
            <a:xfrm flipH="1">
              <a:off x="2960155" y="3334400"/>
              <a:ext cx="4377" cy="9849"/>
            </a:xfrm>
            <a:custGeom>
              <a:avLst/>
              <a:gdLst/>
              <a:ahLst/>
              <a:cxnLst/>
              <a:rect l="l" t="t" r="r" b="b"/>
              <a:pathLst>
                <a:path w="56" h="126" extrusionOk="0">
                  <a:moveTo>
                    <a:pt x="56" y="0"/>
                  </a:moveTo>
                  <a:cubicBezTo>
                    <a:pt x="28" y="0"/>
                    <a:pt x="0" y="28"/>
                    <a:pt x="0" y="56"/>
                  </a:cubicBezTo>
                  <a:cubicBezTo>
                    <a:pt x="0" y="84"/>
                    <a:pt x="28" y="126"/>
                    <a:pt x="56" y="126"/>
                  </a:cubicBezTo>
                  <a:cubicBezTo>
                    <a:pt x="0" y="70"/>
                    <a:pt x="56" y="0"/>
                    <a:pt x="56" y="0"/>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5932;p57"/>
            <p:cNvSpPr/>
            <p:nvPr/>
          </p:nvSpPr>
          <p:spPr>
            <a:xfrm flipH="1">
              <a:off x="2944835" y="3403342"/>
              <a:ext cx="9380" cy="7426"/>
            </a:xfrm>
            <a:custGeom>
              <a:avLst/>
              <a:gdLst/>
              <a:ahLst/>
              <a:cxnLst/>
              <a:rect l="l" t="t" r="r" b="b"/>
              <a:pathLst>
                <a:path w="120" h="95" extrusionOk="0">
                  <a:moveTo>
                    <a:pt x="58" y="0"/>
                  </a:moveTo>
                  <a:cubicBezTo>
                    <a:pt x="28" y="0"/>
                    <a:pt x="1" y="18"/>
                    <a:pt x="8" y="53"/>
                  </a:cubicBezTo>
                  <a:cubicBezTo>
                    <a:pt x="1" y="81"/>
                    <a:pt x="28" y="95"/>
                    <a:pt x="58" y="95"/>
                  </a:cubicBezTo>
                  <a:cubicBezTo>
                    <a:pt x="88" y="95"/>
                    <a:pt x="119" y="81"/>
                    <a:pt x="119" y="53"/>
                  </a:cubicBezTo>
                  <a:cubicBezTo>
                    <a:pt x="119" y="18"/>
                    <a:pt x="88" y="0"/>
                    <a:pt x="58" y="0"/>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5933;p57"/>
            <p:cNvSpPr/>
            <p:nvPr/>
          </p:nvSpPr>
          <p:spPr>
            <a:xfrm flipH="1">
              <a:off x="2949212" y="3401935"/>
              <a:ext cx="5550" cy="11021"/>
            </a:xfrm>
            <a:custGeom>
              <a:avLst/>
              <a:gdLst/>
              <a:ahLst/>
              <a:cxnLst/>
              <a:rect l="l" t="t" r="r" b="b"/>
              <a:pathLst>
                <a:path w="71" h="141" extrusionOk="0">
                  <a:moveTo>
                    <a:pt x="70" y="1"/>
                  </a:moveTo>
                  <a:lnTo>
                    <a:pt x="70" y="1"/>
                  </a:lnTo>
                  <a:cubicBezTo>
                    <a:pt x="28" y="15"/>
                    <a:pt x="1" y="43"/>
                    <a:pt x="15" y="71"/>
                  </a:cubicBezTo>
                  <a:cubicBezTo>
                    <a:pt x="1" y="99"/>
                    <a:pt x="28" y="126"/>
                    <a:pt x="70" y="140"/>
                  </a:cubicBezTo>
                  <a:cubicBezTo>
                    <a:pt x="1" y="85"/>
                    <a:pt x="70" y="1"/>
                    <a:pt x="70" y="1"/>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5934;p57"/>
            <p:cNvSpPr/>
            <p:nvPr/>
          </p:nvSpPr>
          <p:spPr>
            <a:xfrm flipH="1">
              <a:off x="2883241" y="3385051"/>
              <a:ext cx="11021" cy="9067"/>
            </a:xfrm>
            <a:custGeom>
              <a:avLst/>
              <a:gdLst/>
              <a:ahLst/>
              <a:cxnLst/>
              <a:rect l="l" t="t" r="r" b="b"/>
              <a:pathLst>
                <a:path w="141" h="116" extrusionOk="0">
                  <a:moveTo>
                    <a:pt x="70" y="1"/>
                  </a:moveTo>
                  <a:cubicBezTo>
                    <a:pt x="36" y="1"/>
                    <a:pt x="1" y="22"/>
                    <a:pt x="8" y="63"/>
                  </a:cubicBezTo>
                  <a:cubicBezTo>
                    <a:pt x="1" y="98"/>
                    <a:pt x="36" y="116"/>
                    <a:pt x="70" y="116"/>
                  </a:cubicBezTo>
                  <a:cubicBezTo>
                    <a:pt x="105" y="116"/>
                    <a:pt x="140" y="98"/>
                    <a:pt x="133" y="63"/>
                  </a:cubicBezTo>
                  <a:cubicBezTo>
                    <a:pt x="140" y="22"/>
                    <a:pt x="105" y="1"/>
                    <a:pt x="70"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5935;p57"/>
            <p:cNvSpPr/>
            <p:nvPr/>
          </p:nvSpPr>
          <p:spPr>
            <a:xfrm flipH="1">
              <a:off x="2888165" y="3383410"/>
              <a:ext cx="5550" cy="13210"/>
            </a:xfrm>
            <a:custGeom>
              <a:avLst/>
              <a:gdLst/>
              <a:ahLst/>
              <a:cxnLst/>
              <a:rect l="l" t="t" r="r" b="b"/>
              <a:pathLst>
                <a:path w="71" h="169" extrusionOk="0">
                  <a:moveTo>
                    <a:pt x="70" y="1"/>
                  </a:moveTo>
                  <a:cubicBezTo>
                    <a:pt x="29" y="1"/>
                    <a:pt x="1" y="43"/>
                    <a:pt x="1" y="84"/>
                  </a:cubicBezTo>
                  <a:cubicBezTo>
                    <a:pt x="1" y="126"/>
                    <a:pt x="29" y="154"/>
                    <a:pt x="70" y="168"/>
                  </a:cubicBezTo>
                  <a:cubicBezTo>
                    <a:pt x="1" y="98"/>
                    <a:pt x="70" y="1"/>
                    <a:pt x="70" y="1"/>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5936;p57"/>
            <p:cNvSpPr/>
            <p:nvPr/>
          </p:nvSpPr>
          <p:spPr>
            <a:xfrm flipH="1">
              <a:off x="2890354" y="3358319"/>
              <a:ext cx="10943" cy="13210"/>
            </a:xfrm>
            <a:custGeom>
              <a:avLst/>
              <a:gdLst/>
              <a:ahLst/>
              <a:cxnLst/>
              <a:rect l="l" t="t" r="r" b="b"/>
              <a:pathLst>
                <a:path w="140" h="169" extrusionOk="0">
                  <a:moveTo>
                    <a:pt x="70" y="1"/>
                  </a:moveTo>
                  <a:cubicBezTo>
                    <a:pt x="42" y="1"/>
                    <a:pt x="0" y="43"/>
                    <a:pt x="14" y="85"/>
                  </a:cubicBezTo>
                  <a:cubicBezTo>
                    <a:pt x="0" y="113"/>
                    <a:pt x="28" y="154"/>
                    <a:pt x="70" y="168"/>
                  </a:cubicBezTo>
                  <a:cubicBezTo>
                    <a:pt x="112" y="154"/>
                    <a:pt x="140" y="113"/>
                    <a:pt x="140" y="85"/>
                  </a:cubicBezTo>
                  <a:cubicBezTo>
                    <a:pt x="140" y="43"/>
                    <a:pt x="112" y="1"/>
                    <a:pt x="70" y="1"/>
                  </a:cubicBezTo>
                  <a:close/>
                </a:path>
              </a:pathLst>
            </a:custGeom>
            <a:solidFill>
              <a:srgbClr val="7A4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5937;p57"/>
            <p:cNvSpPr/>
            <p:nvPr/>
          </p:nvSpPr>
          <p:spPr>
            <a:xfrm flipH="1">
              <a:off x="2895826" y="3358319"/>
              <a:ext cx="5472" cy="13210"/>
            </a:xfrm>
            <a:custGeom>
              <a:avLst/>
              <a:gdLst/>
              <a:ahLst/>
              <a:cxnLst/>
              <a:rect l="l" t="t" r="r" b="b"/>
              <a:pathLst>
                <a:path w="70" h="169" extrusionOk="0">
                  <a:moveTo>
                    <a:pt x="70" y="1"/>
                  </a:moveTo>
                  <a:cubicBezTo>
                    <a:pt x="42" y="1"/>
                    <a:pt x="0" y="43"/>
                    <a:pt x="14" y="85"/>
                  </a:cubicBezTo>
                  <a:cubicBezTo>
                    <a:pt x="0" y="113"/>
                    <a:pt x="28" y="154"/>
                    <a:pt x="70" y="168"/>
                  </a:cubicBezTo>
                  <a:cubicBezTo>
                    <a:pt x="0" y="99"/>
                    <a:pt x="70" y="1"/>
                    <a:pt x="70" y="1"/>
                  </a:cubicBezTo>
                  <a:close/>
                </a:path>
              </a:pathLst>
            </a:custGeom>
            <a:solidFill>
              <a:srgbClr val="C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5938;p57"/>
            <p:cNvSpPr/>
            <p:nvPr/>
          </p:nvSpPr>
          <p:spPr>
            <a:xfrm flipH="1">
              <a:off x="2927404" y="3314781"/>
              <a:ext cx="48071" cy="100364"/>
            </a:xfrm>
            <a:custGeom>
              <a:avLst/>
              <a:gdLst/>
              <a:ahLst/>
              <a:cxnLst/>
              <a:rect l="l" t="t" r="r" b="b"/>
              <a:pathLst>
                <a:path w="615" h="1284" extrusionOk="0">
                  <a:moveTo>
                    <a:pt x="559" y="0"/>
                  </a:moveTo>
                  <a:cubicBezTo>
                    <a:pt x="252" y="0"/>
                    <a:pt x="28" y="42"/>
                    <a:pt x="1" y="84"/>
                  </a:cubicBezTo>
                  <a:lnTo>
                    <a:pt x="196" y="1214"/>
                  </a:lnTo>
                  <a:cubicBezTo>
                    <a:pt x="196" y="1255"/>
                    <a:pt x="377" y="1283"/>
                    <a:pt x="614" y="1283"/>
                  </a:cubicBezTo>
                  <a:lnTo>
                    <a:pt x="559" y="1032"/>
                  </a:lnTo>
                  <a:lnTo>
                    <a:pt x="531" y="879"/>
                  </a:lnTo>
                  <a:lnTo>
                    <a:pt x="531" y="865"/>
                  </a:lnTo>
                  <a:lnTo>
                    <a:pt x="461" y="572"/>
                  </a:lnTo>
                  <a:lnTo>
                    <a:pt x="433" y="446"/>
                  </a:lnTo>
                  <a:lnTo>
                    <a:pt x="377" y="167"/>
                  </a:lnTo>
                  <a:cubicBezTo>
                    <a:pt x="349" y="140"/>
                    <a:pt x="349" y="126"/>
                    <a:pt x="349" y="98"/>
                  </a:cubicBezTo>
                  <a:cubicBezTo>
                    <a:pt x="349" y="98"/>
                    <a:pt x="349" y="84"/>
                    <a:pt x="349" y="84"/>
                  </a:cubicBezTo>
                  <a:cubicBezTo>
                    <a:pt x="349" y="70"/>
                    <a:pt x="363" y="70"/>
                    <a:pt x="363" y="56"/>
                  </a:cubicBezTo>
                  <a:cubicBezTo>
                    <a:pt x="419" y="28"/>
                    <a:pt x="489" y="0"/>
                    <a:pt x="559" y="0"/>
                  </a:cubicBezTo>
                  <a:close/>
                </a:path>
              </a:pathLst>
            </a:custGeom>
            <a:solidFill>
              <a:srgbClr val="183030">
                <a:alpha val="21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5939;p57"/>
            <p:cNvSpPr/>
            <p:nvPr/>
          </p:nvSpPr>
          <p:spPr>
            <a:xfrm flipH="1">
              <a:off x="2864169" y="3314781"/>
              <a:ext cx="35018" cy="100364"/>
            </a:xfrm>
            <a:custGeom>
              <a:avLst/>
              <a:gdLst/>
              <a:ahLst/>
              <a:cxnLst/>
              <a:rect l="l" t="t" r="r" b="b"/>
              <a:pathLst>
                <a:path w="448" h="1284" extrusionOk="0">
                  <a:moveTo>
                    <a:pt x="1" y="0"/>
                  </a:moveTo>
                  <a:cubicBezTo>
                    <a:pt x="15" y="14"/>
                    <a:pt x="43" y="14"/>
                    <a:pt x="57" y="28"/>
                  </a:cubicBezTo>
                  <a:cubicBezTo>
                    <a:pt x="71" y="42"/>
                    <a:pt x="85" y="56"/>
                    <a:pt x="99" y="70"/>
                  </a:cubicBezTo>
                  <a:lnTo>
                    <a:pt x="99" y="84"/>
                  </a:lnTo>
                  <a:cubicBezTo>
                    <a:pt x="85" y="112"/>
                    <a:pt x="71" y="126"/>
                    <a:pt x="57" y="140"/>
                  </a:cubicBezTo>
                  <a:cubicBezTo>
                    <a:pt x="57" y="153"/>
                    <a:pt x="43" y="153"/>
                    <a:pt x="29" y="167"/>
                  </a:cubicBezTo>
                  <a:lnTo>
                    <a:pt x="15" y="167"/>
                  </a:lnTo>
                  <a:lnTo>
                    <a:pt x="15" y="572"/>
                  </a:lnTo>
                  <a:lnTo>
                    <a:pt x="15" y="697"/>
                  </a:lnTo>
                  <a:lnTo>
                    <a:pt x="1" y="1283"/>
                  </a:lnTo>
                  <a:cubicBezTo>
                    <a:pt x="224" y="1283"/>
                    <a:pt x="378" y="1241"/>
                    <a:pt x="378" y="1214"/>
                  </a:cubicBezTo>
                  <a:lnTo>
                    <a:pt x="447" y="70"/>
                  </a:lnTo>
                  <a:cubicBezTo>
                    <a:pt x="447" y="28"/>
                    <a:pt x="266" y="0"/>
                    <a:pt x="1" y="0"/>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5940;p57"/>
            <p:cNvSpPr/>
            <p:nvPr/>
          </p:nvSpPr>
          <p:spPr>
            <a:xfrm flipH="1">
              <a:off x="2766072" y="3300477"/>
              <a:ext cx="306250" cy="84106"/>
            </a:xfrm>
            <a:custGeom>
              <a:avLst/>
              <a:gdLst/>
              <a:ahLst/>
              <a:cxnLst/>
              <a:rect l="l" t="t" r="r" b="b"/>
              <a:pathLst>
                <a:path w="3918" h="1076" extrusionOk="0">
                  <a:moveTo>
                    <a:pt x="1912" y="190"/>
                  </a:moveTo>
                  <a:cubicBezTo>
                    <a:pt x="2148" y="190"/>
                    <a:pt x="2392" y="215"/>
                    <a:pt x="2579" y="267"/>
                  </a:cubicBezTo>
                  <a:cubicBezTo>
                    <a:pt x="3095" y="406"/>
                    <a:pt x="2788" y="615"/>
                    <a:pt x="2620" y="685"/>
                  </a:cubicBezTo>
                  <a:lnTo>
                    <a:pt x="2523" y="727"/>
                  </a:lnTo>
                  <a:cubicBezTo>
                    <a:pt x="2355" y="811"/>
                    <a:pt x="2174" y="867"/>
                    <a:pt x="1993" y="880"/>
                  </a:cubicBezTo>
                  <a:cubicBezTo>
                    <a:pt x="1798" y="880"/>
                    <a:pt x="1602" y="839"/>
                    <a:pt x="1449" y="727"/>
                  </a:cubicBezTo>
                  <a:cubicBezTo>
                    <a:pt x="1407" y="713"/>
                    <a:pt x="1365" y="685"/>
                    <a:pt x="1323" y="671"/>
                  </a:cubicBezTo>
                  <a:cubicBezTo>
                    <a:pt x="774" y="352"/>
                    <a:pt x="1318" y="190"/>
                    <a:pt x="1912" y="190"/>
                  </a:cubicBezTo>
                  <a:close/>
                  <a:moveTo>
                    <a:pt x="1863" y="0"/>
                  </a:moveTo>
                  <a:cubicBezTo>
                    <a:pt x="892" y="0"/>
                    <a:pt x="0" y="278"/>
                    <a:pt x="1142" y="839"/>
                  </a:cubicBezTo>
                  <a:cubicBezTo>
                    <a:pt x="1393" y="992"/>
                    <a:pt x="1686" y="1076"/>
                    <a:pt x="1979" y="1076"/>
                  </a:cubicBezTo>
                  <a:cubicBezTo>
                    <a:pt x="2258" y="1034"/>
                    <a:pt x="2551" y="964"/>
                    <a:pt x="2802" y="839"/>
                  </a:cubicBezTo>
                  <a:cubicBezTo>
                    <a:pt x="2802" y="839"/>
                    <a:pt x="3918" y="392"/>
                    <a:pt x="2872" y="113"/>
                  </a:cubicBezTo>
                  <a:cubicBezTo>
                    <a:pt x="2590" y="38"/>
                    <a:pt x="2221" y="0"/>
                    <a:pt x="1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5941;p57"/>
            <p:cNvSpPr/>
            <p:nvPr/>
          </p:nvSpPr>
          <p:spPr>
            <a:xfrm flipH="1">
              <a:off x="2750829" y="3661209"/>
              <a:ext cx="332592" cy="66987"/>
            </a:xfrm>
            <a:custGeom>
              <a:avLst/>
              <a:gdLst/>
              <a:ahLst/>
              <a:cxnLst/>
              <a:rect l="l" t="t" r="r" b="b"/>
              <a:pathLst>
                <a:path w="4255" h="857" extrusionOk="0">
                  <a:moveTo>
                    <a:pt x="2008" y="0"/>
                  </a:moveTo>
                  <a:cubicBezTo>
                    <a:pt x="794" y="0"/>
                    <a:pt x="56" y="236"/>
                    <a:pt x="1" y="255"/>
                  </a:cubicBezTo>
                  <a:cubicBezTo>
                    <a:pt x="819" y="706"/>
                    <a:pt x="1564" y="856"/>
                    <a:pt x="2195" y="856"/>
                  </a:cubicBezTo>
                  <a:cubicBezTo>
                    <a:pt x="3455" y="856"/>
                    <a:pt x="4255" y="255"/>
                    <a:pt x="4255" y="255"/>
                  </a:cubicBezTo>
                  <a:cubicBezTo>
                    <a:pt x="3397" y="64"/>
                    <a:pt x="2638" y="0"/>
                    <a:pt x="2008" y="0"/>
                  </a:cubicBezTo>
                  <a:close/>
                </a:path>
              </a:pathLst>
            </a:custGeom>
            <a:gradFill>
              <a:gsLst>
                <a:gs pos="0">
                  <a:srgbClr val="FFBA42"/>
                </a:gs>
                <a:gs pos="100000">
                  <a:srgbClr val="B8770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5942;p57"/>
            <p:cNvSpPr/>
            <p:nvPr/>
          </p:nvSpPr>
          <p:spPr>
            <a:xfrm flipH="1">
              <a:off x="2664692" y="3679968"/>
              <a:ext cx="511355" cy="225819"/>
            </a:xfrm>
            <a:custGeom>
              <a:avLst/>
              <a:gdLst/>
              <a:ahLst/>
              <a:cxnLst/>
              <a:rect l="l" t="t" r="r" b="b"/>
              <a:pathLst>
                <a:path w="6542" h="2889" extrusionOk="0">
                  <a:moveTo>
                    <a:pt x="6444" y="1675"/>
                  </a:moveTo>
                  <a:cubicBezTo>
                    <a:pt x="6416" y="1912"/>
                    <a:pt x="6291" y="2135"/>
                    <a:pt x="6096" y="2288"/>
                  </a:cubicBezTo>
                  <a:cubicBezTo>
                    <a:pt x="5510" y="2791"/>
                    <a:pt x="4296" y="2818"/>
                    <a:pt x="3362" y="2846"/>
                  </a:cubicBezTo>
                  <a:cubicBezTo>
                    <a:pt x="2511" y="2888"/>
                    <a:pt x="1325" y="2693"/>
                    <a:pt x="642" y="2302"/>
                  </a:cubicBezTo>
                  <a:cubicBezTo>
                    <a:pt x="335" y="2135"/>
                    <a:pt x="140" y="1926"/>
                    <a:pt x="112" y="1689"/>
                  </a:cubicBezTo>
                  <a:cubicBezTo>
                    <a:pt x="0" y="907"/>
                    <a:pt x="1186" y="15"/>
                    <a:pt x="1186" y="15"/>
                  </a:cubicBezTo>
                  <a:lnTo>
                    <a:pt x="1186" y="15"/>
                  </a:lnTo>
                  <a:cubicBezTo>
                    <a:pt x="1283" y="57"/>
                    <a:pt x="1883" y="336"/>
                    <a:pt x="3362" y="377"/>
                  </a:cubicBezTo>
                  <a:cubicBezTo>
                    <a:pt x="4966" y="419"/>
                    <a:pt x="5426" y="15"/>
                    <a:pt x="5440" y="1"/>
                  </a:cubicBezTo>
                  <a:lnTo>
                    <a:pt x="5440" y="1"/>
                  </a:lnTo>
                  <a:cubicBezTo>
                    <a:pt x="5454" y="29"/>
                    <a:pt x="6542" y="991"/>
                    <a:pt x="6444" y="1675"/>
                  </a:cubicBezTo>
                  <a:close/>
                </a:path>
              </a:pathLst>
            </a:custGeom>
            <a:gradFill>
              <a:gsLst>
                <a:gs pos="0">
                  <a:srgbClr val="FFBA42"/>
                </a:gs>
                <a:gs pos="100000">
                  <a:srgbClr val="B8770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5943;p57"/>
            <p:cNvSpPr/>
            <p:nvPr/>
          </p:nvSpPr>
          <p:spPr>
            <a:xfrm flipH="1">
              <a:off x="3012448" y="3810817"/>
              <a:ext cx="18291" cy="14461"/>
            </a:xfrm>
            <a:custGeom>
              <a:avLst/>
              <a:gdLst/>
              <a:ahLst/>
              <a:cxnLst/>
              <a:rect l="l" t="t" r="r" b="b"/>
              <a:pathLst>
                <a:path w="234" h="185" extrusionOk="0">
                  <a:moveTo>
                    <a:pt x="122" y="1"/>
                  </a:moveTo>
                  <a:cubicBezTo>
                    <a:pt x="0" y="1"/>
                    <a:pt x="115" y="185"/>
                    <a:pt x="189" y="185"/>
                  </a:cubicBezTo>
                  <a:cubicBezTo>
                    <a:pt x="208" y="185"/>
                    <a:pt x="225" y="172"/>
                    <a:pt x="233" y="140"/>
                  </a:cubicBezTo>
                  <a:cubicBezTo>
                    <a:pt x="233" y="70"/>
                    <a:pt x="191" y="15"/>
                    <a:pt x="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5944;p57"/>
            <p:cNvSpPr/>
            <p:nvPr/>
          </p:nvSpPr>
          <p:spPr>
            <a:xfrm flipH="1">
              <a:off x="3017919" y="3815194"/>
              <a:ext cx="6644" cy="7738"/>
            </a:xfrm>
            <a:custGeom>
              <a:avLst/>
              <a:gdLst/>
              <a:ahLst/>
              <a:cxnLst/>
              <a:rect l="l" t="t" r="r" b="b"/>
              <a:pathLst>
                <a:path w="85" h="99" extrusionOk="0">
                  <a:moveTo>
                    <a:pt x="43" y="0"/>
                  </a:moveTo>
                  <a:cubicBezTo>
                    <a:pt x="29" y="0"/>
                    <a:pt x="15" y="28"/>
                    <a:pt x="15" y="42"/>
                  </a:cubicBezTo>
                  <a:cubicBezTo>
                    <a:pt x="1" y="70"/>
                    <a:pt x="29" y="84"/>
                    <a:pt x="43" y="98"/>
                  </a:cubicBezTo>
                  <a:cubicBezTo>
                    <a:pt x="71" y="98"/>
                    <a:pt x="85" y="70"/>
                    <a:pt x="85" y="42"/>
                  </a:cubicBezTo>
                  <a:cubicBezTo>
                    <a:pt x="85" y="28"/>
                    <a:pt x="71" y="0"/>
                    <a:pt x="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5945;p57"/>
            <p:cNvSpPr/>
            <p:nvPr/>
          </p:nvSpPr>
          <p:spPr>
            <a:xfrm flipH="1">
              <a:off x="3011353" y="3854433"/>
              <a:ext cx="9458" cy="6957"/>
            </a:xfrm>
            <a:custGeom>
              <a:avLst/>
              <a:gdLst/>
              <a:ahLst/>
              <a:cxnLst/>
              <a:rect l="l" t="t" r="r" b="b"/>
              <a:pathLst>
                <a:path w="121" h="89" extrusionOk="0">
                  <a:moveTo>
                    <a:pt x="64" y="1"/>
                  </a:moveTo>
                  <a:cubicBezTo>
                    <a:pt x="1" y="1"/>
                    <a:pt x="66" y="89"/>
                    <a:pt x="101" y="89"/>
                  </a:cubicBezTo>
                  <a:cubicBezTo>
                    <a:pt x="112" y="89"/>
                    <a:pt x="120" y="80"/>
                    <a:pt x="120" y="56"/>
                  </a:cubicBezTo>
                  <a:cubicBezTo>
                    <a:pt x="120" y="28"/>
                    <a:pt x="92" y="1"/>
                    <a:pt x="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5946;p57"/>
            <p:cNvSpPr/>
            <p:nvPr/>
          </p:nvSpPr>
          <p:spPr>
            <a:xfrm flipH="1">
              <a:off x="3014636" y="3856622"/>
              <a:ext cx="3361" cy="3361"/>
            </a:xfrm>
            <a:custGeom>
              <a:avLst/>
              <a:gdLst/>
              <a:ahLst/>
              <a:cxnLst/>
              <a:rect l="l" t="t" r="r" b="b"/>
              <a:pathLst>
                <a:path w="43" h="43" extrusionOk="0">
                  <a:moveTo>
                    <a:pt x="28" y="0"/>
                  </a:moveTo>
                  <a:cubicBezTo>
                    <a:pt x="1" y="0"/>
                    <a:pt x="1" y="42"/>
                    <a:pt x="28" y="42"/>
                  </a:cubicBezTo>
                  <a:cubicBezTo>
                    <a:pt x="42" y="42"/>
                    <a:pt x="42" y="28"/>
                    <a:pt x="42" y="14"/>
                  </a:cubicBezTo>
                  <a:cubicBezTo>
                    <a:pt x="42" y="14"/>
                    <a:pt x="42" y="0"/>
                    <a:pt x="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5947;p57"/>
            <p:cNvSpPr/>
            <p:nvPr/>
          </p:nvSpPr>
          <p:spPr>
            <a:xfrm flipH="1">
              <a:off x="2995017" y="3803235"/>
              <a:ext cx="8833" cy="8754"/>
            </a:xfrm>
            <a:custGeom>
              <a:avLst/>
              <a:gdLst/>
              <a:ahLst/>
              <a:cxnLst/>
              <a:rect l="l" t="t" r="r" b="b"/>
              <a:pathLst>
                <a:path w="113" h="112" extrusionOk="0">
                  <a:moveTo>
                    <a:pt x="57" y="0"/>
                  </a:moveTo>
                  <a:cubicBezTo>
                    <a:pt x="29" y="0"/>
                    <a:pt x="1" y="14"/>
                    <a:pt x="1" y="56"/>
                  </a:cubicBezTo>
                  <a:cubicBezTo>
                    <a:pt x="1" y="84"/>
                    <a:pt x="29" y="112"/>
                    <a:pt x="57" y="112"/>
                  </a:cubicBezTo>
                  <a:cubicBezTo>
                    <a:pt x="85" y="112"/>
                    <a:pt x="113" y="84"/>
                    <a:pt x="113" y="56"/>
                  </a:cubicBezTo>
                  <a:cubicBezTo>
                    <a:pt x="113" y="14"/>
                    <a:pt x="85" y="0"/>
                    <a:pt x="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5948;p57"/>
            <p:cNvSpPr/>
            <p:nvPr/>
          </p:nvSpPr>
          <p:spPr>
            <a:xfrm flipH="1">
              <a:off x="2998300" y="3804251"/>
              <a:ext cx="3361" cy="3361"/>
            </a:xfrm>
            <a:custGeom>
              <a:avLst/>
              <a:gdLst/>
              <a:ahLst/>
              <a:cxnLst/>
              <a:rect l="l" t="t" r="r" b="b"/>
              <a:pathLst>
                <a:path w="43" h="43" extrusionOk="0">
                  <a:moveTo>
                    <a:pt x="29" y="1"/>
                  </a:moveTo>
                  <a:cubicBezTo>
                    <a:pt x="15" y="1"/>
                    <a:pt x="1" y="15"/>
                    <a:pt x="15" y="29"/>
                  </a:cubicBezTo>
                  <a:cubicBezTo>
                    <a:pt x="1" y="29"/>
                    <a:pt x="15" y="43"/>
                    <a:pt x="29" y="43"/>
                  </a:cubicBezTo>
                  <a:cubicBezTo>
                    <a:pt x="43" y="43"/>
                    <a:pt x="43" y="29"/>
                    <a:pt x="43" y="29"/>
                  </a:cubicBezTo>
                  <a:cubicBezTo>
                    <a:pt x="43" y="15"/>
                    <a:pt x="29" y="1"/>
                    <a:pt x="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5949;p57"/>
            <p:cNvSpPr/>
            <p:nvPr/>
          </p:nvSpPr>
          <p:spPr>
            <a:xfrm flipH="1">
              <a:off x="3062630" y="3803469"/>
              <a:ext cx="9302" cy="7426"/>
            </a:xfrm>
            <a:custGeom>
              <a:avLst/>
              <a:gdLst/>
              <a:ahLst/>
              <a:cxnLst/>
              <a:rect l="l" t="t" r="r" b="b"/>
              <a:pathLst>
                <a:path w="119" h="95" extrusionOk="0">
                  <a:moveTo>
                    <a:pt x="58" y="0"/>
                  </a:moveTo>
                  <a:cubicBezTo>
                    <a:pt x="28" y="0"/>
                    <a:pt x="0" y="18"/>
                    <a:pt x="7" y="53"/>
                  </a:cubicBezTo>
                  <a:cubicBezTo>
                    <a:pt x="0" y="81"/>
                    <a:pt x="28" y="95"/>
                    <a:pt x="58" y="95"/>
                  </a:cubicBezTo>
                  <a:cubicBezTo>
                    <a:pt x="87" y="95"/>
                    <a:pt x="119" y="81"/>
                    <a:pt x="119" y="53"/>
                  </a:cubicBezTo>
                  <a:cubicBezTo>
                    <a:pt x="119" y="18"/>
                    <a:pt x="87" y="0"/>
                    <a:pt x="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5950;p57"/>
            <p:cNvSpPr/>
            <p:nvPr/>
          </p:nvSpPr>
          <p:spPr>
            <a:xfrm flipH="1">
              <a:off x="3065913" y="3804251"/>
              <a:ext cx="3361" cy="3361"/>
            </a:xfrm>
            <a:custGeom>
              <a:avLst/>
              <a:gdLst/>
              <a:ahLst/>
              <a:cxnLst/>
              <a:rect l="l" t="t" r="r" b="b"/>
              <a:pathLst>
                <a:path w="43" h="43" extrusionOk="0">
                  <a:moveTo>
                    <a:pt x="29" y="1"/>
                  </a:moveTo>
                  <a:cubicBezTo>
                    <a:pt x="15" y="1"/>
                    <a:pt x="1" y="15"/>
                    <a:pt x="1" y="29"/>
                  </a:cubicBezTo>
                  <a:cubicBezTo>
                    <a:pt x="1" y="29"/>
                    <a:pt x="15" y="43"/>
                    <a:pt x="29" y="43"/>
                  </a:cubicBezTo>
                  <a:cubicBezTo>
                    <a:pt x="29" y="43"/>
                    <a:pt x="43" y="29"/>
                    <a:pt x="43" y="29"/>
                  </a:cubicBezTo>
                  <a:cubicBezTo>
                    <a:pt x="43" y="15"/>
                    <a:pt x="29" y="1"/>
                    <a:pt x="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5951;p57"/>
            <p:cNvSpPr/>
            <p:nvPr/>
          </p:nvSpPr>
          <p:spPr>
            <a:xfrm flipH="1">
              <a:off x="2767166" y="3736716"/>
              <a:ext cx="18603" cy="18603"/>
            </a:xfrm>
            <a:custGeom>
              <a:avLst/>
              <a:gdLst/>
              <a:ahLst/>
              <a:cxnLst/>
              <a:rect l="l" t="t" r="r" b="b"/>
              <a:pathLst>
                <a:path w="238" h="238" extrusionOk="0">
                  <a:moveTo>
                    <a:pt x="112" y="0"/>
                  </a:moveTo>
                  <a:cubicBezTo>
                    <a:pt x="42" y="0"/>
                    <a:pt x="1" y="56"/>
                    <a:pt x="1" y="112"/>
                  </a:cubicBezTo>
                  <a:cubicBezTo>
                    <a:pt x="1" y="181"/>
                    <a:pt x="42" y="237"/>
                    <a:pt x="112" y="237"/>
                  </a:cubicBezTo>
                  <a:cubicBezTo>
                    <a:pt x="182" y="237"/>
                    <a:pt x="238" y="181"/>
                    <a:pt x="238" y="112"/>
                  </a:cubicBezTo>
                  <a:cubicBezTo>
                    <a:pt x="238" y="56"/>
                    <a:pt x="182" y="0"/>
                    <a:pt x="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5952;p57"/>
            <p:cNvSpPr/>
            <p:nvPr/>
          </p:nvSpPr>
          <p:spPr>
            <a:xfrm flipH="1">
              <a:off x="2771543" y="3743204"/>
              <a:ext cx="6566" cy="5550"/>
            </a:xfrm>
            <a:custGeom>
              <a:avLst/>
              <a:gdLst/>
              <a:ahLst/>
              <a:cxnLst/>
              <a:rect l="l" t="t" r="r" b="b"/>
              <a:pathLst>
                <a:path w="84" h="71" extrusionOk="0">
                  <a:moveTo>
                    <a:pt x="42" y="1"/>
                  </a:moveTo>
                  <a:cubicBezTo>
                    <a:pt x="28" y="1"/>
                    <a:pt x="0" y="15"/>
                    <a:pt x="0" y="29"/>
                  </a:cubicBezTo>
                  <a:cubicBezTo>
                    <a:pt x="0" y="57"/>
                    <a:pt x="28" y="71"/>
                    <a:pt x="42" y="71"/>
                  </a:cubicBezTo>
                  <a:cubicBezTo>
                    <a:pt x="70" y="71"/>
                    <a:pt x="84" y="57"/>
                    <a:pt x="84" y="29"/>
                  </a:cubicBezTo>
                  <a:cubicBezTo>
                    <a:pt x="84" y="15"/>
                    <a:pt x="70"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5953;p57"/>
            <p:cNvSpPr/>
            <p:nvPr/>
          </p:nvSpPr>
          <p:spPr>
            <a:xfrm flipH="1">
              <a:off x="2726833" y="3818477"/>
              <a:ext cx="25091" cy="18603"/>
            </a:xfrm>
            <a:custGeom>
              <a:avLst/>
              <a:gdLst/>
              <a:ahLst/>
              <a:cxnLst/>
              <a:rect l="l" t="t" r="r" b="b"/>
              <a:pathLst>
                <a:path w="321" h="238" extrusionOk="0">
                  <a:moveTo>
                    <a:pt x="153" y="0"/>
                  </a:moveTo>
                  <a:cubicBezTo>
                    <a:pt x="0" y="0"/>
                    <a:pt x="0" y="237"/>
                    <a:pt x="153" y="237"/>
                  </a:cubicBezTo>
                  <a:cubicBezTo>
                    <a:pt x="321" y="237"/>
                    <a:pt x="321" y="0"/>
                    <a:pt x="1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5954;p57"/>
            <p:cNvSpPr/>
            <p:nvPr/>
          </p:nvSpPr>
          <p:spPr>
            <a:xfrm flipH="1">
              <a:off x="2733321" y="3824965"/>
              <a:ext cx="6644" cy="6644"/>
            </a:xfrm>
            <a:custGeom>
              <a:avLst/>
              <a:gdLst/>
              <a:ahLst/>
              <a:cxnLst/>
              <a:rect l="l" t="t" r="r" b="b"/>
              <a:pathLst>
                <a:path w="85" h="85" extrusionOk="0">
                  <a:moveTo>
                    <a:pt x="42" y="1"/>
                  </a:moveTo>
                  <a:cubicBezTo>
                    <a:pt x="14" y="1"/>
                    <a:pt x="0" y="15"/>
                    <a:pt x="0" y="43"/>
                  </a:cubicBezTo>
                  <a:cubicBezTo>
                    <a:pt x="0" y="57"/>
                    <a:pt x="14" y="85"/>
                    <a:pt x="42" y="85"/>
                  </a:cubicBezTo>
                  <a:cubicBezTo>
                    <a:pt x="56" y="85"/>
                    <a:pt x="84" y="57"/>
                    <a:pt x="84" y="43"/>
                  </a:cubicBezTo>
                  <a:cubicBezTo>
                    <a:pt x="84" y="15"/>
                    <a:pt x="56"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5955;p57"/>
            <p:cNvSpPr/>
            <p:nvPr/>
          </p:nvSpPr>
          <p:spPr>
            <a:xfrm flipH="1">
              <a:off x="3016825" y="3757430"/>
              <a:ext cx="8833" cy="8754"/>
            </a:xfrm>
            <a:custGeom>
              <a:avLst/>
              <a:gdLst/>
              <a:ahLst/>
              <a:cxnLst/>
              <a:rect l="l" t="t" r="r" b="b"/>
              <a:pathLst>
                <a:path w="113" h="112" extrusionOk="0">
                  <a:moveTo>
                    <a:pt x="57" y="0"/>
                  </a:moveTo>
                  <a:cubicBezTo>
                    <a:pt x="29" y="0"/>
                    <a:pt x="1" y="28"/>
                    <a:pt x="1" y="56"/>
                  </a:cubicBezTo>
                  <a:cubicBezTo>
                    <a:pt x="1" y="84"/>
                    <a:pt x="29" y="112"/>
                    <a:pt x="57" y="112"/>
                  </a:cubicBezTo>
                  <a:cubicBezTo>
                    <a:pt x="85" y="112"/>
                    <a:pt x="113" y="84"/>
                    <a:pt x="113" y="56"/>
                  </a:cubicBezTo>
                  <a:cubicBezTo>
                    <a:pt x="113" y="28"/>
                    <a:pt x="85" y="0"/>
                    <a:pt x="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5956;p57"/>
            <p:cNvSpPr/>
            <p:nvPr/>
          </p:nvSpPr>
          <p:spPr>
            <a:xfrm flipH="1">
              <a:off x="3019014" y="3758524"/>
              <a:ext cx="3986" cy="2814"/>
            </a:xfrm>
            <a:custGeom>
              <a:avLst/>
              <a:gdLst/>
              <a:ahLst/>
              <a:cxnLst/>
              <a:rect l="l" t="t" r="r" b="b"/>
              <a:pathLst>
                <a:path w="51" h="36" extrusionOk="0">
                  <a:moveTo>
                    <a:pt x="23" y="0"/>
                  </a:moveTo>
                  <a:cubicBezTo>
                    <a:pt x="0" y="0"/>
                    <a:pt x="32" y="36"/>
                    <a:pt x="45" y="36"/>
                  </a:cubicBezTo>
                  <a:cubicBezTo>
                    <a:pt x="48" y="36"/>
                    <a:pt x="51" y="34"/>
                    <a:pt x="51" y="28"/>
                  </a:cubicBezTo>
                  <a:cubicBezTo>
                    <a:pt x="51" y="14"/>
                    <a:pt x="37"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5957;p57"/>
            <p:cNvSpPr/>
            <p:nvPr/>
          </p:nvSpPr>
          <p:spPr>
            <a:xfrm flipH="1">
              <a:off x="3058252" y="3757430"/>
              <a:ext cx="11021" cy="8754"/>
            </a:xfrm>
            <a:custGeom>
              <a:avLst/>
              <a:gdLst/>
              <a:ahLst/>
              <a:cxnLst/>
              <a:rect l="l" t="t" r="r" b="b"/>
              <a:pathLst>
                <a:path w="141" h="112" extrusionOk="0">
                  <a:moveTo>
                    <a:pt x="85" y="0"/>
                  </a:moveTo>
                  <a:cubicBezTo>
                    <a:pt x="1" y="0"/>
                    <a:pt x="1" y="112"/>
                    <a:pt x="85" y="112"/>
                  </a:cubicBezTo>
                  <a:cubicBezTo>
                    <a:pt x="113" y="112"/>
                    <a:pt x="140" y="84"/>
                    <a:pt x="140" y="56"/>
                  </a:cubicBezTo>
                  <a:cubicBezTo>
                    <a:pt x="140" y="28"/>
                    <a:pt x="113"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5958;p57"/>
            <p:cNvSpPr/>
            <p:nvPr/>
          </p:nvSpPr>
          <p:spPr>
            <a:xfrm flipH="1">
              <a:off x="3061535" y="3759619"/>
              <a:ext cx="3361" cy="2189"/>
            </a:xfrm>
            <a:custGeom>
              <a:avLst/>
              <a:gdLst/>
              <a:ahLst/>
              <a:cxnLst/>
              <a:rect l="l" t="t" r="r" b="b"/>
              <a:pathLst>
                <a:path w="43" h="28" extrusionOk="0">
                  <a:moveTo>
                    <a:pt x="29" y="0"/>
                  </a:moveTo>
                  <a:cubicBezTo>
                    <a:pt x="15" y="0"/>
                    <a:pt x="1" y="0"/>
                    <a:pt x="1" y="14"/>
                  </a:cubicBezTo>
                  <a:cubicBezTo>
                    <a:pt x="1" y="28"/>
                    <a:pt x="15" y="28"/>
                    <a:pt x="29" y="28"/>
                  </a:cubicBezTo>
                  <a:cubicBezTo>
                    <a:pt x="43" y="28"/>
                    <a:pt x="43" y="28"/>
                    <a:pt x="43" y="14"/>
                  </a:cubicBezTo>
                  <a:cubicBezTo>
                    <a:pt x="43" y="0"/>
                    <a:pt x="43" y="0"/>
                    <a:pt x="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5959;p57"/>
            <p:cNvSpPr/>
            <p:nvPr/>
          </p:nvSpPr>
          <p:spPr>
            <a:xfrm flipH="1">
              <a:off x="2971020" y="3723585"/>
              <a:ext cx="9458" cy="6566"/>
            </a:xfrm>
            <a:custGeom>
              <a:avLst/>
              <a:gdLst/>
              <a:ahLst/>
              <a:cxnLst/>
              <a:rect l="l" t="t" r="r" b="b"/>
              <a:pathLst>
                <a:path w="121" h="84" extrusionOk="0">
                  <a:moveTo>
                    <a:pt x="65" y="1"/>
                  </a:moveTo>
                  <a:cubicBezTo>
                    <a:pt x="0" y="1"/>
                    <a:pt x="68" y="83"/>
                    <a:pt x="103" y="83"/>
                  </a:cubicBezTo>
                  <a:cubicBezTo>
                    <a:pt x="113" y="83"/>
                    <a:pt x="120" y="76"/>
                    <a:pt x="120" y="57"/>
                  </a:cubicBezTo>
                  <a:cubicBezTo>
                    <a:pt x="120" y="29"/>
                    <a:pt x="92" y="1"/>
                    <a:pt x="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5960;p57"/>
            <p:cNvSpPr/>
            <p:nvPr/>
          </p:nvSpPr>
          <p:spPr>
            <a:xfrm flipH="1">
              <a:off x="2974303" y="3725773"/>
              <a:ext cx="2267" cy="2267"/>
            </a:xfrm>
            <a:custGeom>
              <a:avLst/>
              <a:gdLst/>
              <a:ahLst/>
              <a:cxnLst/>
              <a:rect l="l" t="t" r="r" b="b"/>
              <a:pathLst>
                <a:path w="29" h="29" extrusionOk="0">
                  <a:moveTo>
                    <a:pt x="15" y="1"/>
                  </a:moveTo>
                  <a:cubicBezTo>
                    <a:pt x="1" y="1"/>
                    <a:pt x="1" y="1"/>
                    <a:pt x="1" y="15"/>
                  </a:cubicBezTo>
                  <a:cubicBezTo>
                    <a:pt x="1" y="29"/>
                    <a:pt x="1" y="29"/>
                    <a:pt x="15" y="29"/>
                  </a:cubicBezTo>
                  <a:cubicBezTo>
                    <a:pt x="29" y="29"/>
                    <a:pt x="29" y="29"/>
                    <a:pt x="29" y="15"/>
                  </a:cubicBezTo>
                  <a:cubicBezTo>
                    <a:pt x="29" y="1"/>
                    <a:pt x="29" y="1"/>
                    <a:pt x="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5961;p57"/>
            <p:cNvSpPr/>
            <p:nvPr/>
          </p:nvSpPr>
          <p:spPr>
            <a:xfrm flipH="1">
              <a:off x="2857603" y="3784944"/>
              <a:ext cx="21886" cy="22121"/>
            </a:xfrm>
            <a:custGeom>
              <a:avLst/>
              <a:gdLst/>
              <a:ahLst/>
              <a:cxnLst/>
              <a:rect l="l" t="t" r="r" b="b"/>
              <a:pathLst>
                <a:path w="280" h="283" extrusionOk="0">
                  <a:moveTo>
                    <a:pt x="140" y="0"/>
                  </a:moveTo>
                  <a:cubicBezTo>
                    <a:pt x="70" y="0"/>
                    <a:pt x="0" y="46"/>
                    <a:pt x="0" y="136"/>
                  </a:cubicBezTo>
                  <a:cubicBezTo>
                    <a:pt x="0" y="234"/>
                    <a:pt x="70" y="283"/>
                    <a:pt x="140" y="283"/>
                  </a:cubicBezTo>
                  <a:cubicBezTo>
                    <a:pt x="209" y="283"/>
                    <a:pt x="279" y="234"/>
                    <a:pt x="279" y="136"/>
                  </a:cubicBezTo>
                  <a:cubicBezTo>
                    <a:pt x="279" y="46"/>
                    <a:pt x="209" y="0"/>
                    <a:pt x="1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5962;p57"/>
            <p:cNvSpPr/>
            <p:nvPr/>
          </p:nvSpPr>
          <p:spPr>
            <a:xfrm flipH="1">
              <a:off x="2865263" y="3789009"/>
              <a:ext cx="8442" cy="6097"/>
            </a:xfrm>
            <a:custGeom>
              <a:avLst/>
              <a:gdLst/>
              <a:ahLst/>
              <a:cxnLst/>
              <a:rect l="l" t="t" r="r" b="b"/>
              <a:pathLst>
                <a:path w="108" h="78" extrusionOk="0">
                  <a:moveTo>
                    <a:pt x="66" y="1"/>
                  </a:moveTo>
                  <a:cubicBezTo>
                    <a:pt x="0" y="1"/>
                    <a:pt x="63" y="78"/>
                    <a:pt x="93" y="78"/>
                  </a:cubicBezTo>
                  <a:cubicBezTo>
                    <a:pt x="101" y="78"/>
                    <a:pt x="107" y="72"/>
                    <a:pt x="107" y="56"/>
                  </a:cubicBezTo>
                  <a:cubicBezTo>
                    <a:pt x="107" y="29"/>
                    <a:pt x="93" y="1"/>
                    <a:pt x="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5963;p57"/>
            <p:cNvSpPr/>
            <p:nvPr/>
          </p:nvSpPr>
          <p:spPr>
            <a:xfrm flipH="1">
              <a:off x="3067007" y="3720849"/>
              <a:ext cx="22981" cy="22199"/>
            </a:xfrm>
            <a:custGeom>
              <a:avLst/>
              <a:gdLst/>
              <a:ahLst/>
              <a:cxnLst/>
              <a:rect l="l" t="t" r="r" b="b"/>
              <a:pathLst>
                <a:path w="294" h="284" extrusionOk="0">
                  <a:moveTo>
                    <a:pt x="147" y="1"/>
                  </a:moveTo>
                  <a:cubicBezTo>
                    <a:pt x="74" y="1"/>
                    <a:pt x="1" y="50"/>
                    <a:pt x="1" y="147"/>
                  </a:cubicBezTo>
                  <a:cubicBezTo>
                    <a:pt x="1" y="238"/>
                    <a:pt x="74" y="283"/>
                    <a:pt x="147" y="283"/>
                  </a:cubicBezTo>
                  <a:cubicBezTo>
                    <a:pt x="221" y="283"/>
                    <a:pt x="294" y="238"/>
                    <a:pt x="294" y="147"/>
                  </a:cubicBezTo>
                  <a:cubicBezTo>
                    <a:pt x="294" y="50"/>
                    <a:pt x="221" y="1"/>
                    <a:pt x="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5964;p57"/>
            <p:cNvSpPr/>
            <p:nvPr/>
          </p:nvSpPr>
          <p:spPr>
            <a:xfrm flipH="1">
              <a:off x="3074589" y="3725773"/>
              <a:ext cx="8520" cy="5628"/>
            </a:xfrm>
            <a:custGeom>
              <a:avLst/>
              <a:gdLst/>
              <a:ahLst/>
              <a:cxnLst/>
              <a:rect l="l" t="t" r="r" b="b"/>
              <a:pathLst>
                <a:path w="109" h="72" extrusionOk="0">
                  <a:moveTo>
                    <a:pt x="52" y="1"/>
                  </a:moveTo>
                  <a:cubicBezTo>
                    <a:pt x="0" y="1"/>
                    <a:pt x="58" y="71"/>
                    <a:pt x="90" y="71"/>
                  </a:cubicBezTo>
                  <a:cubicBezTo>
                    <a:pt x="100" y="71"/>
                    <a:pt x="108" y="63"/>
                    <a:pt x="108" y="42"/>
                  </a:cubicBezTo>
                  <a:cubicBezTo>
                    <a:pt x="108" y="15"/>
                    <a:pt x="80" y="1"/>
                    <a:pt x="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5965;p57"/>
            <p:cNvSpPr/>
            <p:nvPr/>
          </p:nvSpPr>
          <p:spPr>
            <a:xfrm flipH="1">
              <a:off x="2827119" y="3765012"/>
              <a:ext cx="9458" cy="6566"/>
            </a:xfrm>
            <a:custGeom>
              <a:avLst/>
              <a:gdLst/>
              <a:ahLst/>
              <a:cxnLst/>
              <a:rect l="l" t="t" r="r" b="b"/>
              <a:pathLst>
                <a:path w="121" h="84" extrusionOk="0">
                  <a:moveTo>
                    <a:pt x="65" y="1"/>
                  </a:moveTo>
                  <a:cubicBezTo>
                    <a:pt x="0" y="1"/>
                    <a:pt x="68" y="83"/>
                    <a:pt x="103" y="83"/>
                  </a:cubicBezTo>
                  <a:cubicBezTo>
                    <a:pt x="113" y="83"/>
                    <a:pt x="121" y="76"/>
                    <a:pt x="121" y="57"/>
                  </a:cubicBezTo>
                  <a:cubicBezTo>
                    <a:pt x="121" y="29"/>
                    <a:pt x="93" y="1"/>
                    <a:pt x="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5966;p57"/>
            <p:cNvSpPr/>
            <p:nvPr/>
          </p:nvSpPr>
          <p:spPr>
            <a:xfrm flipH="1">
              <a:off x="2829307" y="3766654"/>
              <a:ext cx="3361" cy="3361"/>
            </a:xfrm>
            <a:custGeom>
              <a:avLst/>
              <a:gdLst/>
              <a:ahLst/>
              <a:cxnLst/>
              <a:rect l="l" t="t" r="r" b="b"/>
              <a:pathLst>
                <a:path w="43" h="43" extrusionOk="0">
                  <a:moveTo>
                    <a:pt x="17" y="1"/>
                  </a:moveTo>
                  <a:cubicBezTo>
                    <a:pt x="8" y="1"/>
                    <a:pt x="1" y="8"/>
                    <a:pt x="1" y="22"/>
                  </a:cubicBezTo>
                  <a:cubicBezTo>
                    <a:pt x="1" y="36"/>
                    <a:pt x="8" y="43"/>
                    <a:pt x="17" y="43"/>
                  </a:cubicBezTo>
                  <a:cubicBezTo>
                    <a:pt x="25" y="43"/>
                    <a:pt x="36" y="36"/>
                    <a:pt x="43" y="22"/>
                  </a:cubicBezTo>
                  <a:cubicBezTo>
                    <a:pt x="36" y="8"/>
                    <a:pt x="25" y="1"/>
                    <a:pt x="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5967;p57"/>
            <p:cNvSpPr/>
            <p:nvPr/>
          </p:nvSpPr>
          <p:spPr>
            <a:xfrm flipH="1">
              <a:off x="2923027" y="3858810"/>
              <a:ext cx="8833" cy="8754"/>
            </a:xfrm>
            <a:custGeom>
              <a:avLst/>
              <a:gdLst/>
              <a:ahLst/>
              <a:cxnLst/>
              <a:rect l="l" t="t" r="r" b="b"/>
              <a:pathLst>
                <a:path w="113" h="112" extrusionOk="0">
                  <a:moveTo>
                    <a:pt x="56" y="0"/>
                  </a:moveTo>
                  <a:cubicBezTo>
                    <a:pt x="28" y="0"/>
                    <a:pt x="1" y="28"/>
                    <a:pt x="1" y="56"/>
                  </a:cubicBezTo>
                  <a:cubicBezTo>
                    <a:pt x="1" y="84"/>
                    <a:pt x="28" y="112"/>
                    <a:pt x="56" y="112"/>
                  </a:cubicBezTo>
                  <a:cubicBezTo>
                    <a:pt x="84" y="112"/>
                    <a:pt x="112" y="84"/>
                    <a:pt x="112" y="56"/>
                  </a:cubicBezTo>
                  <a:cubicBezTo>
                    <a:pt x="112" y="28"/>
                    <a:pt x="84" y="0"/>
                    <a:pt x="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5968;p57"/>
            <p:cNvSpPr/>
            <p:nvPr/>
          </p:nvSpPr>
          <p:spPr>
            <a:xfrm flipH="1">
              <a:off x="2926310" y="3860999"/>
              <a:ext cx="2814" cy="1876"/>
            </a:xfrm>
            <a:custGeom>
              <a:avLst/>
              <a:gdLst/>
              <a:ahLst/>
              <a:cxnLst/>
              <a:rect l="l" t="t" r="r" b="b"/>
              <a:pathLst>
                <a:path w="36" h="24" extrusionOk="0">
                  <a:moveTo>
                    <a:pt x="21" y="0"/>
                  </a:moveTo>
                  <a:cubicBezTo>
                    <a:pt x="0" y="0"/>
                    <a:pt x="19" y="24"/>
                    <a:pt x="29" y="24"/>
                  </a:cubicBezTo>
                  <a:cubicBezTo>
                    <a:pt x="33" y="24"/>
                    <a:pt x="35" y="21"/>
                    <a:pt x="35" y="14"/>
                  </a:cubicBezTo>
                  <a:cubicBezTo>
                    <a:pt x="35" y="0"/>
                    <a:pt x="35" y="0"/>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5969;p57"/>
            <p:cNvSpPr/>
            <p:nvPr/>
          </p:nvSpPr>
          <p:spPr>
            <a:xfrm flipH="1">
              <a:off x="2797650" y="3822933"/>
              <a:ext cx="31735" cy="27201"/>
            </a:xfrm>
            <a:custGeom>
              <a:avLst/>
              <a:gdLst/>
              <a:ahLst/>
              <a:cxnLst/>
              <a:rect l="l" t="t" r="r" b="b"/>
              <a:pathLst>
                <a:path w="406" h="348" extrusionOk="0">
                  <a:moveTo>
                    <a:pt x="238" y="1"/>
                  </a:moveTo>
                  <a:cubicBezTo>
                    <a:pt x="194" y="1"/>
                    <a:pt x="149" y="18"/>
                    <a:pt x="112" y="55"/>
                  </a:cubicBezTo>
                  <a:cubicBezTo>
                    <a:pt x="1" y="166"/>
                    <a:pt x="84" y="348"/>
                    <a:pt x="238" y="348"/>
                  </a:cubicBezTo>
                  <a:cubicBezTo>
                    <a:pt x="335" y="348"/>
                    <a:pt x="405" y="278"/>
                    <a:pt x="405" y="180"/>
                  </a:cubicBezTo>
                  <a:cubicBezTo>
                    <a:pt x="405" y="69"/>
                    <a:pt x="325" y="1"/>
                    <a:pt x="2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5970;p57"/>
            <p:cNvSpPr/>
            <p:nvPr/>
          </p:nvSpPr>
          <p:spPr>
            <a:xfrm flipH="1">
              <a:off x="2802575" y="3832938"/>
              <a:ext cx="9927" cy="8520"/>
            </a:xfrm>
            <a:custGeom>
              <a:avLst/>
              <a:gdLst/>
              <a:ahLst/>
              <a:cxnLst/>
              <a:rect l="l" t="t" r="r" b="b"/>
              <a:pathLst>
                <a:path w="127" h="109" extrusionOk="0">
                  <a:moveTo>
                    <a:pt x="64" y="0"/>
                  </a:moveTo>
                  <a:cubicBezTo>
                    <a:pt x="32" y="0"/>
                    <a:pt x="1" y="18"/>
                    <a:pt x="8" y="52"/>
                  </a:cubicBezTo>
                  <a:cubicBezTo>
                    <a:pt x="8" y="80"/>
                    <a:pt x="36" y="108"/>
                    <a:pt x="64" y="108"/>
                  </a:cubicBezTo>
                  <a:cubicBezTo>
                    <a:pt x="92" y="108"/>
                    <a:pt x="119" y="80"/>
                    <a:pt x="119" y="52"/>
                  </a:cubicBezTo>
                  <a:cubicBezTo>
                    <a:pt x="126" y="18"/>
                    <a:pt x="95" y="0"/>
                    <a:pt x="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5971;p57"/>
            <p:cNvSpPr/>
            <p:nvPr/>
          </p:nvSpPr>
          <p:spPr>
            <a:xfrm flipH="1">
              <a:off x="2718078" y="3751959"/>
              <a:ext cx="25169" cy="18603"/>
            </a:xfrm>
            <a:custGeom>
              <a:avLst/>
              <a:gdLst/>
              <a:ahLst/>
              <a:cxnLst/>
              <a:rect l="l" t="t" r="r" b="b"/>
              <a:pathLst>
                <a:path w="322" h="238" extrusionOk="0">
                  <a:moveTo>
                    <a:pt x="168" y="0"/>
                  </a:moveTo>
                  <a:cubicBezTo>
                    <a:pt x="1" y="0"/>
                    <a:pt x="1" y="238"/>
                    <a:pt x="168" y="238"/>
                  </a:cubicBezTo>
                  <a:cubicBezTo>
                    <a:pt x="321" y="238"/>
                    <a:pt x="321" y="0"/>
                    <a:pt x="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5972;p57"/>
            <p:cNvSpPr/>
            <p:nvPr/>
          </p:nvSpPr>
          <p:spPr>
            <a:xfrm flipH="1">
              <a:off x="2725739" y="3760010"/>
              <a:ext cx="6644" cy="5081"/>
            </a:xfrm>
            <a:custGeom>
              <a:avLst/>
              <a:gdLst/>
              <a:ahLst/>
              <a:cxnLst/>
              <a:rect l="l" t="t" r="r" b="b"/>
              <a:pathLst>
                <a:path w="85" h="65" extrusionOk="0">
                  <a:moveTo>
                    <a:pt x="72" y="0"/>
                  </a:moveTo>
                  <a:cubicBezTo>
                    <a:pt x="47" y="0"/>
                    <a:pt x="0" y="65"/>
                    <a:pt x="43" y="65"/>
                  </a:cubicBezTo>
                  <a:cubicBezTo>
                    <a:pt x="71" y="65"/>
                    <a:pt x="85" y="37"/>
                    <a:pt x="85" y="23"/>
                  </a:cubicBezTo>
                  <a:cubicBezTo>
                    <a:pt x="85" y="6"/>
                    <a:pt x="79" y="0"/>
                    <a:pt x="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5973;p57"/>
            <p:cNvSpPr/>
            <p:nvPr/>
          </p:nvSpPr>
          <p:spPr>
            <a:xfrm flipH="1">
              <a:off x="2853304" y="3863188"/>
              <a:ext cx="18603" cy="18603"/>
            </a:xfrm>
            <a:custGeom>
              <a:avLst/>
              <a:gdLst/>
              <a:ahLst/>
              <a:cxnLst/>
              <a:rect l="l" t="t" r="r" b="b"/>
              <a:pathLst>
                <a:path w="238" h="238" extrusionOk="0">
                  <a:moveTo>
                    <a:pt x="112" y="0"/>
                  </a:moveTo>
                  <a:cubicBezTo>
                    <a:pt x="43" y="0"/>
                    <a:pt x="1" y="56"/>
                    <a:pt x="1" y="126"/>
                  </a:cubicBezTo>
                  <a:cubicBezTo>
                    <a:pt x="1" y="195"/>
                    <a:pt x="43" y="237"/>
                    <a:pt x="112" y="237"/>
                  </a:cubicBezTo>
                  <a:cubicBezTo>
                    <a:pt x="182" y="237"/>
                    <a:pt x="238" y="195"/>
                    <a:pt x="238" y="126"/>
                  </a:cubicBezTo>
                  <a:cubicBezTo>
                    <a:pt x="238" y="56"/>
                    <a:pt x="182" y="0"/>
                    <a:pt x="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5974;p57"/>
            <p:cNvSpPr/>
            <p:nvPr/>
          </p:nvSpPr>
          <p:spPr>
            <a:xfrm flipH="1">
              <a:off x="2857603" y="3869675"/>
              <a:ext cx="6644" cy="6644"/>
            </a:xfrm>
            <a:custGeom>
              <a:avLst/>
              <a:gdLst/>
              <a:ahLst/>
              <a:cxnLst/>
              <a:rect l="l" t="t" r="r" b="b"/>
              <a:pathLst>
                <a:path w="85" h="85" extrusionOk="0">
                  <a:moveTo>
                    <a:pt x="42" y="1"/>
                  </a:moveTo>
                  <a:cubicBezTo>
                    <a:pt x="28" y="1"/>
                    <a:pt x="0" y="15"/>
                    <a:pt x="0" y="43"/>
                  </a:cubicBezTo>
                  <a:cubicBezTo>
                    <a:pt x="0" y="57"/>
                    <a:pt x="28" y="85"/>
                    <a:pt x="42" y="85"/>
                  </a:cubicBezTo>
                  <a:cubicBezTo>
                    <a:pt x="70" y="85"/>
                    <a:pt x="84" y="57"/>
                    <a:pt x="84" y="43"/>
                  </a:cubicBezTo>
                  <a:cubicBezTo>
                    <a:pt x="84" y="15"/>
                    <a:pt x="70"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5975;p57"/>
            <p:cNvSpPr/>
            <p:nvPr/>
          </p:nvSpPr>
          <p:spPr>
            <a:xfrm flipH="1">
              <a:off x="3112733" y="3801046"/>
              <a:ext cx="19776" cy="19698"/>
            </a:xfrm>
            <a:custGeom>
              <a:avLst/>
              <a:gdLst/>
              <a:ahLst/>
              <a:cxnLst/>
              <a:rect l="l" t="t" r="r" b="b"/>
              <a:pathLst>
                <a:path w="253" h="252" extrusionOk="0">
                  <a:moveTo>
                    <a:pt x="127" y="0"/>
                  </a:moveTo>
                  <a:cubicBezTo>
                    <a:pt x="57" y="0"/>
                    <a:pt x="1" y="56"/>
                    <a:pt x="1" y="126"/>
                  </a:cubicBezTo>
                  <a:cubicBezTo>
                    <a:pt x="1" y="195"/>
                    <a:pt x="57" y="251"/>
                    <a:pt x="127" y="251"/>
                  </a:cubicBezTo>
                  <a:cubicBezTo>
                    <a:pt x="196" y="251"/>
                    <a:pt x="252" y="195"/>
                    <a:pt x="252" y="126"/>
                  </a:cubicBezTo>
                  <a:cubicBezTo>
                    <a:pt x="252" y="56"/>
                    <a:pt x="196" y="0"/>
                    <a:pt x="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5976;p57"/>
            <p:cNvSpPr/>
            <p:nvPr/>
          </p:nvSpPr>
          <p:spPr>
            <a:xfrm flipH="1">
              <a:off x="3117111" y="3807534"/>
              <a:ext cx="6644" cy="6644"/>
            </a:xfrm>
            <a:custGeom>
              <a:avLst/>
              <a:gdLst/>
              <a:ahLst/>
              <a:cxnLst/>
              <a:rect l="l" t="t" r="r" b="b"/>
              <a:pathLst>
                <a:path w="85" h="85" extrusionOk="0">
                  <a:moveTo>
                    <a:pt x="42" y="1"/>
                  </a:moveTo>
                  <a:cubicBezTo>
                    <a:pt x="28" y="1"/>
                    <a:pt x="1" y="15"/>
                    <a:pt x="1" y="43"/>
                  </a:cubicBezTo>
                  <a:cubicBezTo>
                    <a:pt x="1" y="71"/>
                    <a:pt x="28" y="84"/>
                    <a:pt x="42" y="84"/>
                  </a:cubicBezTo>
                  <a:cubicBezTo>
                    <a:pt x="70" y="84"/>
                    <a:pt x="84" y="71"/>
                    <a:pt x="84" y="43"/>
                  </a:cubicBezTo>
                  <a:cubicBezTo>
                    <a:pt x="84" y="15"/>
                    <a:pt x="70"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5977;p57"/>
            <p:cNvSpPr/>
            <p:nvPr/>
          </p:nvSpPr>
          <p:spPr>
            <a:xfrm flipH="1">
              <a:off x="3078966" y="3835908"/>
              <a:ext cx="18603" cy="18603"/>
            </a:xfrm>
            <a:custGeom>
              <a:avLst/>
              <a:gdLst/>
              <a:ahLst/>
              <a:cxnLst/>
              <a:rect l="l" t="t" r="r" b="b"/>
              <a:pathLst>
                <a:path w="238" h="238" extrusionOk="0">
                  <a:moveTo>
                    <a:pt x="126" y="0"/>
                  </a:moveTo>
                  <a:cubicBezTo>
                    <a:pt x="56" y="0"/>
                    <a:pt x="0" y="56"/>
                    <a:pt x="0" y="126"/>
                  </a:cubicBezTo>
                  <a:cubicBezTo>
                    <a:pt x="0" y="182"/>
                    <a:pt x="56" y="238"/>
                    <a:pt x="126" y="238"/>
                  </a:cubicBezTo>
                  <a:cubicBezTo>
                    <a:pt x="196" y="238"/>
                    <a:pt x="237" y="182"/>
                    <a:pt x="237" y="126"/>
                  </a:cubicBezTo>
                  <a:cubicBezTo>
                    <a:pt x="237" y="56"/>
                    <a:pt x="196" y="0"/>
                    <a:pt x="1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5978;p57"/>
            <p:cNvSpPr/>
            <p:nvPr/>
          </p:nvSpPr>
          <p:spPr>
            <a:xfrm flipH="1">
              <a:off x="3082249" y="3842474"/>
              <a:ext cx="6644" cy="5472"/>
            </a:xfrm>
            <a:custGeom>
              <a:avLst/>
              <a:gdLst/>
              <a:ahLst/>
              <a:cxnLst/>
              <a:rect l="l" t="t" r="r" b="b"/>
              <a:pathLst>
                <a:path w="85" h="70" extrusionOk="0">
                  <a:moveTo>
                    <a:pt x="43" y="0"/>
                  </a:moveTo>
                  <a:cubicBezTo>
                    <a:pt x="15" y="0"/>
                    <a:pt x="1" y="14"/>
                    <a:pt x="1" y="42"/>
                  </a:cubicBezTo>
                  <a:cubicBezTo>
                    <a:pt x="1" y="56"/>
                    <a:pt x="15" y="70"/>
                    <a:pt x="43" y="70"/>
                  </a:cubicBezTo>
                  <a:cubicBezTo>
                    <a:pt x="71" y="70"/>
                    <a:pt x="85" y="56"/>
                    <a:pt x="85" y="42"/>
                  </a:cubicBezTo>
                  <a:cubicBezTo>
                    <a:pt x="85" y="14"/>
                    <a:pt x="71" y="0"/>
                    <a:pt x="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5979;p57"/>
            <p:cNvSpPr/>
            <p:nvPr/>
          </p:nvSpPr>
          <p:spPr>
            <a:xfrm flipH="1">
              <a:off x="3110623" y="3736716"/>
              <a:ext cx="18603" cy="18603"/>
            </a:xfrm>
            <a:custGeom>
              <a:avLst/>
              <a:gdLst/>
              <a:ahLst/>
              <a:cxnLst/>
              <a:rect l="l" t="t" r="r" b="b"/>
              <a:pathLst>
                <a:path w="238" h="238" extrusionOk="0">
                  <a:moveTo>
                    <a:pt x="112" y="0"/>
                  </a:moveTo>
                  <a:cubicBezTo>
                    <a:pt x="43" y="0"/>
                    <a:pt x="1" y="56"/>
                    <a:pt x="1" y="112"/>
                  </a:cubicBezTo>
                  <a:cubicBezTo>
                    <a:pt x="1" y="181"/>
                    <a:pt x="43" y="237"/>
                    <a:pt x="112" y="237"/>
                  </a:cubicBezTo>
                  <a:cubicBezTo>
                    <a:pt x="182" y="237"/>
                    <a:pt x="238" y="181"/>
                    <a:pt x="238" y="112"/>
                  </a:cubicBezTo>
                  <a:cubicBezTo>
                    <a:pt x="238" y="56"/>
                    <a:pt x="182" y="0"/>
                    <a:pt x="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5980;p57"/>
            <p:cNvSpPr/>
            <p:nvPr/>
          </p:nvSpPr>
          <p:spPr>
            <a:xfrm flipH="1">
              <a:off x="3114922" y="3743204"/>
              <a:ext cx="6644" cy="5550"/>
            </a:xfrm>
            <a:custGeom>
              <a:avLst/>
              <a:gdLst/>
              <a:ahLst/>
              <a:cxnLst/>
              <a:rect l="l" t="t" r="r" b="b"/>
              <a:pathLst>
                <a:path w="85" h="71" extrusionOk="0">
                  <a:moveTo>
                    <a:pt x="42" y="1"/>
                  </a:moveTo>
                  <a:cubicBezTo>
                    <a:pt x="28" y="1"/>
                    <a:pt x="0" y="15"/>
                    <a:pt x="0" y="29"/>
                  </a:cubicBezTo>
                  <a:cubicBezTo>
                    <a:pt x="0" y="57"/>
                    <a:pt x="28" y="71"/>
                    <a:pt x="42" y="71"/>
                  </a:cubicBezTo>
                  <a:cubicBezTo>
                    <a:pt x="70" y="71"/>
                    <a:pt x="84" y="57"/>
                    <a:pt x="84" y="29"/>
                  </a:cubicBezTo>
                  <a:cubicBezTo>
                    <a:pt x="84" y="15"/>
                    <a:pt x="70" y="1"/>
                    <a:pt x="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5981;p57"/>
            <p:cNvSpPr/>
            <p:nvPr/>
          </p:nvSpPr>
          <p:spPr>
            <a:xfrm flipH="1">
              <a:off x="2893637" y="3727024"/>
              <a:ext cx="21886" cy="19541"/>
            </a:xfrm>
            <a:custGeom>
              <a:avLst/>
              <a:gdLst/>
              <a:ahLst/>
              <a:cxnLst/>
              <a:rect l="l" t="t" r="r" b="b"/>
              <a:pathLst>
                <a:path w="280" h="250" extrusionOk="0">
                  <a:moveTo>
                    <a:pt x="166" y="0"/>
                  </a:moveTo>
                  <a:cubicBezTo>
                    <a:pt x="137" y="0"/>
                    <a:pt x="108" y="13"/>
                    <a:pt x="84" y="40"/>
                  </a:cubicBezTo>
                  <a:cubicBezTo>
                    <a:pt x="1" y="110"/>
                    <a:pt x="57" y="250"/>
                    <a:pt x="168" y="250"/>
                  </a:cubicBezTo>
                  <a:cubicBezTo>
                    <a:pt x="238" y="250"/>
                    <a:pt x="280" y="194"/>
                    <a:pt x="280" y="124"/>
                  </a:cubicBezTo>
                  <a:cubicBezTo>
                    <a:pt x="280" y="50"/>
                    <a:pt x="224" y="0"/>
                    <a:pt x="1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5982;p57"/>
            <p:cNvSpPr/>
            <p:nvPr/>
          </p:nvSpPr>
          <p:spPr>
            <a:xfrm flipH="1">
              <a:off x="2896920" y="3733433"/>
              <a:ext cx="6566" cy="6566"/>
            </a:xfrm>
            <a:custGeom>
              <a:avLst/>
              <a:gdLst/>
              <a:ahLst/>
              <a:cxnLst/>
              <a:rect l="l" t="t" r="r" b="b"/>
              <a:pathLst>
                <a:path w="84" h="84" extrusionOk="0">
                  <a:moveTo>
                    <a:pt x="42" y="0"/>
                  </a:moveTo>
                  <a:cubicBezTo>
                    <a:pt x="14" y="0"/>
                    <a:pt x="0" y="14"/>
                    <a:pt x="0" y="42"/>
                  </a:cubicBezTo>
                  <a:cubicBezTo>
                    <a:pt x="0" y="56"/>
                    <a:pt x="14" y="84"/>
                    <a:pt x="42" y="84"/>
                  </a:cubicBezTo>
                  <a:cubicBezTo>
                    <a:pt x="70" y="84"/>
                    <a:pt x="84" y="56"/>
                    <a:pt x="84" y="42"/>
                  </a:cubicBezTo>
                  <a:cubicBezTo>
                    <a:pt x="84" y="14"/>
                    <a:pt x="70" y="0"/>
                    <a:pt x="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5983;p57"/>
            <p:cNvSpPr/>
            <p:nvPr/>
          </p:nvSpPr>
          <p:spPr>
            <a:xfrm flipH="1">
              <a:off x="2748641" y="3706779"/>
              <a:ext cx="21886" cy="19072"/>
            </a:xfrm>
            <a:custGeom>
              <a:avLst/>
              <a:gdLst/>
              <a:ahLst/>
              <a:cxnLst/>
              <a:rect l="l" t="t" r="r" b="b"/>
              <a:pathLst>
                <a:path w="280" h="244" extrusionOk="0">
                  <a:moveTo>
                    <a:pt x="166" y="0"/>
                  </a:moveTo>
                  <a:cubicBezTo>
                    <a:pt x="137" y="0"/>
                    <a:pt x="108" y="11"/>
                    <a:pt x="85" y="34"/>
                  </a:cubicBezTo>
                  <a:cubicBezTo>
                    <a:pt x="1" y="104"/>
                    <a:pt x="57" y="244"/>
                    <a:pt x="168" y="244"/>
                  </a:cubicBezTo>
                  <a:cubicBezTo>
                    <a:pt x="224" y="244"/>
                    <a:pt x="280" y="188"/>
                    <a:pt x="280" y="118"/>
                  </a:cubicBezTo>
                  <a:cubicBezTo>
                    <a:pt x="280" y="44"/>
                    <a:pt x="224" y="0"/>
                    <a:pt x="1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 name="Google Shape;5984;p57"/>
            <p:cNvSpPr/>
            <p:nvPr/>
          </p:nvSpPr>
          <p:spPr>
            <a:xfrm flipH="1">
              <a:off x="2752940" y="3712720"/>
              <a:ext cx="5550" cy="6566"/>
            </a:xfrm>
            <a:custGeom>
              <a:avLst/>
              <a:gdLst/>
              <a:ahLst/>
              <a:cxnLst/>
              <a:rect l="l" t="t" r="r" b="b"/>
              <a:pathLst>
                <a:path w="71" h="84" extrusionOk="0">
                  <a:moveTo>
                    <a:pt x="42" y="0"/>
                  </a:moveTo>
                  <a:cubicBezTo>
                    <a:pt x="14" y="0"/>
                    <a:pt x="0" y="28"/>
                    <a:pt x="0" y="42"/>
                  </a:cubicBezTo>
                  <a:cubicBezTo>
                    <a:pt x="0" y="70"/>
                    <a:pt x="14" y="84"/>
                    <a:pt x="42" y="84"/>
                  </a:cubicBezTo>
                  <a:cubicBezTo>
                    <a:pt x="56" y="84"/>
                    <a:pt x="70" y="70"/>
                    <a:pt x="70" y="42"/>
                  </a:cubicBezTo>
                  <a:cubicBezTo>
                    <a:pt x="70" y="28"/>
                    <a:pt x="56" y="0"/>
                    <a:pt x="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 name="Google Shape;5985;p57"/>
            <p:cNvSpPr/>
            <p:nvPr/>
          </p:nvSpPr>
          <p:spPr>
            <a:xfrm flipH="1">
              <a:off x="2755129" y="3845679"/>
              <a:ext cx="25169" cy="18681"/>
            </a:xfrm>
            <a:custGeom>
              <a:avLst/>
              <a:gdLst/>
              <a:ahLst/>
              <a:cxnLst/>
              <a:rect l="l" t="t" r="r" b="b"/>
              <a:pathLst>
                <a:path w="322" h="239" extrusionOk="0">
                  <a:moveTo>
                    <a:pt x="168" y="1"/>
                  </a:moveTo>
                  <a:cubicBezTo>
                    <a:pt x="0" y="1"/>
                    <a:pt x="0" y="238"/>
                    <a:pt x="168" y="238"/>
                  </a:cubicBezTo>
                  <a:cubicBezTo>
                    <a:pt x="321" y="238"/>
                    <a:pt x="321" y="1"/>
                    <a:pt x="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 name="Google Shape;5986;p57"/>
            <p:cNvSpPr/>
            <p:nvPr/>
          </p:nvSpPr>
          <p:spPr>
            <a:xfrm flipH="1">
              <a:off x="2761694" y="3853104"/>
              <a:ext cx="7582" cy="4690"/>
            </a:xfrm>
            <a:custGeom>
              <a:avLst/>
              <a:gdLst/>
              <a:ahLst/>
              <a:cxnLst/>
              <a:rect l="l" t="t" r="r" b="b"/>
              <a:pathLst>
                <a:path w="97" h="60" extrusionOk="0">
                  <a:moveTo>
                    <a:pt x="83" y="0"/>
                  </a:moveTo>
                  <a:cubicBezTo>
                    <a:pt x="56" y="0"/>
                    <a:pt x="0" y="59"/>
                    <a:pt x="55" y="59"/>
                  </a:cubicBezTo>
                  <a:cubicBezTo>
                    <a:pt x="69" y="59"/>
                    <a:pt x="97" y="45"/>
                    <a:pt x="97" y="18"/>
                  </a:cubicBezTo>
                  <a:cubicBezTo>
                    <a:pt x="97" y="5"/>
                    <a:pt x="91"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5987;p57"/>
            <p:cNvSpPr/>
            <p:nvPr/>
          </p:nvSpPr>
          <p:spPr>
            <a:xfrm flipH="1">
              <a:off x="2691893" y="3787915"/>
              <a:ext cx="19698" cy="18603"/>
            </a:xfrm>
            <a:custGeom>
              <a:avLst/>
              <a:gdLst/>
              <a:ahLst/>
              <a:cxnLst/>
              <a:rect l="l" t="t" r="r" b="b"/>
              <a:pathLst>
                <a:path w="252" h="238" extrusionOk="0">
                  <a:moveTo>
                    <a:pt x="126" y="1"/>
                  </a:moveTo>
                  <a:cubicBezTo>
                    <a:pt x="56" y="1"/>
                    <a:pt x="0" y="57"/>
                    <a:pt x="0" y="112"/>
                  </a:cubicBezTo>
                  <a:cubicBezTo>
                    <a:pt x="0" y="182"/>
                    <a:pt x="56" y="238"/>
                    <a:pt x="126" y="238"/>
                  </a:cubicBezTo>
                  <a:cubicBezTo>
                    <a:pt x="195" y="238"/>
                    <a:pt x="251" y="182"/>
                    <a:pt x="251" y="112"/>
                  </a:cubicBezTo>
                  <a:cubicBezTo>
                    <a:pt x="251" y="57"/>
                    <a:pt x="195" y="1"/>
                    <a:pt x="1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5988;p57"/>
            <p:cNvSpPr/>
            <p:nvPr/>
          </p:nvSpPr>
          <p:spPr>
            <a:xfrm flipH="1">
              <a:off x="2696270" y="3795340"/>
              <a:ext cx="7582" cy="4690"/>
            </a:xfrm>
            <a:custGeom>
              <a:avLst/>
              <a:gdLst/>
              <a:ahLst/>
              <a:cxnLst/>
              <a:rect l="l" t="t" r="r" b="b"/>
              <a:pathLst>
                <a:path w="97" h="60" extrusionOk="0">
                  <a:moveTo>
                    <a:pt x="83" y="0"/>
                  </a:moveTo>
                  <a:cubicBezTo>
                    <a:pt x="56" y="0"/>
                    <a:pt x="0" y="59"/>
                    <a:pt x="55" y="59"/>
                  </a:cubicBezTo>
                  <a:cubicBezTo>
                    <a:pt x="82" y="59"/>
                    <a:pt x="96" y="45"/>
                    <a:pt x="96" y="17"/>
                  </a:cubicBezTo>
                  <a:cubicBezTo>
                    <a:pt x="96" y="5"/>
                    <a:pt x="91" y="0"/>
                    <a:pt x="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5989;p57"/>
            <p:cNvSpPr/>
            <p:nvPr/>
          </p:nvSpPr>
          <p:spPr>
            <a:xfrm flipH="1">
              <a:off x="2926310" y="3785726"/>
              <a:ext cx="31735" cy="26889"/>
            </a:xfrm>
            <a:custGeom>
              <a:avLst/>
              <a:gdLst/>
              <a:ahLst/>
              <a:cxnLst/>
              <a:rect l="l" t="t" r="r" b="b"/>
              <a:pathLst>
                <a:path w="406" h="344" extrusionOk="0">
                  <a:moveTo>
                    <a:pt x="210" y="1"/>
                  </a:moveTo>
                  <a:cubicBezTo>
                    <a:pt x="70" y="1"/>
                    <a:pt x="1" y="168"/>
                    <a:pt x="84" y="280"/>
                  </a:cubicBezTo>
                  <a:cubicBezTo>
                    <a:pt x="123" y="323"/>
                    <a:pt x="172" y="344"/>
                    <a:pt x="219" y="344"/>
                  </a:cubicBezTo>
                  <a:cubicBezTo>
                    <a:pt x="294" y="344"/>
                    <a:pt x="366" y="295"/>
                    <a:pt x="391" y="210"/>
                  </a:cubicBezTo>
                  <a:cubicBezTo>
                    <a:pt x="405" y="112"/>
                    <a:pt x="322" y="15"/>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5990;p57"/>
            <p:cNvSpPr/>
            <p:nvPr/>
          </p:nvSpPr>
          <p:spPr>
            <a:xfrm flipH="1">
              <a:off x="2935612" y="3793621"/>
              <a:ext cx="9849" cy="8285"/>
            </a:xfrm>
            <a:custGeom>
              <a:avLst/>
              <a:gdLst/>
              <a:ahLst/>
              <a:cxnLst/>
              <a:rect l="l" t="t" r="r" b="b"/>
              <a:pathLst>
                <a:path w="126" h="106" extrusionOk="0">
                  <a:moveTo>
                    <a:pt x="63" y="1"/>
                  </a:moveTo>
                  <a:cubicBezTo>
                    <a:pt x="32" y="1"/>
                    <a:pt x="0" y="18"/>
                    <a:pt x="7" y="53"/>
                  </a:cubicBezTo>
                  <a:cubicBezTo>
                    <a:pt x="0" y="88"/>
                    <a:pt x="32" y="106"/>
                    <a:pt x="63" y="106"/>
                  </a:cubicBezTo>
                  <a:cubicBezTo>
                    <a:pt x="94" y="106"/>
                    <a:pt x="126" y="88"/>
                    <a:pt x="119" y="53"/>
                  </a:cubicBezTo>
                  <a:cubicBezTo>
                    <a:pt x="126" y="18"/>
                    <a:pt x="94" y="1"/>
                    <a:pt x="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5991;p57"/>
            <p:cNvSpPr/>
            <p:nvPr/>
          </p:nvSpPr>
          <p:spPr>
            <a:xfrm flipH="1">
              <a:off x="2968832" y="3843568"/>
              <a:ext cx="13992" cy="12194"/>
            </a:xfrm>
            <a:custGeom>
              <a:avLst/>
              <a:gdLst/>
              <a:ahLst/>
              <a:cxnLst/>
              <a:rect l="l" t="t" r="r" b="b"/>
              <a:pathLst>
                <a:path w="179" h="156" extrusionOk="0">
                  <a:moveTo>
                    <a:pt x="129" y="0"/>
                  </a:moveTo>
                  <a:cubicBezTo>
                    <a:pt x="71" y="0"/>
                    <a:pt x="0" y="156"/>
                    <a:pt x="78" y="156"/>
                  </a:cubicBezTo>
                  <a:cubicBezTo>
                    <a:pt x="83" y="156"/>
                    <a:pt x="88" y="155"/>
                    <a:pt x="95" y="154"/>
                  </a:cubicBezTo>
                  <a:cubicBezTo>
                    <a:pt x="150" y="140"/>
                    <a:pt x="178" y="84"/>
                    <a:pt x="164" y="28"/>
                  </a:cubicBezTo>
                  <a:cubicBezTo>
                    <a:pt x="155" y="8"/>
                    <a:pt x="142" y="0"/>
                    <a:pt x="1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5992;p57"/>
            <p:cNvSpPr/>
            <p:nvPr/>
          </p:nvSpPr>
          <p:spPr>
            <a:xfrm flipH="1">
              <a:off x="2973209" y="3846069"/>
              <a:ext cx="6097" cy="4612"/>
            </a:xfrm>
            <a:custGeom>
              <a:avLst/>
              <a:gdLst/>
              <a:ahLst/>
              <a:cxnLst/>
              <a:rect l="l" t="t" r="r" b="b"/>
              <a:pathLst>
                <a:path w="78" h="59" extrusionOk="0">
                  <a:moveTo>
                    <a:pt x="53" y="1"/>
                  </a:moveTo>
                  <a:cubicBezTo>
                    <a:pt x="47" y="1"/>
                    <a:pt x="41" y="4"/>
                    <a:pt x="36" y="10"/>
                  </a:cubicBezTo>
                  <a:cubicBezTo>
                    <a:pt x="1" y="10"/>
                    <a:pt x="14" y="58"/>
                    <a:pt x="36" y="58"/>
                  </a:cubicBezTo>
                  <a:cubicBezTo>
                    <a:pt x="40" y="58"/>
                    <a:pt x="45" y="56"/>
                    <a:pt x="50" y="52"/>
                  </a:cubicBezTo>
                  <a:cubicBezTo>
                    <a:pt x="77" y="52"/>
                    <a:pt x="77" y="38"/>
                    <a:pt x="77" y="24"/>
                  </a:cubicBezTo>
                  <a:cubicBezTo>
                    <a:pt x="69" y="8"/>
                    <a:pt x="61" y="1"/>
                    <a:pt x="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5993;p57"/>
            <p:cNvSpPr/>
            <p:nvPr/>
          </p:nvSpPr>
          <p:spPr>
            <a:xfrm flipH="1">
              <a:off x="2823836" y="3726399"/>
              <a:ext cx="13835" cy="11647"/>
            </a:xfrm>
            <a:custGeom>
              <a:avLst/>
              <a:gdLst/>
              <a:ahLst/>
              <a:cxnLst/>
              <a:rect l="l" t="t" r="r" b="b"/>
              <a:pathLst>
                <a:path w="177" h="149" extrusionOk="0">
                  <a:moveTo>
                    <a:pt x="123" y="1"/>
                  </a:moveTo>
                  <a:cubicBezTo>
                    <a:pt x="66" y="1"/>
                    <a:pt x="0" y="148"/>
                    <a:pt x="76" y="148"/>
                  </a:cubicBezTo>
                  <a:cubicBezTo>
                    <a:pt x="81" y="148"/>
                    <a:pt x="86" y="147"/>
                    <a:pt x="93" y="146"/>
                  </a:cubicBezTo>
                  <a:cubicBezTo>
                    <a:pt x="149" y="132"/>
                    <a:pt x="176" y="76"/>
                    <a:pt x="162" y="34"/>
                  </a:cubicBezTo>
                  <a:cubicBezTo>
                    <a:pt x="152" y="10"/>
                    <a:pt x="138" y="1"/>
                    <a:pt x="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5994;p57"/>
            <p:cNvSpPr/>
            <p:nvPr/>
          </p:nvSpPr>
          <p:spPr>
            <a:xfrm flipH="1">
              <a:off x="2828213" y="3728587"/>
              <a:ext cx="6253" cy="5081"/>
            </a:xfrm>
            <a:custGeom>
              <a:avLst/>
              <a:gdLst/>
              <a:ahLst/>
              <a:cxnLst/>
              <a:rect l="l" t="t" r="r" b="b"/>
              <a:pathLst>
                <a:path w="80" h="65" extrusionOk="0">
                  <a:moveTo>
                    <a:pt x="50" y="1"/>
                  </a:moveTo>
                  <a:cubicBezTo>
                    <a:pt x="46" y="1"/>
                    <a:pt x="42" y="2"/>
                    <a:pt x="38" y="6"/>
                  </a:cubicBezTo>
                  <a:cubicBezTo>
                    <a:pt x="1" y="19"/>
                    <a:pt x="19" y="65"/>
                    <a:pt x="43" y="65"/>
                  </a:cubicBezTo>
                  <a:cubicBezTo>
                    <a:pt x="46" y="65"/>
                    <a:pt x="49" y="64"/>
                    <a:pt x="52" y="62"/>
                  </a:cubicBezTo>
                  <a:cubicBezTo>
                    <a:pt x="80" y="48"/>
                    <a:pt x="80" y="34"/>
                    <a:pt x="80" y="20"/>
                  </a:cubicBezTo>
                  <a:cubicBezTo>
                    <a:pt x="70" y="11"/>
                    <a:pt x="60" y="1"/>
                    <a:pt x="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5995;p57"/>
            <p:cNvSpPr/>
            <p:nvPr/>
          </p:nvSpPr>
          <p:spPr>
            <a:xfrm flipH="1">
              <a:off x="2794367" y="3791197"/>
              <a:ext cx="18681" cy="13913"/>
            </a:xfrm>
            <a:custGeom>
              <a:avLst/>
              <a:gdLst/>
              <a:ahLst/>
              <a:cxnLst/>
              <a:rect l="l" t="t" r="r" b="b"/>
              <a:pathLst>
                <a:path w="239" h="178" extrusionOk="0">
                  <a:moveTo>
                    <a:pt x="146" y="0"/>
                  </a:moveTo>
                  <a:cubicBezTo>
                    <a:pt x="130" y="0"/>
                    <a:pt x="113" y="5"/>
                    <a:pt x="99" y="15"/>
                  </a:cubicBezTo>
                  <a:cubicBezTo>
                    <a:pt x="1" y="27"/>
                    <a:pt x="64" y="178"/>
                    <a:pt x="137" y="178"/>
                  </a:cubicBezTo>
                  <a:cubicBezTo>
                    <a:pt x="147" y="178"/>
                    <a:pt x="158" y="175"/>
                    <a:pt x="168" y="168"/>
                  </a:cubicBezTo>
                  <a:cubicBezTo>
                    <a:pt x="210" y="154"/>
                    <a:pt x="238" y="98"/>
                    <a:pt x="224" y="42"/>
                  </a:cubicBezTo>
                  <a:cubicBezTo>
                    <a:pt x="206" y="15"/>
                    <a:pt x="176" y="0"/>
                    <a:pt x="1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5996;p57"/>
            <p:cNvSpPr/>
            <p:nvPr/>
          </p:nvSpPr>
          <p:spPr>
            <a:xfrm flipH="1">
              <a:off x="2797650" y="3794715"/>
              <a:ext cx="6644" cy="4221"/>
            </a:xfrm>
            <a:custGeom>
              <a:avLst/>
              <a:gdLst/>
              <a:ahLst/>
              <a:cxnLst/>
              <a:rect l="l" t="t" r="r" b="b"/>
              <a:pathLst>
                <a:path w="85" h="54" extrusionOk="0">
                  <a:moveTo>
                    <a:pt x="56" y="1"/>
                  </a:moveTo>
                  <a:cubicBezTo>
                    <a:pt x="46" y="1"/>
                    <a:pt x="35" y="4"/>
                    <a:pt x="28" y="11"/>
                  </a:cubicBezTo>
                  <a:cubicBezTo>
                    <a:pt x="14" y="11"/>
                    <a:pt x="1" y="39"/>
                    <a:pt x="14" y="53"/>
                  </a:cubicBezTo>
                  <a:lnTo>
                    <a:pt x="56" y="53"/>
                  </a:lnTo>
                  <a:cubicBezTo>
                    <a:pt x="70" y="53"/>
                    <a:pt x="84" y="39"/>
                    <a:pt x="84" y="11"/>
                  </a:cubicBezTo>
                  <a:cubicBezTo>
                    <a:pt x="77" y="4"/>
                    <a:pt x="67" y="1"/>
                    <a:pt x="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5997;p57"/>
            <p:cNvSpPr/>
            <p:nvPr/>
          </p:nvSpPr>
          <p:spPr>
            <a:xfrm flipH="1">
              <a:off x="2499998" y="3351831"/>
              <a:ext cx="837460" cy="576858"/>
            </a:xfrm>
            <a:custGeom>
              <a:avLst/>
              <a:gdLst/>
              <a:ahLst/>
              <a:cxnLst/>
              <a:rect l="l" t="t" r="r" b="b"/>
              <a:pathLst>
                <a:path w="10714" h="7380" extrusionOk="0">
                  <a:moveTo>
                    <a:pt x="6012" y="321"/>
                  </a:moveTo>
                  <a:lnTo>
                    <a:pt x="6012" y="2916"/>
                  </a:lnTo>
                  <a:cubicBezTo>
                    <a:pt x="6012" y="2916"/>
                    <a:pt x="10713" y="5608"/>
                    <a:pt x="7798" y="6933"/>
                  </a:cubicBezTo>
                  <a:cubicBezTo>
                    <a:pt x="7798" y="6933"/>
                    <a:pt x="7031" y="7268"/>
                    <a:pt x="5357" y="7281"/>
                  </a:cubicBezTo>
                  <a:cubicBezTo>
                    <a:pt x="3683" y="7268"/>
                    <a:pt x="2916" y="6933"/>
                    <a:pt x="2916" y="6933"/>
                  </a:cubicBezTo>
                  <a:cubicBezTo>
                    <a:pt x="1" y="5608"/>
                    <a:pt x="4687" y="2916"/>
                    <a:pt x="4687" y="2916"/>
                  </a:cubicBezTo>
                  <a:lnTo>
                    <a:pt x="4687" y="321"/>
                  </a:lnTo>
                  <a:cubicBezTo>
                    <a:pt x="4890" y="440"/>
                    <a:pt x="5120" y="499"/>
                    <a:pt x="5350" y="499"/>
                  </a:cubicBezTo>
                  <a:cubicBezTo>
                    <a:pt x="5580" y="499"/>
                    <a:pt x="5810" y="440"/>
                    <a:pt x="6012" y="321"/>
                  </a:cubicBezTo>
                  <a:close/>
                  <a:moveTo>
                    <a:pt x="6194" y="0"/>
                  </a:moveTo>
                  <a:lnTo>
                    <a:pt x="5929" y="182"/>
                  </a:lnTo>
                  <a:cubicBezTo>
                    <a:pt x="5761" y="265"/>
                    <a:pt x="5566" y="321"/>
                    <a:pt x="5385" y="321"/>
                  </a:cubicBezTo>
                  <a:cubicBezTo>
                    <a:pt x="5176" y="321"/>
                    <a:pt x="4966" y="265"/>
                    <a:pt x="4785" y="168"/>
                  </a:cubicBezTo>
                  <a:lnTo>
                    <a:pt x="4534" y="28"/>
                  </a:lnTo>
                  <a:lnTo>
                    <a:pt x="4632" y="2818"/>
                  </a:lnTo>
                  <a:cubicBezTo>
                    <a:pt x="4143" y="3111"/>
                    <a:pt x="1744" y="4548"/>
                    <a:pt x="1814" y="5859"/>
                  </a:cubicBezTo>
                  <a:cubicBezTo>
                    <a:pt x="1828" y="6361"/>
                    <a:pt x="2191" y="6765"/>
                    <a:pt x="2860" y="7072"/>
                  </a:cubicBezTo>
                  <a:cubicBezTo>
                    <a:pt x="2888" y="7086"/>
                    <a:pt x="3669" y="7365"/>
                    <a:pt x="5357" y="7379"/>
                  </a:cubicBezTo>
                  <a:cubicBezTo>
                    <a:pt x="7045" y="7365"/>
                    <a:pt x="7826" y="7086"/>
                    <a:pt x="7868" y="7072"/>
                  </a:cubicBezTo>
                  <a:cubicBezTo>
                    <a:pt x="8537" y="6765"/>
                    <a:pt x="8886" y="6361"/>
                    <a:pt x="8914" y="5859"/>
                  </a:cubicBezTo>
                  <a:cubicBezTo>
                    <a:pt x="8984" y="4561"/>
                    <a:pt x="6570" y="3153"/>
                    <a:pt x="6096" y="2860"/>
                  </a:cubicBezTo>
                  <a:lnTo>
                    <a:pt x="6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5998;p57"/>
            <p:cNvSpPr/>
            <p:nvPr/>
          </p:nvSpPr>
          <p:spPr>
            <a:xfrm flipH="1">
              <a:off x="2924121" y="3440158"/>
              <a:ext cx="183297" cy="435066"/>
            </a:xfrm>
            <a:custGeom>
              <a:avLst/>
              <a:gdLst/>
              <a:ahLst/>
              <a:cxnLst/>
              <a:rect l="l" t="t" r="r" b="b"/>
              <a:pathLst>
                <a:path w="2345" h="5566" extrusionOk="0">
                  <a:moveTo>
                    <a:pt x="2065" y="0"/>
                  </a:moveTo>
                  <a:lnTo>
                    <a:pt x="1981" y="1925"/>
                  </a:lnTo>
                  <a:lnTo>
                    <a:pt x="1" y="5217"/>
                  </a:lnTo>
                  <a:cubicBezTo>
                    <a:pt x="419" y="5426"/>
                    <a:pt x="866" y="5552"/>
                    <a:pt x="1326" y="5566"/>
                  </a:cubicBezTo>
                  <a:lnTo>
                    <a:pt x="2344" y="1967"/>
                  </a:lnTo>
                  <a:lnTo>
                    <a:pt x="2205" y="0"/>
                  </a:ln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5999;p57"/>
            <p:cNvSpPr/>
            <p:nvPr/>
          </p:nvSpPr>
          <p:spPr>
            <a:xfrm flipH="1">
              <a:off x="2822741" y="3304150"/>
              <a:ext cx="193068" cy="76524"/>
            </a:xfrm>
            <a:custGeom>
              <a:avLst/>
              <a:gdLst/>
              <a:ahLst/>
              <a:cxnLst/>
              <a:rect l="l" t="t" r="r" b="b"/>
              <a:pathLst>
                <a:path w="2470" h="979" extrusionOk="0">
                  <a:moveTo>
                    <a:pt x="1239" y="40"/>
                  </a:moveTo>
                  <a:cubicBezTo>
                    <a:pt x="1841" y="40"/>
                    <a:pt x="2118" y="144"/>
                    <a:pt x="2232" y="248"/>
                  </a:cubicBezTo>
                  <a:cubicBezTo>
                    <a:pt x="2330" y="331"/>
                    <a:pt x="2316" y="471"/>
                    <a:pt x="2232" y="541"/>
                  </a:cubicBezTo>
                  <a:cubicBezTo>
                    <a:pt x="1879" y="816"/>
                    <a:pt x="1558" y="884"/>
                    <a:pt x="1327" y="884"/>
                  </a:cubicBezTo>
                  <a:cubicBezTo>
                    <a:pt x="1102" y="884"/>
                    <a:pt x="963" y="820"/>
                    <a:pt x="963" y="820"/>
                  </a:cubicBezTo>
                  <a:cubicBezTo>
                    <a:pt x="182" y="568"/>
                    <a:pt x="182" y="331"/>
                    <a:pt x="279" y="206"/>
                  </a:cubicBezTo>
                  <a:cubicBezTo>
                    <a:pt x="335" y="136"/>
                    <a:pt x="419" y="80"/>
                    <a:pt x="503" y="80"/>
                  </a:cubicBezTo>
                  <a:cubicBezTo>
                    <a:pt x="790" y="52"/>
                    <a:pt x="1034" y="40"/>
                    <a:pt x="1239" y="40"/>
                  </a:cubicBezTo>
                  <a:close/>
                  <a:moveTo>
                    <a:pt x="1240" y="0"/>
                  </a:moveTo>
                  <a:cubicBezTo>
                    <a:pt x="1000" y="0"/>
                    <a:pt x="715" y="16"/>
                    <a:pt x="377" y="52"/>
                  </a:cubicBezTo>
                  <a:cubicBezTo>
                    <a:pt x="266" y="52"/>
                    <a:pt x="168" y="108"/>
                    <a:pt x="112" y="192"/>
                  </a:cubicBezTo>
                  <a:cubicBezTo>
                    <a:pt x="0" y="345"/>
                    <a:pt x="0" y="610"/>
                    <a:pt x="893" y="903"/>
                  </a:cubicBezTo>
                  <a:cubicBezTo>
                    <a:pt x="893" y="903"/>
                    <a:pt x="1057" y="978"/>
                    <a:pt x="1318" y="978"/>
                  </a:cubicBezTo>
                  <a:cubicBezTo>
                    <a:pt x="1586" y="978"/>
                    <a:pt x="1956" y="900"/>
                    <a:pt x="2358" y="582"/>
                  </a:cubicBezTo>
                  <a:cubicBezTo>
                    <a:pt x="2469" y="499"/>
                    <a:pt x="2469" y="331"/>
                    <a:pt x="2358" y="234"/>
                  </a:cubicBezTo>
                  <a:cubicBezTo>
                    <a:pt x="2224" y="121"/>
                    <a:pt x="1909" y="0"/>
                    <a:pt x="12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 name="Google Shape;6000;p57"/>
            <p:cNvSpPr/>
            <p:nvPr/>
          </p:nvSpPr>
          <p:spPr>
            <a:xfrm flipH="1">
              <a:off x="2692987" y="3647295"/>
              <a:ext cx="162583" cy="215970"/>
            </a:xfrm>
            <a:custGeom>
              <a:avLst/>
              <a:gdLst/>
              <a:ahLst/>
              <a:cxnLst/>
              <a:rect l="l" t="t" r="r" b="b"/>
              <a:pathLst>
                <a:path w="2080" h="2763" extrusionOk="0">
                  <a:moveTo>
                    <a:pt x="1" y="0"/>
                  </a:moveTo>
                  <a:lnTo>
                    <a:pt x="1479" y="2762"/>
                  </a:lnTo>
                  <a:cubicBezTo>
                    <a:pt x="1479" y="2762"/>
                    <a:pt x="1996" y="2595"/>
                    <a:pt x="2079" y="2386"/>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 name="Google Shape;6001;p57"/>
            <p:cNvSpPr/>
            <p:nvPr/>
          </p:nvSpPr>
          <p:spPr>
            <a:xfrm flipH="1">
              <a:off x="3146579" y="3777050"/>
              <a:ext cx="69801" cy="104741"/>
            </a:xfrm>
            <a:custGeom>
              <a:avLst/>
              <a:gdLst/>
              <a:ahLst/>
              <a:cxnLst/>
              <a:rect l="l" t="t" r="r" b="b"/>
              <a:pathLst>
                <a:path w="893" h="1340" extrusionOk="0">
                  <a:moveTo>
                    <a:pt x="404" y="0"/>
                  </a:moveTo>
                  <a:lnTo>
                    <a:pt x="404" y="0"/>
                  </a:lnTo>
                  <a:cubicBezTo>
                    <a:pt x="404" y="1"/>
                    <a:pt x="0" y="768"/>
                    <a:pt x="893" y="1339"/>
                  </a:cubicBezTo>
                  <a:cubicBezTo>
                    <a:pt x="893" y="1339"/>
                    <a:pt x="139" y="809"/>
                    <a:pt x="4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6002;p57"/>
            <p:cNvSpPr/>
            <p:nvPr/>
          </p:nvSpPr>
          <p:spPr>
            <a:xfrm flipH="1">
              <a:off x="3003846" y="3595994"/>
              <a:ext cx="140697" cy="116779"/>
            </a:xfrm>
            <a:custGeom>
              <a:avLst/>
              <a:gdLst/>
              <a:ahLst/>
              <a:cxnLst/>
              <a:rect l="l" t="t" r="r" b="b"/>
              <a:pathLst>
                <a:path w="1800" h="1494" extrusionOk="0">
                  <a:moveTo>
                    <a:pt x="1800" y="1"/>
                  </a:moveTo>
                  <a:lnTo>
                    <a:pt x="1800" y="1"/>
                  </a:lnTo>
                  <a:cubicBezTo>
                    <a:pt x="363" y="796"/>
                    <a:pt x="1" y="1493"/>
                    <a:pt x="1" y="1493"/>
                  </a:cubicBezTo>
                  <a:cubicBezTo>
                    <a:pt x="391" y="894"/>
                    <a:pt x="1799" y="1"/>
                    <a:pt x="18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6003;p57"/>
            <p:cNvSpPr/>
            <p:nvPr/>
          </p:nvSpPr>
          <p:spPr>
            <a:xfrm flipH="1">
              <a:off x="2983058" y="3308215"/>
              <a:ext cx="74179" cy="51276"/>
            </a:xfrm>
            <a:custGeom>
              <a:avLst/>
              <a:gdLst/>
              <a:ahLst/>
              <a:cxnLst/>
              <a:rect l="l" t="t" r="r" b="b"/>
              <a:pathLst>
                <a:path w="949" h="656" extrusionOk="0">
                  <a:moveTo>
                    <a:pt x="851" y="0"/>
                  </a:moveTo>
                  <a:cubicBezTo>
                    <a:pt x="851" y="0"/>
                    <a:pt x="1" y="168"/>
                    <a:pt x="949" y="656"/>
                  </a:cubicBezTo>
                  <a:cubicBezTo>
                    <a:pt x="949" y="656"/>
                    <a:pt x="265" y="237"/>
                    <a:pt x="8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 name="Google Shape;6004;p57"/>
            <p:cNvSpPr/>
            <p:nvPr/>
          </p:nvSpPr>
          <p:spPr>
            <a:xfrm flipH="1">
              <a:off x="2750829" y="3661209"/>
              <a:ext cx="332592" cy="19932"/>
            </a:xfrm>
            <a:custGeom>
              <a:avLst/>
              <a:gdLst/>
              <a:ahLst/>
              <a:cxnLst/>
              <a:rect l="l" t="t" r="r" b="b"/>
              <a:pathLst>
                <a:path w="4255" h="255" extrusionOk="0">
                  <a:moveTo>
                    <a:pt x="2008" y="0"/>
                  </a:moveTo>
                  <a:cubicBezTo>
                    <a:pt x="794" y="0"/>
                    <a:pt x="56" y="236"/>
                    <a:pt x="1" y="255"/>
                  </a:cubicBezTo>
                  <a:cubicBezTo>
                    <a:pt x="1" y="255"/>
                    <a:pt x="1214" y="129"/>
                    <a:pt x="2093" y="129"/>
                  </a:cubicBezTo>
                  <a:cubicBezTo>
                    <a:pt x="2958" y="129"/>
                    <a:pt x="4255" y="255"/>
                    <a:pt x="4255" y="255"/>
                  </a:cubicBezTo>
                  <a:cubicBezTo>
                    <a:pt x="3397" y="64"/>
                    <a:pt x="2638" y="0"/>
                    <a:pt x="2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 name="Google Shape;6005;p57"/>
            <p:cNvSpPr/>
            <p:nvPr/>
          </p:nvSpPr>
          <p:spPr>
            <a:xfrm flipH="1">
              <a:off x="2827119" y="3663632"/>
              <a:ext cx="61125" cy="45883"/>
            </a:xfrm>
            <a:custGeom>
              <a:avLst/>
              <a:gdLst/>
              <a:ahLst/>
              <a:cxnLst/>
              <a:rect l="l" t="t" r="r" b="b"/>
              <a:pathLst>
                <a:path w="782" h="587" extrusionOk="0">
                  <a:moveTo>
                    <a:pt x="279" y="1"/>
                  </a:moveTo>
                  <a:cubicBezTo>
                    <a:pt x="279" y="1"/>
                    <a:pt x="614" y="405"/>
                    <a:pt x="0" y="586"/>
                  </a:cubicBezTo>
                  <a:cubicBezTo>
                    <a:pt x="224" y="572"/>
                    <a:pt x="419" y="475"/>
                    <a:pt x="572" y="335"/>
                  </a:cubicBezTo>
                  <a:cubicBezTo>
                    <a:pt x="782" y="84"/>
                    <a:pt x="280" y="1"/>
                    <a:pt x="279" y="1"/>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6006;p57"/>
            <p:cNvSpPr/>
            <p:nvPr/>
          </p:nvSpPr>
          <p:spPr>
            <a:xfrm flipH="1">
              <a:off x="2750829" y="3681063"/>
              <a:ext cx="331498" cy="34236"/>
            </a:xfrm>
            <a:custGeom>
              <a:avLst/>
              <a:gdLst/>
              <a:ahLst/>
              <a:cxnLst/>
              <a:rect l="l" t="t" r="r" b="b"/>
              <a:pathLst>
                <a:path w="4241" h="438" extrusionOk="0">
                  <a:moveTo>
                    <a:pt x="4241" y="1"/>
                  </a:moveTo>
                  <a:cubicBezTo>
                    <a:pt x="4228" y="1"/>
                    <a:pt x="3822" y="380"/>
                    <a:pt x="2386" y="380"/>
                  </a:cubicBezTo>
                  <a:cubicBezTo>
                    <a:pt x="2314" y="380"/>
                    <a:pt x="2240" y="379"/>
                    <a:pt x="2163" y="377"/>
                  </a:cubicBezTo>
                  <a:cubicBezTo>
                    <a:pt x="684" y="336"/>
                    <a:pt x="84" y="57"/>
                    <a:pt x="1" y="1"/>
                  </a:cubicBezTo>
                  <a:lnTo>
                    <a:pt x="1" y="1"/>
                  </a:lnTo>
                  <a:cubicBezTo>
                    <a:pt x="56" y="57"/>
                    <a:pt x="489" y="377"/>
                    <a:pt x="2177" y="433"/>
                  </a:cubicBezTo>
                  <a:cubicBezTo>
                    <a:pt x="2277" y="436"/>
                    <a:pt x="2372" y="438"/>
                    <a:pt x="2463" y="438"/>
                  </a:cubicBezTo>
                  <a:cubicBezTo>
                    <a:pt x="4054" y="438"/>
                    <a:pt x="4241"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6007;p57"/>
            <p:cNvSpPr/>
            <p:nvPr/>
          </p:nvSpPr>
          <p:spPr>
            <a:xfrm flipH="1">
              <a:off x="2794446" y="3311498"/>
              <a:ext cx="56748" cy="40411"/>
            </a:xfrm>
            <a:custGeom>
              <a:avLst/>
              <a:gdLst/>
              <a:ahLst/>
              <a:cxnLst/>
              <a:rect l="l" t="t" r="r" b="b"/>
              <a:pathLst>
                <a:path w="726" h="517" extrusionOk="0">
                  <a:moveTo>
                    <a:pt x="1" y="0"/>
                  </a:moveTo>
                  <a:cubicBezTo>
                    <a:pt x="587" y="223"/>
                    <a:pt x="210" y="516"/>
                    <a:pt x="210" y="516"/>
                  </a:cubicBezTo>
                  <a:cubicBezTo>
                    <a:pt x="726" y="196"/>
                    <a:pt x="1"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 name="Google Shape;6008;p57"/>
            <p:cNvSpPr/>
            <p:nvPr/>
          </p:nvSpPr>
          <p:spPr>
            <a:xfrm flipH="1">
              <a:off x="2860886" y="3361602"/>
              <a:ext cx="113496" cy="22277"/>
            </a:xfrm>
            <a:custGeom>
              <a:avLst/>
              <a:gdLst/>
              <a:ahLst/>
              <a:cxnLst/>
              <a:rect l="l" t="t" r="r" b="b"/>
              <a:pathLst>
                <a:path w="1452" h="285" extrusionOk="0">
                  <a:moveTo>
                    <a:pt x="1" y="1"/>
                  </a:moveTo>
                  <a:cubicBezTo>
                    <a:pt x="1" y="1"/>
                    <a:pt x="337" y="285"/>
                    <a:pt x="788" y="285"/>
                  </a:cubicBezTo>
                  <a:cubicBezTo>
                    <a:pt x="993" y="285"/>
                    <a:pt x="1221" y="226"/>
                    <a:pt x="1451" y="57"/>
                  </a:cubicBezTo>
                  <a:lnTo>
                    <a:pt x="1451" y="57"/>
                  </a:lnTo>
                  <a:cubicBezTo>
                    <a:pt x="1241" y="158"/>
                    <a:pt x="1014" y="208"/>
                    <a:pt x="786" y="208"/>
                  </a:cubicBezTo>
                  <a:cubicBezTo>
                    <a:pt x="515" y="208"/>
                    <a:pt x="243" y="137"/>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6009;p57"/>
            <p:cNvSpPr/>
            <p:nvPr/>
          </p:nvSpPr>
          <p:spPr>
            <a:xfrm flipH="1">
              <a:off x="2302709" y="2845086"/>
              <a:ext cx="1290973" cy="209170"/>
            </a:xfrm>
            <a:custGeom>
              <a:avLst/>
              <a:gdLst/>
              <a:ahLst/>
              <a:cxnLst/>
              <a:rect l="l" t="t" r="r" b="b"/>
              <a:pathLst>
                <a:path w="16516" h="2676" extrusionOk="0">
                  <a:moveTo>
                    <a:pt x="14898" y="0"/>
                  </a:moveTo>
                  <a:cubicBezTo>
                    <a:pt x="12708" y="0"/>
                    <a:pt x="8110" y="304"/>
                    <a:pt x="1" y="2089"/>
                  </a:cubicBezTo>
                  <a:lnTo>
                    <a:pt x="140" y="2382"/>
                  </a:lnTo>
                  <a:lnTo>
                    <a:pt x="266" y="2675"/>
                  </a:lnTo>
                  <a:cubicBezTo>
                    <a:pt x="266" y="2675"/>
                    <a:pt x="7943" y="519"/>
                    <a:pt x="13623" y="519"/>
                  </a:cubicBezTo>
                  <a:cubicBezTo>
                    <a:pt x="14547" y="519"/>
                    <a:pt x="15418" y="576"/>
                    <a:pt x="16195" y="709"/>
                  </a:cubicBezTo>
                  <a:lnTo>
                    <a:pt x="16390" y="332"/>
                  </a:lnTo>
                  <a:lnTo>
                    <a:pt x="16516" y="81"/>
                  </a:lnTo>
                  <a:cubicBezTo>
                    <a:pt x="16516" y="81"/>
                    <a:pt x="16027" y="0"/>
                    <a:pt x="14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 name="Google Shape;6010;p57"/>
            <p:cNvSpPr/>
            <p:nvPr/>
          </p:nvSpPr>
          <p:spPr>
            <a:xfrm flipH="1">
              <a:off x="2302709" y="2845086"/>
              <a:ext cx="1290973" cy="186267"/>
            </a:xfrm>
            <a:custGeom>
              <a:avLst/>
              <a:gdLst/>
              <a:ahLst/>
              <a:cxnLst/>
              <a:rect l="l" t="t" r="r" b="b"/>
              <a:pathLst>
                <a:path w="16516" h="2383" extrusionOk="0">
                  <a:moveTo>
                    <a:pt x="14898" y="0"/>
                  </a:moveTo>
                  <a:cubicBezTo>
                    <a:pt x="12708" y="0"/>
                    <a:pt x="8110" y="304"/>
                    <a:pt x="1" y="2089"/>
                  </a:cubicBezTo>
                  <a:lnTo>
                    <a:pt x="140" y="2382"/>
                  </a:lnTo>
                  <a:cubicBezTo>
                    <a:pt x="7215" y="558"/>
                    <a:pt x="11920" y="233"/>
                    <a:pt x="14371" y="233"/>
                  </a:cubicBezTo>
                  <a:cubicBezTo>
                    <a:pt x="15724" y="233"/>
                    <a:pt x="16390" y="332"/>
                    <a:pt x="16390" y="332"/>
                  </a:cubicBezTo>
                  <a:lnTo>
                    <a:pt x="16516" y="81"/>
                  </a:lnTo>
                  <a:cubicBezTo>
                    <a:pt x="16516" y="81"/>
                    <a:pt x="16027" y="0"/>
                    <a:pt x="14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6011;p57"/>
            <p:cNvSpPr/>
            <p:nvPr/>
          </p:nvSpPr>
          <p:spPr>
            <a:xfrm flipH="1">
              <a:off x="1468611" y="1301325"/>
              <a:ext cx="1418538" cy="131630"/>
            </a:xfrm>
            <a:custGeom>
              <a:avLst/>
              <a:gdLst/>
              <a:ahLst/>
              <a:cxnLst/>
              <a:rect l="l" t="t" r="r" b="b"/>
              <a:pathLst>
                <a:path w="18148" h="1684" extrusionOk="0">
                  <a:moveTo>
                    <a:pt x="12947" y="0"/>
                  </a:moveTo>
                  <a:cubicBezTo>
                    <a:pt x="6897" y="0"/>
                    <a:pt x="0" y="1084"/>
                    <a:pt x="0" y="1084"/>
                  </a:cubicBezTo>
                  <a:lnTo>
                    <a:pt x="168" y="1419"/>
                  </a:lnTo>
                  <a:lnTo>
                    <a:pt x="307" y="1684"/>
                  </a:lnTo>
                  <a:cubicBezTo>
                    <a:pt x="5296" y="868"/>
                    <a:pt x="9228" y="634"/>
                    <a:pt x="12096" y="634"/>
                  </a:cubicBezTo>
                  <a:cubicBezTo>
                    <a:pt x="15948" y="634"/>
                    <a:pt x="17883" y="1056"/>
                    <a:pt x="17883" y="1056"/>
                  </a:cubicBezTo>
                  <a:lnTo>
                    <a:pt x="18022" y="707"/>
                  </a:lnTo>
                  <a:lnTo>
                    <a:pt x="18148" y="386"/>
                  </a:lnTo>
                  <a:cubicBezTo>
                    <a:pt x="16656" y="107"/>
                    <a:pt x="14843" y="0"/>
                    <a:pt x="12947" y="0"/>
                  </a:cubicBezTo>
                  <a:close/>
                </a:path>
              </a:pathLst>
            </a:custGeom>
            <a:solidFill>
              <a:srgbClr val="A9C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6012;p57"/>
            <p:cNvSpPr/>
            <p:nvPr/>
          </p:nvSpPr>
          <p:spPr>
            <a:xfrm flipH="1">
              <a:off x="1468611" y="1301325"/>
              <a:ext cx="1418538" cy="110916"/>
            </a:xfrm>
            <a:custGeom>
              <a:avLst/>
              <a:gdLst/>
              <a:ahLst/>
              <a:cxnLst/>
              <a:rect l="l" t="t" r="r" b="b"/>
              <a:pathLst>
                <a:path w="18148" h="1419" extrusionOk="0">
                  <a:moveTo>
                    <a:pt x="12947" y="0"/>
                  </a:moveTo>
                  <a:cubicBezTo>
                    <a:pt x="6897" y="0"/>
                    <a:pt x="0" y="1084"/>
                    <a:pt x="0" y="1084"/>
                  </a:cubicBezTo>
                  <a:lnTo>
                    <a:pt x="168" y="1419"/>
                  </a:lnTo>
                  <a:cubicBezTo>
                    <a:pt x="168" y="1419"/>
                    <a:pt x="7011" y="277"/>
                    <a:pt x="12898" y="277"/>
                  </a:cubicBezTo>
                  <a:cubicBezTo>
                    <a:pt x="14791" y="277"/>
                    <a:pt x="16586" y="395"/>
                    <a:pt x="18022" y="707"/>
                  </a:cubicBezTo>
                  <a:lnTo>
                    <a:pt x="18148" y="386"/>
                  </a:lnTo>
                  <a:cubicBezTo>
                    <a:pt x="16656" y="107"/>
                    <a:pt x="14843" y="0"/>
                    <a:pt x="12947" y="0"/>
                  </a:cubicBezTo>
                  <a:close/>
                </a:path>
              </a:pathLst>
            </a:custGeom>
            <a:solidFill>
              <a:srgbClr val="9FA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6013;p57"/>
            <p:cNvSpPr/>
            <p:nvPr/>
          </p:nvSpPr>
          <p:spPr>
            <a:xfrm flipH="1">
              <a:off x="2109720" y="3855762"/>
              <a:ext cx="838476" cy="93642"/>
            </a:xfrm>
            <a:custGeom>
              <a:avLst/>
              <a:gdLst/>
              <a:ahLst/>
              <a:cxnLst/>
              <a:rect l="l" t="t" r="r" b="b"/>
              <a:pathLst>
                <a:path w="10727" h="1198" extrusionOk="0">
                  <a:moveTo>
                    <a:pt x="5107" y="1"/>
                  </a:moveTo>
                  <a:cubicBezTo>
                    <a:pt x="1928" y="1"/>
                    <a:pt x="0" y="360"/>
                    <a:pt x="0" y="360"/>
                  </a:cubicBezTo>
                  <a:lnTo>
                    <a:pt x="126" y="709"/>
                  </a:lnTo>
                  <a:lnTo>
                    <a:pt x="321" y="1197"/>
                  </a:lnTo>
                  <a:cubicBezTo>
                    <a:pt x="1417" y="927"/>
                    <a:pt x="3071" y="841"/>
                    <a:pt x="4727" y="841"/>
                  </a:cubicBezTo>
                  <a:cubicBezTo>
                    <a:pt x="7603" y="841"/>
                    <a:pt x="10490" y="1099"/>
                    <a:pt x="10490" y="1099"/>
                  </a:cubicBezTo>
                  <a:lnTo>
                    <a:pt x="10615" y="709"/>
                  </a:lnTo>
                  <a:lnTo>
                    <a:pt x="10727" y="360"/>
                  </a:lnTo>
                  <a:cubicBezTo>
                    <a:pt x="8597" y="91"/>
                    <a:pt x="6696" y="1"/>
                    <a:pt x="5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6014;p57"/>
            <p:cNvSpPr/>
            <p:nvPr/>
          </p:nvSpPr>
          <p:spPr>
            <a:xfrm flipH="1">
              <a:off x="2109720" y="3855762"/>
              <a:ext cx="838476" cy="55419"/>
            </a:xfrm>
            <a:custGeom>
              <a:avLst/>
              <a:gdLst/>
              <a:ahLst/>
              <a:cxnLst/>
              <a:rect l="l" t="t" r="r" b="b"/>
              <a:pathLst>
                <a:path w="10727" h="709" extrusionOk="0">
                  <a:moveTo>
                    <a:pt x="5107" y="1"/>
                  </a:moveTo>
                  <a:cubicBezTo>
                    <a:pt x="1928" y="1"/>
                    <a:pt x="0" y="360"/>
                    <a:pt x="0" y="360"/>
                  </a:cubicBezTo>
                  <a:lnTo>
                    <a:pt x="140" y="709"/>
                  </a:lnTo>
                  <a:cubicBezTo>
                    <a:pt x="2227" y="416"/>
                    <a:pt x="4087" y="318"/>
                    <a:pt x="5639" y="318"/>
                  </a:cubicBezTo>
                  <a:cubicBezTo>
                    <a:pt x="8743" y="318"/>
                    <a:pt x="10615" y="709"/>
                    <a:pt x="10615" y="709"/>
                  </a:cubicBezTo>
                  <a:lnTo>
                    <a:pt x="10727" y="360"/>
                  </a:lnTo>
                  <a:cubicBezTo>
                    <a:pt x="8597" y="91"/>
                    <a:pt x="6696" y="1"/>
                    <a:pt x="5107" y="1"/>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6015;p57"/>
            <p:cNvSpPr/>
            <p:nvPr/>
          </p:nvSpPr>
          <p:spPr>
            <a:xfrm flipH="1">
              <a:off x="3457284" y="2967024"/>
              <a:ext cx="272640" cy="128581"/>
            </a:xfrm>
            <a:custGeom>
              <a:avLst/>
              <a:gdLst/>
              <a:ahLst/>
              <a:cxnLst/>
              <a:rect l="l" t="t" r="r" b="b"/>
              <a:pathLst>
                <a:path w="3488" h="1645" extrusionOk="0">
                  <a:moveTo>
                    <a:pt x="2829" y="1"/>
                  </a:moveTo>
                  <a:cubicBezTo>
                    <a:pt x="2789" y="1"/>
                    <a:pt x="2748" y="5"/>
                    <a:pt x="2706" y="13"/>
                  </a:cubicBezTo>
                  <a:lnTo>
                    <a:pt x="558" y="418"/>
                  </a:lnTo>
                  <a:cubicBezTo>
                    <a:pt x="223" y="488"/>
                    <a:pt x="0" y="808"/>
                    <a:pt x="70" y="1143"/>
                  </a:cubicBezTo>
                  <a:cubicBezTo>
                    <a:pt x="131" y="1437"/>
                    <a:pt x="385" y="1644"/>
                    <a:pt x="672" y="1644"/>
                  </a:cubicBezTo>
                  <a:cubicBezTo>
                    <a:pt x="713" y="1644"/>
                    <a:pt x="754" y="1640"/>
                    <a:pt x="795" y="1631"/>
                  </a:cubicBezTo>
                  <a:lnTo>
                    <a:pt x="2929" y="1227"/>
                  </a:lnTo>
                  <a:cubicBezTo>
                    <a:pt x="3264" y="1171"/>
                    <a:pt x="3487" y="836"/>
                    <a:pt x="3418" y="502"/>
                  </a:cubicBezTo>
                  <a:cubicBezTo>
                    <a:pt x="3369" y="208"/>
                    <a:pt x="3116" y="1"/>
                    <a:pt x="2829" y="1"/>
                  </a:cubicBezTo>
                  <a:close/>
                </a:path>
              </a:pathLst>
            </a:custGeom>
            <a:gradFill>
              <a:gsLst>
                <a:gs pos="0">
                  <a:srgbClr val="454860"/>
                </a:gs>
                <a:gs pos="100000">
                  <a:srgbClr val="0F101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6016;p57"/>
            <p:cNvSpPr/>
            <p:nvPr/>
          </p:nvSpPr>
          <p:spPr>
            <a:xfrm flipH="1">
              <a:off x="2155525" y="696952"/>
              <a:ext cx="612814" cy="3164119"/>
            </a:xfrm>
            <a:custGeom>
              <a:avLst/>
              <a:gdLst/>
              <a:ahLst/>
              <a:cxnLst/>
              <a:rect l="l" t="t" r="r" b="b"/>
              <a:pathLst>
                <a:path w="7840" h="40480" extrusionOk="0">
                  <a:moveTo>
                    <a:pt x="7380" y="0"/>
                  </a:moveTo>
                  <a:cubicBezTo>
                    <a:pt x="1" y="10308"/>
                    <a:pt x="1912" y="39475"/>
                    <a:pt x="1982" y="40465"/>
                  </a:cubicBezTo>
                  <a:lnTo>
                    <a:pt x="1982" y="40479"/>
                  </a:lnTo>
                  <a:lnTo>
                    <a:pt x="2442" y="40451"/>
                  </a:lnTo>
                  <a:cubicBezTo>
                    <a:pt x="1047" y="6919"/>
                    <a:pt x="7840" y="405"/>
                    <a:pt x="7840" y="405"/>
                  </a:cubicBezTo>
                  <a:lnTo>
                    <a:pt x="7561" y="154"/>
                  </a:lnTo>
                  <a:lnTo>
                    <a:pt x="73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6017;p57"/>
            <p:cNvSpPr/>
            <p:nvPr/>
          </p:nvSpPr>
          <p:spPr>
            <a:xfrm flipH="1">
              <a:off x="2178427" y="698046"/>
              <a:ext cx="591006" cy="3161931"/>
            </a:xfrm>
            <a:custGeom>
              <a:avLst/>
              <a:gdLst/>
              <a:ahLst/>
              <a:cxnLst/>
              <a:rect l="l" t="t" r="r" b="b"/>
              <a:pathLst>
                <a:path w="7561" h="40452" extrusionOk="0">
                  <a:moveTo>
                    <a:pt x="7394" y="0"/>
                  </a:moveTo>
                  <a:cubicBezTo>
                    <a:pt x="1" y="10294"/>
                    <a:pt x="1926" y="39475"/>
                    <a:pt x="1982" y="40451"/>
                  </a:cubicBezTo>
                  <a:lnTo>
                    <a:pt x="2177" y="40451"/>
                  </a:lnTo>
                  <a:cubicBezTo>
                    <a:pt x="545" y="7309"/>
                    <a:pt x="7561" y="154"/>
                    <a:pt x="7561" y="154"/>
                  </a:cubicBezTo>
                  <a:lnTo>
                    <a:pt x="73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6018;p57"/>
            <p:cNvSpPr/>
            <p:nvPr/>
          </p:nvSpPr>
          <p:spPr>
            <a:xfrm flipH="1">
              <a:off x="1384662" y="1289678"/>
              <a:ext cx="271545" cy="134522"/>
            </a:xfrm>
            <a:custGeom>
              <a:avLst/>
              <a:gdLst/>
              <a:ahLst/>
              <a:cxnLst/>
              <a:rect l="l" t="t" r="r" b="b"/>
              <a:pathLst>
                <a:path w="3474" h="1721" extrusionOk="0">
                  <a:moveTo>
                    <a:pt x="661" y="1"/>
                  </a:moveTo>
                  <a:cubicBezTo>
                    <a:pt x="384" y="1"/>
                    <a:pt x="141" y="195"/>
                    <a:pt x="70" y="480"/>
                  </a:cubicBezTo>
                  <a:cubicBezTo>
                    <a:pt x="0" y="814"/>
                    <a:pt x="210" y="1149"/>
                    <a:pt x="544" y="1219"/>
                  </a:cubicBezTo>
                  <a:lnTo>
                    <a:pt x="2665" y="1707"/>
                  </a:lnTo>
                  <a:cubicBezTo>
                    <a:pt x="2708" y="1716"/>
                    <a:pt x="2751" y="1721"/>
                    <a:pt x="2794" y="1721"/>
                  </a:cubicBezTo>
                  <a:cubicBezTo>
                    <a:pt x="3079" y="1721"/>
                    <a:pt x="3331" y="1524"/>
                    <a:pt x="3404" y="1233"/>
                  </a:cubicBezTo>
                  <a:cubicBezTo>
                    <a:pt x="3474" y="898"/>
                    <a:pt x="3264" y="577"/>
                    <a:pt x="2930" y="494"/>
                  </a:cubicBezTo>
                  <a:lnTo>
                    <a:pt x="809" y="19"/>
                  </a:lnTo>
                  <a:cubicBezTo>
                    <a:pt x="759" y="7"/>
                    <a:pt x="710" y="1"/>
                    <a:pt x="661" y="1"/>
                  </a:cubicBezTo>
                  <a:close/>
                </a:path>
              </a:pathLst>
            </a:custGeom>
            <a:gradFill>
              <a:gsLst>
                <a:gs pos="0">
                  <a:srgbClr val="454860"/>
                </a:gs>
                <a:gs pos="100000">
                  <a:srgbClr val="0F101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6019;p57"/>
            <p:cNvSpPr/>
            <p:nvPr/>
          </p:nvSpPr>
          <p:spPr>
            <a:xfrm flipH="1">
              <a:off x="1405376" y="1255207"/>
              <a:ext cx="133115" cy="58936"/>
            </a:xfrm>
            <a:custGeom>
              <a:avLst/>
              <a:gdLst/>
              <a:ahLst/>
              <a:cxnLst/>
              <a:rect l="l" t="t" r="r" b="b"/>
              <a:pathLst>
                <a:path w="1703" h="754" extrusionOk="0">
                  <a:moveTo>
                    <a:pt x="71" y="0"/>
                  </a:moveTo>
                  <a:lnTo>
                    <a:pt x="1" y="377"/>
                  </a:lnTo>
                  <a:cubicBezTo>
                    <a:pt x="43" y="419"/>
                    <a:pt x="85" y="446"/>
                    <a:pt x="140" y="488"/>
                  </a:cubicBezTo>
                  <a:lnTo>
                    <a:pt x="168" y="321"/>
                  </a:lnTo>
                  <a:cubicBezTo>
                    <a:pt x="294" y="433"/>
                    <a:pt x="447" y="516"/>
                    <a:pt x="601" y="586"/>
                  </a:cubicBezTo>
                  <a:cubicBezTo>
                    <a:pt x="740" y="600"/>
                    <a:pt x="880" y="628"/>
                    <a:pt x="1005" y="656"/>
                  </a:cubicBezTo>
                  <a:lnTo>
                    <a:pt x="1089" y="670"/>
                  </a:lnTo>
                  <a:cubicBezTo>
                    <a:pt x="1214" y="670"/>
                    <a:pt x="1340" y="656"/>
                    <a:pt x="1451" y="614"/>
                  </a:cubicBezTo>
                  <a:lnTo>
                    <a:pt x="1451" y="614"/>
                  </a:lnTo>
                  <a:lnTo>
                    <a:pt x="1424" y="739"/>
                  </a:lnTo>
                  <a:cubicBezTo>
                    <a:pt x="1479" y="739"/>
                    <a:pt x="1535" y="739"/>
                    <a:pt x="1591" y="753"/>
                  </a:cubicBezTo>
                  <a:lnTo>
                    <a:pt x="1703" y="335"/>
                  </a:lnTo>
                  <a:lnTo>
                    <a:pt x="1396" y="460"/>
                  </a:lnTo>
                  <a:cubicBezTo>
                    <a:pt x="1299" y="490"/>
                    <a:pt x="1197" y="504"/>
                    <a:pt x="1094" y="504"/>
                  </a:cubicBezTo>
                  <a:cubicBezTo>
                    <a:pt x="1005" y="504"/>
                    <a:pt x="914" y="494"/>
                    <a:pt x="824" y="474"/>
                  </a:cubicBezTo>
                  <a:cubicBezTo>
                    <a:pt x="629" y="419"/>
                    <a:pt x="433" y="321"/>
                    <a:pt x="280" y="195"/>
                  </a:cubicBez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6020;p57"/>
            <p:cNvSpPr/>
            <p:nvPr/>
          </p:nvSpPr>
          <p:spPr>
            <a:xfrm flipH="1">
              <a:off x="1416241" y="1267167"/>
              <a:ext cx="98253" cy="31188"/>
            </a:xfrm>
            <a:custGeom>
              <a:avLst/>
              <a:gdLst/>
              <a:ahLst/>
              <a:cxnLst/>
              <a:rect l="l" t="t" r="r" b="b"/>
              <a:pathLst>
                <a:path w="1257" h="399" extrusionOk="0">
                  <a:moveTo>
                    <a:pt x="1" y="1"/>
                  </a:moveTo>
                  <a:lnTo>
                    <a:pt x="1" y="1"/>
                  </a:lnTo>
                  <a:cubicBezTo>
                    <a:pt x="211" y="316"/>
                    <a:pt x="501" y="399"/>
                    <a:pt x="750" y="399"/>
                  </a:cubicBezTo>
                  <a:cubicBezTo>
                    <a:pt x="1029" y="399"/>
                    <a:pt x="1256" y="293"/>
                    <a:pt x="1256" y="293"/>
                  </a:cubicBezTo>
                  <a:lnTo>
                    <a:pt x="1256" y="293"/>
                  </a:lnTo>
                  <a:cubicBezTo>
                    <a:pt x="1107" y="333"/>
                    <a:pt x="972" y="349"/>
                    <a:pt x="849" y="349"/>
                  </a:cubicBezTo>
                  <a:cubicBezTo>
                    <a:pt x="284" y="349"/>
                    <a:pt x="1" y="1"/>
                    <a:pt x="1" y="1"/>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6021;p57"/>
            <p:cNvSpPr/>
            <p:nvPr/>
          </p:nvSpPr>
          <p:spPr>
            <a:xfrm flipH="1">
              <a:off x="1314861" y="1197365"/>
              <a:ext cx="268340" cy="102318"/>
            </a:xfrm>
            <a:custGeom>
              <a:avLst/>
              <a:gdLst/>
              <a:ahLst/>
              <a:cxnLst/>
              <a:rect l="l" t="t" r="r" b="b"/>
              <a:pathLst>
                <a:path w="3433" h="1309" extrusionOk="0">
                  <a:moveTo>
                    <a:pt x="601" y="1"/>
                  </a:moveTo>
                  <a:lnTo>
                    <a:pt x="601" y="1"/>
                  </a:lnTo>
                  <a:cubicBezTo>
                    <a:pt x="168" y="43"/>
                    <a:pt x="1" y="294"/>
                    <a:pt x="615" y="852"/>
                  </a:cubicBezTo>
                  <a:cubicBezTo>
                    <a:pt x="810" y="1075"/>
                    <a:pt x="1075" y="1228"/>
                    <a:pt x="1368" y="1298"/>
                  </a:cubicBezTo>
                  <a:cubicBezTo>
                    <a:pt x="1444" y="1305"/>
                    <a:pt x="1519" y="1309"/>
                    <a:pt x="1595" y="1309"/>
                  </a:cubicBezTo>
                  <a:cubicBezTo>
                    <a:pt x="1811" y="1309"/>
                    <a:pt x="2026" y="1280"/>
                    <a:pt x="2233" y="1228"/>
                  </a:cubicBezTo>
                  <a:cubicBezTo>
                    <a:pt x="2233" y="1228"/>
                    <a:pt x="3432" y="991"/>
                    <a:pt x="2498" y="447"/>
                  </a:cubicBezTo>
                  <a:lnTo>
                    <a:pt x="2498" y="447"/>
                  </a:lnTo>
                  <a:cubicBezTo>
                    <a:pt x="2442" y="517"/>
                    <a:pt x="2358" y="573"/>
                    <a:pt x="2275" y="615"/>
                  </a:cubicBezTo>
                  <a:cubicBezTo>
                    <a:pt x="2567" y="852"/>
                    <a:pt x="2261" y="977"/>
                    <a:pt x="2093" y="1019"/>
                  </a:cubicBezTo>
                  <a:cubicBezTo>
                    <a:pt x="2037" y="1047"/>
                    <a:pt x="1996" y="1047"/>
                    <a:pt x="1996" y="1047"/>
                  </a:cubicBezTo>
                  <a:cubicBezTo>
                    <a:pt x="1857" y="1090"/>
                    <a:pt x="1710" y="1108"/>
                    <a:pt x="1562" y="1108"/>
                  </a:cubicBezTo>
                  <a:cubicBezTo>
                    <a:pt x="1516" y="1108"/>
                    <a:pt x="1470" y="1106"/>
                    <a:pt x="1424" y="1103"/>
                  </a:cubicBezTo>
                  <a:cubicBezTo>
                    <a:pt x="1242" y="1061"/>
                    <a:pt x="1061" y="949"/>
                    <a:pt x="936" y="810"/>
                  </a:cubicBezTo>
                  <a:cubicBezTo>
                    <a:pt x="908" y="768"/>
                    <a:pt x="866" y="740"/>
                    <a:pt x="838" y="712"/>
                  </a:cubicBezTo>
                  <a:cubicBezTo>
                    <a:pt x="643" y="489"/>
                    <a:pt x="643" y="363"/>
                    <a:pt x="754" y="294"/>
                  </a:cubicBezTo>
                  <a:cubicBezTo>
                    <a:pt x="684" y="210"/>
                    <a:pt x="643" y="112"/>
                    <a:pt x="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6022;p57"/>
            <p:cNvSpPr/>
            <p:nvPr/>
          </p:nvSpPr>
          <p:spPr>
            <a:xfrm flipH="1">
              <a:off x="1369420" y="1199554"/>
              <a:ext cx="194084" cy="98957"/>
            </a:xfrm>
            <a:custGeom>
              <a:avLst/>
              <a:gdLst/>
              <a:ahLst/>
              <a:cxnLst/>
              <a:rect l="l" t="t" r="r" b="b"/>
              <a:pathLst>
                <a:path w="2483" h="1266" extrusionOk="0">
                  <a:moveTo>
                    <a:pt x="363" y="1"/>
                  </a:moveTo>
                  <a:cubicBezTo>
                    <a:pt x="307" y="15"/>
                    <a:pt x="265" y="43"/>
                    <a:pt x="223" y="84"/>
                  </a:cubicBezTo>
                  <a:cubicBezTo>
                    <a:pt x="70" y="238"/>
                    <a:pt x="0" y="531"/>
                    <a:pt x="795" y="1047"/>
                  </a:cubicBezTo>
                  <a:cubicBezTo>
                    <a:pt x="795" y="1047"/>
                    <a:pt x="1045" y="1266"/>
                    <a:pt x="1483" y="1266"/>
                  </a:cubicBezTo>
                  <a:cubicBezTo>
                    <a:pt x="1709" y="1266"/>
                    <a:pt x="1984" y="1208"/>
                    <a:pt x="2302" y="1033"/>
                  </a:cubicBezTo>
                  <a:cubicBezTo>
                    <a:pt x="2441" y="949"/>
                    <a:pt x="2483" y="782"/>
                    <a:pt x="2399" y="656"/>
                  </a:cubicBezTo>
                  <a:cubicBezTo>
                    <a:pt x="2343" y="573"/>
                    <a:pt x="2288" y="503"/>
                    <a:pt x="2204" y="461"/>
                  </a:cubicBezTo>
                  <a:lnTo>
                    <a:pt x="2162" y="503"/>
                  </a:lnTo>
                  <a:cubicBezTo>
                    <a:pt x="2204" y="531"/>
                    <a:pt x="2246" y="573"/>
                    <a:pt x="2274" y="628"/>
                  </a:cubicBezTo>
                  <a:cubicBezTo>
                    <a:pt x="2343" y="740"/>
                    <a:pt x="2302" y="893"/>
                    <a:pt x="2190" y="963"/>
                  </a:cubicBezTo>
                  <a:cubicBezTo>
                    <a:pt x="1915" y="1115"/>
                    <a:pt x="1675" y="1165"/>
                    <a:pt x="1478" y="1165"/>
                  </a:cubicBezTo>
                  <a:cubicBezTo>
                    <a:pt x="1097" y="1165"/>
                    <a:pt x="879" y="977"/>
                    <a:pt x="879" y="977"/>
                  </a:cubicBezTo>
                  <a:cubicBezTo>
                    <a:pt x="195" y="531"/>
                    <a:pt x="251" y="266"/>
                    <a:pt x="377" y="140"/>
                  </a:cubicBezTo>
                  <a:cubicBezTo>
                    <a:pt x="391" y="126"/>
                    <a:pt x="405" y="126"/>
                    <a:pt x="418" y="112"/>
                  </a:cubicBezTo>
                  <a:cubicBezTo>
                    <a:pt x="391" y="70"/>
                    <a:pt x="377" y="43"/>
                    <a:pt x="3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6023;p57"/>
            <p:cNvSpPr/>
            <p:nvPr/>
          </p:nvSpPr>
          <p:spPr>
            <a:xfrm flipH="1">
              <a:off x="1532941" y="1198459"/>
              <a:ext cx="48384" cy="57920"/>
            </a:xfrm>
            <a:custGeom>
              <a:avLst/>
              <a:gdLst/>
              <a:ahLst/>
              <a:cxnLst/>
              <a:rect l="l" t="t" r="r" b="b"/>
              <a:pathLst>
                <a:path w="619" h="741" extrusionOk="0">
                  <a:moveTo>
                    <a:pt x="591" y="1"/>
                  </a:moveTo>
                  <a:cubicBezTo>
                    <a:pt x="398" y="15"/>
                    <a:pt x="1" y="137"/>
                    <a:pt x="596" y="718"/>
                  </a:cubicBezTo>
                  <a:lnTo>
                    <a:pt x="596" y="718"/>
                  </a:lnTo>
                  <a:cubicBezTo>
                    <a:pt x="502" y="613"/>
                    <a:pt x="166" y="160"/>
                    <a:pt x="591" y="15"/>
                  </a:cubicBezTo>
                  <a:cubicBezTo>
                    <a:pt x="591" y="1"/>
                    <a:pt x="591" y="1"/>
                    <a:pt x="591" y="1"/>
                  </a:cubicBezTo>
                  <a:close/>
                  <a:moveTo>
                    <a:pt x="596" y="718"/>
                  </a:moveTo>
                  <a:cubicBezTo>
                    <a:pt x="609" y="732"/>
                    <a:pt x="617" y="740"/>
                    <a:pt x="618" y="740"/>
                  </a:cubicBezTo>
                  <a:cubicBezTo>
                    <a:pt x="619" y="740"/>
                    <a:pt x="619" y="740"/>
                    <a:pt x="619" y="740"/>
                  </a:cubicBezTo>
                  <a:cubicBezTo>
                    <a:pt x="611" y="733"/>
                    <a:pt x="603" y="725"/>
                    <a:pt x="596" y="7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6024;p57"/>
            <p:cNvSpPr/>
            <p:nvPr/>
          </p:nvSpPr>
          <p:spPr>
            <a:xfrm flipH="1">
              <a:off x="1346518" y="1235588"/>
              <a:ext cx="44789" cy="45805"/>
            </a:xfrm>
            <a:custGeom>
              <a:avLst/>
              <a:gdLst/>
              <a:ahLst/>
              <a:cxnLst/>
              <a:rect l="l" t="t" r="r" b="b"/>
              <a:pathLst>
                <a:path w="573" h="586" extrusionOk="0">
                  <a:moveTo>
                    <a:pt x="1" y="0"/>
                  </a:moveTo>
                  <a:cubicBezTo>
                    <a:pt x="489" y="363"/>
                    <a:pt x="57" y="586"/>
                    <a:pt x="57" y="586"/>
                  </a:cubicBezTo>
                  <a:cubicBezTo>
                    <a:pt x="573" y="377"/>
                    <a:pt x="126" y="56"/>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6025;p57"/>
            <p:cNvSpPr/>
            <p:nvPr/>
          </p:nvSpPr>
          <p:spPr>
            <a:xfrm flipH="1">
              <a:off x="1416241" y="1263884"/>
              <a:ext cx="109118" cy="37910"/>
            </a:xfrm>
            <a:custGeom>
              <a:avLst/>
              <a:gdLst/>
              <a:ahLst/>
              <a:cxnLst/>
              <a:rect l="l" t="t" r="r" b="b"/>
              <a:pathLst>
                <a:path w="1396" h="485" extrusionOk="0">
                  <a:moveTo>
                    <a:pt x="0" y="1"/>
                  </a:moveTo>
                  <a:lnTo>
                    <a:pt x="0" y="1"/>
                  </a:lnTo>
                  <a:cubicBezTo>
                    <a:pt x="0" y="1"/>
                    <a:pt x="357" y="485"/>
                    <a:pt x="943" y="485"/>
                  </a:cubicBezTo>
                  <a:cubicBezTo>
                    <a:pt x="1082" y="485"/>
                    <a:pt x="1233" y="458"/>
                    <a:pt x="1395" y="391"/>
                  </a:cubicBezTo>
                  <a:lnTo>
                    <a:pt x="1395" y="391"/>
                  </a:lnTo>
                  <a:cubicBezTo>
                    <a:pt x="1282" y="416"/>
                    <a:pt x="1168" y="429"/>
                    <a:pt x="1054" y="429"/>
                  </a:cubicBezTo>
                  <a:cubicBezTo>
                    <a:pt x="663" y="429"/>
                    <a:pt x="281" y="28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01"/>
        <p:cNvGrpSpPr/>
        <p:nvPr/>
      </p:nvGrpSpPr>
      <p:grpSpPr>
        <a:xfrm>
          <a:off x="0" y="0"/>
          <a:ext cx="0" cy="0"/>
          <a:chOff x="0" y="0"/>
          <a:chExt cx="0" cy="0"/>
        </a:xfrm>
      </p:grpSpPr>
      <p:sp>
        <p:nvSpPr>
          <p:cNvPr id="146" name="TextBox 145"/>
          <p:cNvSpPr txBox="1"/>
          <p:nvPr/>
        </p:nvSpPr>
        <p:spPr>
          <a:xfrm>
            <a:off x="370559" y="249372"/>
            <a:ext cx="8402882" cy="937949"/>
          </a:xfrm>
          <a:prstGeom prst="rect">
            <a:avLst/>
          </a:prstGeom>
          <a:noFill/>
        </p:spPr>
        <p:txBody>
          <a:bodyPr wrap="square">
            <a:spAutoFit/>
          </a:bodyPr>
          <a:lstStyle/>
          <a:p>
            <a:pPr marL="342900" indent="-342900">
              <a:lnSpc>
                <a:spcPct val="120000"/>
              </a:lnSpc>
              <a:buClr>
                <a:schemeClr val="bg1"/>
              </a:buClr>
              <a:buFont typeface="Wingdings" panose="05000000000000000000" pitchFamily="2" charset="2"/>
              <a:buChar char="v"/>
            </a:pPr>
            <a:r>
              <a:rPr lang="vi-VN" sz="2400" b="1">
                <a:solidFill>
                  <a:schemeClr val="bg1"/>
                </a:solidFill>
              </a:rPr>
              <a:t>Tìm hiểu cách vận dụng quy tắc octet trong sự hình thành ion dương, ion âm</a:t>
            </a:r>
            <a:endParaRPr lang="en-US" sz="2400" b="1">
              <a:solidFill>
                <a:schemeClr val="bg1"/>
              </a:solidFill>
            </a:endParaRPr>
          </a:p>
        </p:txBody>
      </p:sp>
      <p:grpSp>
        <p:nvGrpSpPr>
          <p:cNvPr id="11" name="Group 10"/>
          <p:cNvGrpSpPr/>
          <p:nvPr/>
        </p:nvGrpSpPr>
        <p:grpSpPr>
          <a:xfrm>
            <a:off x="259257" y="1538161"/>
            <a:ext cx="3622292" cy="2546845"/>
            <a:chOff x="259257" y="1538161"/>
            <a:chExt cx="3622292" cy="2546845"/>
          </a:xfrm>
        </p:grpSpPr>
        <p:sp>
          <p:nvSpPr>
            <p:cNvPr id="8" name="Rectangle 7"/>
            <p:cNvSpPr/>
            <p:nvPr/>
          </p:nvSpPr>
          <p:spPr>
            <a:xfrm>
              <a:off x="259257" y="1538161"/>
              <a:ext cx="3622292" cy="2546845"/>
            </a:xfrm>
            <a:prstGeom prst="rect">
              <a:avLst/>
            </a:prstGeom>
            <a:solidFill>
              <a:srgbClr val="9978D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p:cNvSpPr txBox="1"/>
            <p:nvPr/>
          </p:nvSpPr>
          <p:spPr>
            <a:xfrm>
              <a:off x="352541" y="1701306"/>
              <a:ext cx="3362093" cy="2274405"/>
            </a:xfrm>
            <a:prstGeom prst="rect">
              <a:avLst/>
            </a:prstGeom>
            <a:noFill/>
          </p:spPr>
          <p:txBody>
            <a:bodyPr wrap="square">
              <a:spAutoFit/>
            </a:bodyPr>
            <a:lstStyle/>
            <a:p>
              <a:pPr algn="just">
                <a:lnSpc>
                  <a:spcPct val="120000"/>
                </a:lnSpc>
              </a:pPr>
              <a:r>
                <a:rPr lang="vi-VN" sz="2000" dirty="0">
                  <a:solidFill>
                    <a:schemeClr val="bg1"/>
                  </a:solidFill>
                </a:rPr>
                <a:t>Tương tự, nguyên tử fluorine có 7 electron ở lớp ngoài cùng. Khi nhận vào 1 electron, nguyên tử fluorine sẽ đạt được cấu hình electron bền vững sau:</a:t>
              </a:r>
              <a:endParaRPr lang="en-US" sz="2000" dirty="0">
                <a:solidFill>
                  <a:schemeClr val="bg1"/>
                </a:solidFill>
              </a:endParaRPr>
            </a:p>
          </p:txBody>
        </p:sp>
      </p:grpSp>
      <p:grpSp>
        <p:nvGrpSpPr>
          <p:cNvPr id="12" name="Group 11"/>
          <p:cNvGrpSpPr/>
          <p:nvPr/>
        </p:nvGrpSpPr>
        <p:grpSpPr>
          <a:xfrm>
            <a:off x="3878415" y="1667420"/>
            <a:ext cx="4864392" cy="2075718"/>
            <a:chOff x="3878415" y="1667420"/>
            <a:chExt cx="4864392" cy="2075718"/>
          </a:xfrm>
        </p:grpSpPr>
        <p:sp>
          <p:nvSpPr>
            <p:cNvPr id="194" name="TextBox 193"/>
            <p:cNvSpPr txBox="1"/>
            <p:nvPr/>
          </p:nvSpPr>
          <p:spPr>
            <a:xfrm>
              <a:off x="3878415" y="3405271"/>
              <a:ext cx="2395147" cy="307777"/>
            </a:xfrm>
            <a:prstGeom prst="rect">
              <a:avLst/>
            </a:prstGeom>
            <a:noFill/>
          </p:spPr>
          <p:txBody>
            <a:bodyPr wrap="square">
              <a:spAutoFit/>
            </a:bodyPr>
            <a:lstStyle/>
            <a:p>
              <a:r>
                <a:rPr lang="en-US">
                  <a:solidFill>
                    <a:schemeClr val="bg1"/>
                  </a:solidFill>
                </a:rPr>
                <a:t>Nguyên tử fluorine (F)</a:t>
              </a:r>
              <a:endParaRPr lang="en-US">
                <a:solidFill>
                  <a:schemeClr val="bg1"/>
                </a:solidFill>
              </a:endParaRPr>
            </a:p>
          </p:txBody>
        </p:sp>
        <p:sp>
          <p:nvSpPr>
            <p:cNvPr id="196" name="TextBox 195"/>
            <p:cNvSpPr txBox="1"/>
            <p:nvPr/>
          </p:nvSpPr>
          <p:spPr>
            <a:xfrm>
              <a:off x="7044213" y="3435361"/>
              <a:ext cx="1577759" cy="307777"/>
            </a:xfrm>
            <a:prstGeom prst="rect">
              <a:avLst/>
            </a:prstGeom>
            <a:noFill/>
          </p:spPr>
          <p:txBody>
            <a:bodyPr wrap="square">
              <a:spAutoFit/>
            </a:bodyPr>
            <a:lstStyle/>
            <a:p>
              <a:r>
                <a:rPr lang="en-US">
                  <a:solidFill>
                    <a:schemeClr val="bg1"/>
                  </a:solidFill>
                </a:rPr>
                <a:t>Ion uoride (F– ) </a:t>
              </a:r>
              <a:endParaRPr lang="en-US">
                <a:solidFill>
                  <a:schemeClr val="bg1"/>
                </a:solidFill>
              </a:endParaRPr>
            </a:p>
          </p:txBody>
        </p:sp>
        <p:grpSp>
          <p:nvGrpSpPr>
            <p:cNvPr id="45" name="Group 44"/>
            <p:cNvGrpSpPr/>
            <p:nvPr/>
          </p:nvGrpSpPr>
          <p:grpSpPr>
            <a:xfrm>
              <a:off x="4301897" y="1970606"/>
              <a:ext cx="1188478" cy="1186821"/>
              <a:chOff x="4301897" y="1970606"/>
              <a:chExt cx="1188478" cy="1186821"/>
            </a:xfrm>
          </p:grpSpPr>
          <p:sp>
            <p:nvSpPr>
              <p:cNvPr id="46" name="Oval 45"/>
              <p:cNvSpPr/>
              <p:nvPr/>
            </p:nvSpPr>
            <p:spPr>
              <a:xfrm>
                <a:off x="4301897" y="1970606"/>
                <a:ext cx="1186821" cy="1186821"/>
              </a:xfrm>
              <a:prstGeom prst="ellipse">
                <a:avLst/>
              </a:prstGeom>
              <a:solidFill>
                <a:schemeClr val="bg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483884" y="2152593"/>
                <a:ext cx="822846" cy="822846"/>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689567" y="2358276"/>
                <a:ext cx="411480" cy="411480"/>
              </a:xfrm>
              <a:prstGeom prst="ellipse">
                <a:avLst/>
              </a:prstGeom>
              <a:solidFill>
                <a:srgbClr val="FFFF00"/>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flipH="1">
                <a:off x="4644212" y="2410128"/>
                <a:ext cx="502191" cy="307777"/>
              </a:xfrm>
              <a:prstGeom prst="rect">
                <a:avLst/>
              </a:prstGeom>
              <a:noFill/>
            </p:spPr>
            <p:txBody>
              <a:bodyPr wrap="square" rtlCol="0">
                <a:spAutoFit/>
              </a:bodyPr>
              <a:lstStyle/>
              <a:p>
                <a:r>
                  <a:rPr lang="en-US"/>
                  <a:t>+9</a:t>
                </a:r>
                <a:endParaRPr lang="en-US"/>
              </a:p>
            </p:txBody>
          </p:sp>
          <p:sp>
            <p:nvSpPr>
              <p:cNvPr id="50" name="Oval 49"/>
              <p:cNvSpPr/>
              <p:nvPr/>
            </p:nvSpPr>
            <p:spPr>
              <a:xfrm>
                <a:off x="4861342" y="2124444"/>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4881124" y="2899470"/>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909588" y="1989518"/>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812390" y="1988914"/>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335994" y="2469853"/>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324961" y="2566700"/>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422445" y="2537783"/>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897591" y="305495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4810461" y="3057690"/>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6404442" y="1667420"/>
              <a:ext cx="2338365" cy="1672796"/>
              <a:chOff x="5814303" y="1680004"/>
              <a:chExt cx="2338365" cy="1672796"/>
            </a:xfrm>
          </p:grpSpPr>
          <p:sp>
            <p:nvSpPr>
              <p:cNvPr id="3" name="Double Bracket 2"/>
              <p:cNvSpPr/>
              <p:nvPr/>
            </p:nvSpPr>
            <p:spPr>
              <a:xfrm>
                <a:off x="6454074" y="1849888"/>
                <a:ext cx="1428256" cy="1502912"/>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TextBox 187"/>
              <p:cNvSpPr txBox="1"/>
              <p:nvPr/>
            </p:nvSpPr>
            <p:spPr>
              <a:xfrm>
                <a:off x="7789111" y="1680004"/>
                <a:ext cx="363557" cy="461665"/>
              </a:xfrm>
              <a:prstGeom prst="rect">
                <a:avLst/>
              </a:prstGeom>
              <a:noFill/>
            </p:spPr>
            <p:txBody>
              <a:bodyPr wrap="square" rtlCol="0">
                <a:spAutoFit/>
              </a:bodyPr>
              <a:lstStyle/>
              <a:p>
                <a:r>
                  <a:rPr lang="en-US" sz="2400">
                    <a:solidFill>
                      <a:schemeClr val="bg1"/>
                    </a:solidFill>
                  </a:rPr>
                  <a:t>-</a:t>
                </a:r>
                <a:endParaRPr lang="en-US" sz="2400">
                  <a:solidFill>
                    <a:schemeClr val="bg1"/>
                  </a:solidFill>
                </a:endParaRPr>
              </a:p>
            </p:txBody>
          </p:sp>
          <p:sp>
            <p:nvSpPr>
              <p:cNvPr id="192" name="Google Shape;8992;p81"/>
              <p:cNvSpPr/>
              <p:nvPr/>
            </p:nvSpPr>
            <p:spPr>
              <a:xfrm>
                <a:off x="5814303" y="2447597"/>
                <a:ext cx="500216" cy="248303"/>
              </a:xfrm>
              <a:custGeom>
                <a:avLst/>
                <a:gdLst/>
                <a:ahLst/>
                <a:cxnLst/>
                <a:rect l="l" t="t" r="r" b="b"/>
                <a:pathLst>
                  <a:path w="3045" h="1544" extrusionOk="0">
                    <a:moveTo>
                      <a:pt x="1645" y="0"/>
                    </a:moveTo>
                    <a:lnTo>
                      <a:pt x="2143" y="505"/>
                    </a:lnTo>
                    <a:lnTo>
                      <a:pt x="0" y="505"/>
                    </a:lnTo>
                    <a:lnTo>
                      <a:pt x="0" y="1046"/>
                    </a:lnTo>
                    <a:lnTo>
                      <a:pt x="2143" y="1046"/>
                    </a:lnTo>
                    <a:lnTo>
                      <a:pt x="1645" y="1544"/>
                    </a:lnTo>
                    <a:lnTo>
                      <a:pt x="2272" y="1544"/>
                    </a:lnTo>
                    <a:lnTo>
                      <a:pt x="3044" y="772"/>
                    </a:lnTo>
                    <a:lnTo>
                      <a:pt x="2272" y="0"/>
                    </a:lnTo>
                    <a:close/>
                  </a:path>
                </a:pathLst>
              </a:custGeom>
              <a:solidFill>
                <a:schemeClr val="accent2">
                  <a:lumMod val="60000"/>
                  <a:lumOff val="40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9" name="Group 58"/>
              <p:cNvGrpSpPr/>
              <p:nvPr/>
            </p:nvGrpSpPr>
            <p:grpSpPr>
              <a:xfrm>
                <a:off x="6545715" y="2007254"/>
                <a:ext cx="1186821" cy="1186821"/>
                <a:chOff x="4301897" y="1970606"/>
                <a:chExt cx="1186821" cy="1186821"/>
              </a:xfrm>
            </p:grpSpPr>
            <p:sp>
              <p:nvSpPr>
                <p:cNvPr id="60" name="Oval 59"/>
                <p:cNvSpPr/>
                <p:nvPr/>
              </p:nvSpPr>
              <p:spPr>
                <a:xfrm>
                  <a:off x="4301897" y="1970606"/>
                  <a:ext cx="1186821" cy="1186821"/>
                </a:xfrm>
                <a:prstGeom prst="ellipse">
                  <a:avLst/>
                </a:prstGeom>
                <a:solidFill>
                  <a:schemeClr val="bg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4483884" y="2152593"/>
                  <a:ext cx="822846" cy="822846"/>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689567" y="2358276"/>
                  <a:ext cx="411480" cy="411480"/>
                </a:xfrm>
                <a:prstGeom prst="ellipse">
                  <a:avLst/>
                </a:prstGeom>
                <a:solidFill>
                  <a:srgbClr val="FFFF00"/>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flipH="1">
                  <a:off x="4644212" y="2410128"/>
                  <a:ext cx="502191" cy="307777"/>
                </a:xfrm>
                <a:prstGeom prst="rect">
                  <a:avLst/>
                </a:prstGeom>
                <a:noFill/>
              </p:spPr>
              <p:txBody>
                <a:bodyPr wrap="square" rtlCol="0">
                  <a:spAutoFit/>
                </a:bodyPr>
                <a:lstStyle/>
                <a:p>
                  <a:r>
                    <a:rPr lang="en-US"/>
                    <a:t>+9</a:t>
                  </a:r>
                  <a:endParaRPr lang="en-US"/>
                </a:p>
              </p:txBody>
            </p:sp>
            <p:sp>
              <p:nvSpPr>
                <p:cNvPr id="64" name="Oval 63"/>
                <p:cNvSpPr/>
                <p:nvPr/>
              </p:nvSpPr>
              <p:spPr>
                <a:xfrm>
                  <a:off x="4861342" y="2124444"/>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881124" y="2899470"/>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909588" y="1989518"/>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812390" y="1988914"/>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4335994" y="2469853"/>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324961" y="2566700"/>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5388389" y="2509635"/>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4897591" y="305495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810461" y="3057690"/>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5386690" y="2622335"/>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p:cNvGrpSpPr/>
            <p:nvPr/>
          </p:nvGrpSpPr>
          <p:grpSpPr>
            <a:xfrm>
              <a:off x="5566115" y="2334434"/>
              <a:ext cx="806969" cy="426030"/>
              <a:chOff x="7954746" y="2466973"/>
              <a:chExt cx="806969" cy="426030"/>
            </a:xfrm>
          </p:grpSpPr>
          <p:sp>
            <p:nvSpPr>
              <p:cNvPr id="76" name="TextBox 75"/>
              <p:cNvSpPr txBox="1"/>
              <p:nvPr/>
            </p:nvSpPr>
            <p:spPr>
              <a:xfrm>
                <a:off x="7954746" y="2492893"/>
                <a:ext cx="363557" cy="400110"/>
              </a:xfrm>
              <a:prstGeom prst="rect">
                <a:avLst/>
              </a:prstGeom>
              <a:noFill/>
            </p:spPr>
            <p:txBody>
              <a:bodyPr wrap="square" rtlCol="0">
                <a:spAutoFit/>
              </a:bodyPr>
              <a:lstStyle/>
              <a:p>
                <a:r>
                  <a:rPr lang="en-US" sz="2000">
                    <a:solidFill>
                      <a:schemeClr val="bg1"/>
                    </a:solidFill>
                  </a:rPr>
                  <a:t>+</a:t>
                </a:r>
                <a:endParaRPr lang="en-US" sz="2000">
                  <a:solidFill>
                    <a:schemeClr val="bg1"/>
                  </a:solidFill>
                </a:endParaRPr>
              </a:p>
            </p:txBody>
          </p:sp>
          <p:sp>
            <p:nvSpPr>
              <p:cNvPr id="77" name="TextBox 76"/>
              <p:cNvSpPr txBox="1"/>
              <p:nvPr/>
            </p:nvSpPr>
            <p:spPr>
              <a:xfrm>
                <a:off x="8233857" y="2466973"/>
                <a:ext cx="527858" cy="400110"/>
              </a:xfrm>
              <a:prstGeom prst="rect">
                <a:avLst/>
              </a:prstGeom>
              <a:noFill/>
            </p:spPr>
            <p:txBody>
              <a:bodyPr wrap="square" rtlCol="0">
                <a:spAutoFit/>
              </a:bodyPr>
              <a:lstStyle/>
              <a:p>
                <a:r>
                  <a:rPr lang="en-US" sz="2000">
                    <a:solidFill>
                      <a:schemeClr val="bg1"/>
                    </a:solidFill>
                  </a:rPr>
                  <a:t>1e</a:t>
                </a:r>
                <a:endParaRPr lang="en-US" sz="2000">
                  <a:solidFill>
                    <a:schemeClr val="bg1"/>
                  </a:solidFill>
                </a:endParaRPr>
              </a:p>
            </p:txBody>
          </p:sp>
        </p:grpSp>
      </p:grpSp>
      <p:grpSp>
        <p:nvGrpSpPr>
          <p:cNvPr id="10" name="Group 9"/>
          <p:cNvGrpSpPr/>
          <p:nvPr/>
        </p:nvGrpSpPr>
        <p:grpSpPr>
          <a:xfrm>
            <a:off x="559251" y="4459416"/>
            <a:ext cx="8359765" cy="400110"/>
            <a:chOff x="559251" y="4459416"/>
            <a:chExt cx="8359765" cy="400110"/>
          </a:xfrm>
        </p:grpSpPr>
        <p:sp>
          <p:nvSpPr>
            <p:cNvPr id="81" name="TextBox 80"/>
            <p:cNvSpPr txBox="1"/>
            <p:nvPr/>
          </p:nvSpPr>
          <p:spPr>
            <a:xfrm>
              <a:off x="939527" y="4459416"/>
              <a:ext cx="7979489" cy="400110"/>
            </a:xfrm>
            <a:prstGeom prst="rect">
              <a:avLst/>
            </a:prstGeom>
            <a:noFill/>
          </p:spPr>
          <p:txBody>
            <a:bodyPr wrap="square">
              <a:spAutoFit/>
            </a:bodyPr>
            <a:lstStyle/>
            <a:p>
              <a:r>
                <a:rPr lang="vi-VN" sz="2000">
                  <a:solidFill>
                    <a:schemeClr val="bg1"/>
                  </a:solidFill>
                </a:rPr>
                <a:t>Phần tử thu được mang điện tích âm, gọi là ion fluoride, kí hiệu F− </a:t>
              </a:r>
              <a:endParaRPr lang="en-US" sz="2000">
                <a:solidFill>
                  <a:schemeClr val="bg1"/>
                </a:solidFill>
              </a:endParaRPr>
            </a:p>
          </p:txBody>
        </p:sp>
        <p:sp>
          <p:nvSpPr>
            <p:cNvPr id="82" name="Google Shape;9168;p81"/>
            <p:cNvSpPr/>
            <p:nvPr/>
          </p:nvSpPr>
          <p:spPr>
            <a:xfrm>
              <a:off x="559251" y="4499510"/>
              <a:ext cx="429353" cy="337411"/>
            </a:xfrm>
            <a:prstGeom prst="stripedRightArrow">
              <a:avLst>
                <a:gd name="adj1" fmla="val 50000"/>
                <a:gd name="adj2" fmla="val 50000"/>
              </a:avLst>
            </a:prstGeom>
            <a:solidFill>
              <a:srgbClr val="EF8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5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51"/>
        <p:cNvGrpSpPr/>
        <p:nvPr/>
      </p:nvGrpSpPr>
      <p:grpSpPr>
        <a:xfrm>
          <a:off x="0" y="0"/>
          <a:ext cx="0" cy="0"/>
          <a:chOff x="0" y="0"/>
          <a:chExt cx="0" cy="0"/>
        </a:xfrm>
      </p:grpSpPr>
      <p:pic>
        <p:nvPicPr>
          <p:cNvPr id="5" name="Picture 4" descr="Icon&#10;&#10;Description automatically generated"/>
          <p:cNvPicPr>
            <a:picLocks noChangeAspect="1"/>
          </p:cNvPicPr>
          <p:nvPr/>
        </p:nvPicPr>
        <p:blipFill>
          <a:blip r:embed="rId1"/>
          <a:stretch>
            <a:fillRect/>
          </a:stretch>
        </p:blipFill>
        <p:spPr>
          <a:xfrm>
            <a:off x="302557" y="2842564"/>
            <a:ext cx="2340902" cy="2340902"/>
          </a:xfrm>
          <a:prstGeom prst="rect">
            <a:avLst/>
          </a:prstGeom>
        </p:spPr>
      </p:pic>
      <p:grpSp>
        <p:nvGrpSpPr>
          <p:cNvPr id="2" name="Group 1"/>
          <p:cNvGrpSpPr/>
          <p:nvPr/>
        </p:nvGrpSpPr>
        <p:grpSpPr>
          <a:xfrm>
            <a:off x="514350" y="822961"/>
            <a:ext cx="7765974" cy="1261261"/>
            <a:chOff x="514350" y="822961"/>
            <a:chExt cx="7765974" cy="1261261"/>
          </a:xfrm>
        </p:grpSpPr>
        <p:grpSp>
          <p:nvGrpSpPr>
            <p:cNvPr id="16" name="Group 15"/>
            <p:cNvGrpSpPr/>
            <p:nvPr/>
          </p:nvGrpSpPr>
          <p:grpSpPr>
            <a:xfrm>
              <a:off x="765810" y="1072706"/>
              <a:ext cx="7514514" cy="1011516"/>
              <a:chOff x="517110" y="3526998"/>
              <a:chExt cx="7514514" cy="1011516"/>
            </a:xfrm>
          </p:grpSpPr>
          <p:sp>
            <p:nvSpPr>
              <p:cNvPr id="178" name="TextBox 177"/>
              <p:cNvSpPr txBox="1"/>
              <p:nvPr/>
            </p:nvSpPr>
            <p:spPr>
              <a:xfrm>
                <a:off x="609600" y="3665444"/>
                <a:ext cx="7422024" cy="797078"/>
              </a:xfrm>
              <a:prstGeom prst="rect">
                <a:avLst/>
              </a:prstGeom>
              <a:noFill/>
            </p:spPr>
            <p:txBody>
              <a:bodyPr wrap="square">
                <a:spAutoFit/>
              </a:bodyPr>
              <a:lstStyle/>
              <a:p>
                <a:pPr>
                  <a:lnSpc>
                    <a:spcPct val="120000"/>
                  </a:lnSpc>
                </a:pPr>
                <a:r>
                  <a:rPr lang="vi-VN" sz="2000" dirty="0">
                    <a:solidFill>
                      <a:schemeClr val="bg1"/>
                    </a:solidFill>
                  </a:rPr>
                  <a:t>Trình bày sự hình thành ion lithium. Cho biết ion lithium có cấu hình electron của khí hiếm tương ứng nào?</a:t>
                </a:r>
                <a:endParaRPr lang="en-US" sz="2000" dirty="0">
                  <a:solidFill>
                    <a:schemeClr val="bg1"/>
                  </a:solidFill>
                </a:endParaRPr>
              </a:p>
            </p:txBody>
          </p:sp>
          <p:sp>
            <p:nvSpPr>
              <p:cNvPr id="179" name="Rectangle 178"/>
              <p:cNvSpPr/>
              <p:nvPr/>
            </p:nvSpPr>
            <p:spPr>
              <a:xfrm>
                <a:off x="517110" y="3526998"/>
                <a:ext cx="7514514" cy="101151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Logo, icon&#10;&#10;Description automatically generated"/>
            <p:cNvPicPr>
              <a:picLocks noChangeAspect="1"/>
            </p:cNvPicPr>
            <p:nvPr/>
          </p:nvPicPr>
          <p:blipFill>
            <a:blip r:embed="rId2"/>
            <a:stretch>
              <a:fillRect/>
            </a:stretch>
          </p:blipFill>
          <p:spPr>
            <a:xfrm>
              <a:off x="514350" y="822961"/>
              <a:ext cx="502920" cy="502920"/>
            </a:xfrm>
            <a:prstGeom prst="rect">
              <a:avLst/>
            </a:prstGeom>
          </p:spPr>
        </p:pic>
      </p:grpSp>
      <p:grpSp>
        <p:nvGrpSpPr>
          <p:cNvPr id="38" name="Google Shape;4686;p52"/>
          <p:cNvGrpSpPr/>
          <p:nvPr/>
        </p:nvGrpSpPr>
        <p:grpSpPr>
          <a:xfrm>
            <a:off x="4897541" y="2841686"/>
            <a:ext cx="2866518" cy="2181324"/>
            <a:chOff x="963917" y="1576463"/>
            <a:chExt cx="2666033" cy="2028761"/>
          </a:xfrm>
        </p:grpSpPr>
        <p:sp>
          <p:nvSpPr>
            <p:cNvPr id="39" name="Google Shape;4687;p52"/>
            <p:cNvSpPr/>
            <p:nvPr/>
          </p:nvSpPr>
          <p:spPr>
            <a:xfrm>
              <a:off x="1368821" y="2418095"/>
              <a:ext cx="1999478" cy="1052527"/>
            </a:xfrm>
            <a:custGeom>
              <a:avLst/>
              <a:gdLst/>
              <a:ahLst/>
              <a:cxnLst/>
              <a:rect l="l" t="t" r="r" b="b"/>
              <a:pathLst>
                <a:path w="23560" h="12402" extrusionOk="0">
                  <a:moveTo>
                    <a:pt x="22346" y="1"/>
                  </a:moveTo>
                  <a:lnTo>
                    <a:pt x="0" y="1688"/>
                  </a:lnTo>
                  <a:lnTo>
                    <a:pt x="182" y="4646"/>
                  </a:lnTo>
                  <a:lnTo>
                    <a:pt x="9360" y="12401"/>
                  </a:lnTo>
                  <a:lnTo>
                    <a:pt x="22486" y="2260"/>
                  </a:lnTo>
                  <a:cubicBezTo>
                    <a:pt x="23560" y="1256"/>
                    <a:pt x="22346" y="1"/>
                    <a:pt x="22346" y="1"/>
                  </a:cubicBezTo>
                  <a:close/>
                </a:path>
              </a:pathLst>
            </a:custGeom>
            <a:gradFill>
              <a:gsLst>
                <a:gs pos="0">
                  <a:srgbClr val="FFBA42"/>
                </a:gs>
                <a:gs pos="100000">
                  <a:srgbClr val="B8770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4688;p52"/>
            <p:cNvSpPr/>
            <p:nvPr/>
          </p:nvSpPr>
          <p:spPr>
            <a:xfrm>
              <a:off x="1368821" y="2561352"/>
              <a:ext cx="812182" cy="910374"/>
            </a:xfrm>
            <a:custGeom>
              <a:avLst/>
              <a:gdLst/>
              <a:ahLst/>
              <a:cxnLst/>
              <a:rect l="l" t="t" r="r" b="b"/>
              <a:pathLst>
                <a:path w="9570" h="10727" extrusionOk="0">
                  <a:moveTo>
                    <a:pt x="0" y="0"/>
                  </a:moveTo>
                  <a:lnTo>
                    <a:pt x="0" y="126"/>
                  </a:lnTo>
                  <a:lnTo>
                    <a:pt x="14" y="335"/>
                  </a:lnTo>
                  <a:lnTo>
                    <a:pt x="28" y="614"/>
                  </a:lnTo>
                  <a:lnTo>
                    <a:pt x="42" y="810"/>
                  </a:lnTo>
                  <a:lnTo>
                    <a:pt x="56" y="1088"/>
                  </a:lnTo>
                  <a:lnTo>
                    <a:pt x="70" y="1298"/>
                  </a:lnTo>
                  <a:lnTo>
                    <a:pt x="98" y="1577"/>
                  </a:lnTo>
                  <a:lnTo>
                    <a:pt x="112" y="1772"/>
                  </a:lnTo>
                  <a:lnTo>
                    <a:pt x="126" y="2051"/>
                  </a:lnTo>
                  <a:lnTo>
                    <a:pt x="140" y="2260"/>
                  </a:lnTo>
                  <a:lnTo>
                    <a:pt x="168" y="2539"/>
                  </a:lnTo>
                  <a:lnTo>
                    <a:pt x="168" y="2734"/>
                  </a:lnTo>
                  <a:lnTo>
                    <a:pt x="168" y="2832"/>
                  </a:lnTo>
                  <a:lnTo>
                    <a:pt x="9360" y="10727"/>
                  </a:lnTo>
                  <a:cubicBezTo>
                    <a:pt x="9374" y="10699"/>
                    <a:pt x="9402" y="10685"/>
                    <a:pt x="9416" y="10657"/>
                  </a:cubicBezTo>
                  <a:cubicBezTo>
                    <a:pt x="9444" y="10615"/>
                    <a:pt x="9458" y="10560"/>
                    <a:pt x="9472" y="10518"/>
                  </a:cubicBezTo>
                  <a:cubicBezTo>
                    <a:pt x="9499" y="10448"/>
                    <a:pt x="9513" y="10378"/>
                    <a:pt x="9527" y="10295"/>
                  </a:cubicBezTo>
                  <a:cubicBezTo>
                    <a:pt x="9541" y="10253"/>
                    <a:pt x="9541" y="10183"/>
                    <a:pt x="9555" y="10127"/>
                  </a:cubicBezTo>
                  <a:cubicBezTo>
                    <a:pt x="9555" y="10057"/>
                    <a:pt x="9569" y="9974"/>
                    <a:pt x="9569" y="9876"/>
                  </a:cubicBezTo>
                  <a:lnTo>
                    <a:pt x="9569" y="9681"/>
                  </a:lnTo>
                  <a:cubicBezTo>
                    <a:pt x="9569" y="9611"/>
                    <a:pt x="9569" y="9513"/>
                    <a:pt x="9555" y="9416"/>
                  </a:cubicBezTo>
                  <a:cubicBezTo>
                    <a:pt x="9555" y="9346"/>
                    <a:pt x="9541" y="9276"/>
                    <a:pt x="9541" y="9207"/>
                  </a:cubicBezTo>
                  <a:cubicBezTo>
                    <a:pt x="9527" y="9109"/>
                    <a:pt x="9513" y="9011"/>
                    <a:pt x="9499" y="8914"/>
                  </a:cubicBezTo>
                  <a:cubicBezTo>
                    <a:pt x="9499" y="8844"/>
                    <a:pt x="9485" y="8774"/>
                    <a:pt x="9472" y="8690"/>
                  </a:cubicBezTo>
                  <a:cubicBezTo>
                    <a:pt x="9458" y="8621"/>
                    <a:pt x="9444" y="8495"/>
                    <a:pt x="9416" y="8384"/>
                  </a:cubicBezTo>
                  <a:cubicBezTo>
                    <a:pt x="9416" y="8314"/>
                    <a:pt x="9402" y="8230"/>
                    <a:pt x="9374" y="8160"/>
                  </a:cubicBezTo>
                  <a:cubicBezTo>
                    <a:pt x="9374" y="8119"/>
                    <a:pt x="9360" y="8077"/>
                    <a:pt x="9360" y="8035"/>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4689;p52"/>
            <p:cNvSpPr/>
            <p:nvPr/>
          </p:nvSpPr>
          <p:spPr>
            <a:xfrm>
              <a:off x="1370009" y="2572045"/>
              <a:ext cx="799112" cy="700836"/>
            </a:xfrm>
            <a:custGeom>
              <a:avLst/>
              <a:gdLst/>
              <a:ahLst/>
              <a:cxnLst/>
              <a:rect l="l" t="t" r="r" b="b"/>
              <a:pathLst>
                <a:path w="9416" h="8258" extrusionOk="0">
                  <a:moveTo>
                    <a:pt x="0" y="0"/>
                  </a:moveTo>
                  <a:lnTo>
                    <a:pt x="0" y="209"/>
                  </a:lnTo>
                  <a:lnTo>
                    <a:pt x="9416" y="8258"/>
                  </a:lnTo>
                  <a:cubicBezTo>
                    <a:pt x="9402" y="8188"/>
                    <a:pt x="9388" y="8104"/>
                    <a:pt x="9374" y="8034"/>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4690;p52"/>
            <p:cNvSpPr/>
            <p:nvPr/>
          </p:nvSpPr>
          <p:spPr>
            <a:xfrm>
              <a:off x="1372385" y="2613461"/>
              <a:ext cx="802677" cy="704400"/>
            </a:xfrm>
            <a:custGeom>
              <a:avLst/>
              <a:gdLst/>
              <a:ahLst/>
              <a:cxnLst/>
              <a:rect l="l" t="t" r="r" b="b"/>
              <a:pathLst>
                <a:path w="9458" h="8300" extrusionOk="0">
                  <a:moveTo>
                    <a:pt x="0" y="0"/>
                  </a:moveTo>
                  <a:lnTo>
                    <a:pt x="14" y="196"/>
                  </a:lnTo>
                  <a:lnTo>
                    <a:pt x="9457" y="8300"/>
                  </a:lnTo>
                  <a:cubicBezTo>
                    <a:pt x="9457" y="8230"/>
                    <a:pt x="9443" y="8146"/>
                    <a:pt x="9430" y="8076"/>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4691;p52"/>
            <p:cNvSpPr/>
            <p:nvPr/>
          </p:nvSpPr>
          <p:spPr>
            <a:xfrm>
              <a:off x="1374761" y="2653688"/>
              <a:ext cx="805053" cy="706777"/>
            </a:xfrm>
            <a:custGeom>
              <a:avLst/>
              <a:gdLst/>
              <a:ahLst/>
              <a:cxnLst/>
              <a:rect l="l" t="t" r="r" b="b"/>
              <a:pathLst>
                <a:path w="9486" h="8328" extrusionOk="0">
                  <a:moveTo>
                    <a:pt x="0" y="0"/>
                  </a:moveTo>
                  <a:lnTo>
                    <a:pt x="14" y="210"/>
                  </a:lnTo>
                  <a:lnTo>
                    <a:pt x="9485" y="8328"/>
                  </a:lnTo>
                  <a:cubicBezTo>
                    <a:pt x="9485" y="8258"/>
                    <a:pt x="9485" y="8188"/>
                    <a:pt x="9471" y="8119"/>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4692;p52"/>
            <p:cNvSpPr/>
            <p:nvPr/>
          </p:nvSpPr>
          <p:spPr>
            <a:xfrm>
              <a:off x="1377138" y="2695103"/>
              <a:ext cx="803865" cy="704485"/>
            </a:xfrm>
            <a:custGeom>
              <a:avLst/>
              <a:gdLst/>
              <a:ahLst/>
              <a:cxnLst/>
              <a:rect l="l" t="t" r="r" b="b"/>
              <a:pathLst>
                <a:path w="9472" h="8301" extrusionOk="0">
                  <a:moveTo>
                    <a:pt x="0" y="1"/>
                  </a:moveTo>
                  <a:lnTo>
                    <a:pt x="14" y="196"/>
                  </a:lnTo>
                  <a:lnTo>
                    <a:pt x="9471" y="8300"/>
                  </a:lnTo>
                  <a:lnTo>
                    <a:pt x="9471" y="8105"/>
                  </a:lnTo>
                  <a:lnTo>
                    <a:pt x="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4693;p52"/>
            <p:cNvSpPr/>
            <p:nvPr/>
          </p:nvSpPr>
          <p:spPr>
            <a:xfrm>
              <a:off x="1379429" y="2735331"/>
              <a:ext cx="800385" cy="699733"/>
            </a:xfrm>
            <a:custGeom>
              <a:avLst/>
              <a:gdLst/>
              <a:ahLst/>
              <a:cxnLst/>
              <a:rect l="l" t="t" r="r" b="b"/>
              <a:pathLst>
                <a:path w="9431" h="8245" extrusionOk="0">
                  <a:moveTo>
                    <a:pt x="1" y="1"/>
                  </a:moveTo>
                  <a:lnTo>
                    <a:pt x="15" y="210"/>
                  </a:lnTo>
                  <a:lnTo>
                    <a:pt x="9402" y="8245"/>
                  </a:lnTo>
                  <a:cubicBezTo>
                    <a:pt x="9416" y="8203"/>
                    <a:pt x="9416" y="8147"/>
                    <a:pt x="9430" y="8077"/>
                  </a:cubicBezTo>
                  <a:lnTo>
                    <a:pt x="1"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4694;p52"/>
            <p:cNvSpPr/>
            <p:nvPr/>
          </p:nvSpPr>
          <p:spPr>
            <a:xfrm>
              <a:off x="1381805" y="2776831"/>
              <a:ext cx="790880" cy="689039"/>
            </a:xfrm>
            <a:custGeom>
              <a:avLst/>
              <a:gdLst/>
              <a:ahLst/>
              <a:cxnLst/>
              <a:rect l="l" t="t" r="r" b="b"/>
              <a:pathLst>
                <a:path w="9319" h="8119" extrusionOk="0">
                  <a:moveTo>
                    <a:pt x="1" y="0"/>
                  </a:moveTo>
                  <a:lnTo>
                    <a:pt x="15" y="195"/>
                  </a:lnTo>
                  <a:lnTo>
                    <a:pt x="9263" y="8118"/>
                  </a:lnTo>
                  <a:cubicBezTo>
                    <a:pt x="9291" y="8076"/>
                    <a:pt x="9305" y="8021"/>
                    <a:pt x="9319" y="7979"/>
                  </a:cubicBez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4695;p52"/>
            <p:cNvSpPr/>
            <p:nvPr/>
          </p:nvSpPr>
          <p:spPr>
            <a:xfrm>
              <a:off x="1368821" y="1988410"/>
              <a:ext cx="1896534" cy="1254851"/>
            </a:xfrm>
            <a:custGeom>
              <a:avLst/>
              <a:gdLst/>
              <a:ahLst/>
              <a:cxnLst/>
              <a:rect l="l" t="t" r="r" b="b"/>
              <a:pathLst>
                <a:path w="22347" h="14786" extrusionOk="0">
                  <a:moveTo>
                    <a:pt x="13879" y="0"/>
                  </a:moveTo>
                  <a:lnTo>
                    <a:pt x="0" y="6751"/>
                  </a:lnTo>
                  <a:lnTo>
                    <a:pt x="9360" y="14786"/>
                  </a:lnTo>
                  <a:lnTo>
                    <a:pt x="22346" y="5064"/>
                  </a:lnTo>
                  <a:lnTo>
                    <a:pt x="13879" y="0"/>
                  </a:lnTo>
                  <a:close/>
                </a:path>
              </a:pathLst>
            </a:custGeom>
            <a:solidFill>
              <a:srgbClr val="8A1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4696;p52"/>
            <p:cNvSpPr/>
            <p:nvPr/>
          </p:nvSpPr>
          <p:spPr>
            <a:xfrm>
              <a:off x="1368821" y="1988410"/>
              <a:ext cx="1896534" cy="1254851"/>
            </a:xfrm>
            <a:custGeom>
              <a:avLst/>
              <a:gdLst/>
              <a:ahLst/>
              <a:cxnLst/>
              <a:rect l="l" t="t" r="r" b="b"/>
              <a:pathLst>
                <a:path w="22347" h="14786" extrusionOk="0">
                  <a:moveTo>
                    <a:pt x="13879" y="0"/>
                  </a:moveTo>
                  <a:lnTo>
                    <a:pt x="22234" y="5064"/>
                  </a:lnTo>
                  <a:lnTo>
                    <a:pt x="9402" y="14646"/>
                  </a:lnTo>
                  <a:lnTo>
                    <a:pt x="0" y="6751"/>
                  </a:lnTo>
                  <a:lnTo>
                    <a:pt x="9360" y="14786"/>
                  </a:lnTo>
                  <a:lnTo>
                    <a:pt x="22346" y="5064"/>
                  </a:lnTo>
                  <a:lnTo>
                    <a:pt x="138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4697;p52"/>
            <p:cNvSpPr/>
            <p:nvPr/>
          </p:nvSpPr>
          <p:spPr>
            <a:xfrm>
              <a:off x="2163097" y="3236135"/>
              <a:ext cx="43961" cy="235592"/>
            </a:xfrm>
            <a:custGeom>
              <a:avLst/>
              <a:gdLst/>
              <a:ahLst/>
              <a:cxnLst/>
              <a:rect l="l" t="t" r="r" b="b"/>
              <a:pathLst>
                <a:path w="518" h="2776" extrusionOk="0">
                  <a:moveTo>
                    <a:pt x="113" y="0"/>
                  </a:moveTo>
                  <a:lnTo>
                    <a:pt x="1" y="84"/>
                  </a:lnTo>
                  <a:cubicBezTo>
                    <a:pt x="461" y="2246"/>
                    <a:pt x="1" y="2776"/>
                    <a:pt x="1" y="2776"/>
                  </a:cubicBezTo>
                  <a:cubicBezTo>
                    <a:pt x="517" y="2204"/>
                    <a:pt x="113" y="0"/>
                    <a:pt x="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4698;p52"/>
            <p:cNvSpPr/>
            <p:nvPr/>
          </p:nvSpPr>
          <p:spPr>
            <a:xfrm>
              <a:off x="1780768" y="2134043"/>
              <a:ext cx="987348" cy="902057"/>
            </a:xfrm>
            <a:custGeom>
              <a:avLst/>
              <a:gdLst/>
              <a:ahLst/>
              <a:cxnLst/>
              <a:rect l="l" t="t" r="r" b="b"/>
              <a:pathLst>
                <a:path w="11634" h="10629" extrusionOk="0">
                  <a:moveTo>
                    <a:pt x="9318" y="335"/>
                  </a:moveTo>
                  <a:lnTo>
                    <a:pt x="11285" y="1451"/>
                  </a:lnTo>
                  <a:lnTo>
                    <a:pt x="11090" y="3445"/>
                  </a:lnTo>
                  <a:lnTo>
                    <a:pt x="8942" y="4310"/>
                  </a:lnTo>
                  <a:lnTo>
                    <a:pt x="6989" y="3180"/>
                  </a:lnTo>
                  <a:lnTo>
                    <a:pt x="7170" y="1200"/>
                  </a:lnTo>
                  <a:lnTo>
                    <a:pt x="9318" y="335"/>
                  </a:lnTo>
                  <a:close/>
                  <a:moveTo>
                    <a:pt x="6794" y="3404"/>
                  </a:moveTo>
                  <a:lnTo>
                    <a:pt x="8816" y="4561"/>
                  </a:lnTo>
                  <a:lnTo>
                    <a:pt x="8467" y="6626"/>
                  </a:lnTo>
                  <a:lnTo>
                    <a:pt x="6277" y="7463"/>
                  </a:lnTo>
                  <a:lnTo>
                    <a:pt x="4297" y="6319"/>
                  </a:lnTo>
                  <a:lnTo>
                    <a:pt x="2065" y="7211"/>
                  </a:lnTo>
                  <a:lnTo>
                    <a:pt x="461" y="6068"/>
                  </a:lnTo>
                  <a:lnTo>
                    <a:pt x="2344" y="5189"/>
                  </a:lnTo>
                  <a:lnTo>
                    <a:pt x="4297" y="6319"/>
                  </a:lnTo>
                  <a:lnTo>
                    <a:pt x="6612" y="5384"/>
                  </a:lnTo>
                  <a:lnTo>
                    <a:pt x="6794" y="3404"/>
                  </a:lnTo>
                  <a:close/>
                  <a:moveTo>
                    <a:pt x="9360" y="0"/>
                  </a:moveTo>
                  <a:lnTo>
                    <a:pt x="6849" y="1004"/>
                  </a:lnTo>
                  <a:lnTo>
                    <a:pt x="6654" y="3152"/>
                  </a:lnTo>
                  <a:lnTo>
                    <a:pt x="4701" y="2023"/>
                  </a:lnTo>
                  <a:lnTo>
                    <a:pt x="2372" y="2957"/>
                  </a:lnTo>
                  <a:lnTo>
                    <a:pt x="2190" y="4994"/>
                  </a:lnTo>
                  <a:lnTo>
                    <a:pt x="1" y="6026"/>
                  </a:lnTo>
                  <a:lnTo>
                    <a:pt x="1967" y="7365"/>
                  </a:lnTo>
                  <a:lnTo>
                    <a:pt x="1772" y="9401"/>
                  </a:lnTo>
                  <a:lnTo>
                    <a:pt x="3892" y="10629"/>
                  </a:lnTo>
                  <a:lnTo>
                    <a:pt x="6208" y="9694"/>
                  </a:lnTo>
                  <a:lnTo>
                    <a:pt x="6403" y="7630"/>
                  </a:lnTo>
                  <a:lnTo>
                    <a:pt x="8621" y="6821"/>
                  </a:lnTo>
                  <a:lnTo>
                    <a:pt x="9095" y="4547"/>
                  </a:lnTo>
                  <a:lnTo>
                    <a:pt x="11410" y="3627"/>
                  </a:lnTo>
                  <a:lnTo>
                    <a:pt x="11634" y="1311"/>
                  </a:lnTo>
                  <a:lnTo>
                    <a:pt x="9360" y="0"/>
                  </a:lnTo>
                  <a:close/>
                </a:path>
              </a:pathLst>
            </a:custGeom>
            <a:solidFill>
              <a:srgbClr val="B6C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4699;p52"/>
            <p:cNvSpPr/>
            <p:nvPr/>
          </p:nvSpPr>
          <p:spPr>
            <a:xfrm>
              <a:off x="1368821" y="2158824"/>
              <a:ext cx="1999478" cy="1053715"/>
            </a:xfrm>
            <a:custGeom>
              <a:avLst/>
              <a:gdLst/>
              <a:ahLst/>
              <a:cxnLst/>
              <a:rect l="l" t="t" r="r" b="b"/>
              <a:pathLst>
                <a:path w="23560" h="12416" extrusionOk="0">
                  <a:moveTo>
                    <a:pt x="22346" y="1"/>
                  </a:moveTo>
                  <a:lnTo>
                    <a:pt x="0" y="1703"/>
                  </a:lnTo>
                  <a:lnTo>
                    <a:pt x="182" y="4646"/>
                  </a:lnTo>
                  <a:lnTo>
                    <a:pt x="9360" y="12415"/>
                  </a:lnTo>
                  <a:lnTo>
                    <a:pt x="22486" y="2275"/>
                  </a:lnTo>
                  <a:cubicBezTo>
                    <a:pt x="23560" y="1270"/>
                    <a:pt x="22346" y="1"/>
                    <a:pt x="22346" y="1"/>
                  </a:cubicBezTo>
                  <a:close/>
                </a:path>
              </a:pathLst>
            </a:custGeom>
            <a:solidFill>
              <a:srgbClr val="026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4700;p52"/>
            <p:cNvSpPr/>
            <p:nvPr/>
          </p:nvSpPr>
          <p:spPr>
            <a:xfrm>
              <a:off x="1368821" y="2303269"/>
              <a:ext cx="810994" cy="909270"/>
            </a:xfrm>
            <a:custGeom>
              <a:avLst/>
              <a:gdLst/>
              <a:ahLst/>
              <a:cxnLst/>
              <a:rect l="l" t="t" r="r" b="b"/>
              <a:pathLst>
                <a:path w="9556" h="10714" extrusionOk="0">
                  <a:moveTo>
                    <a:pt x="0" y="1"/>
                  </a:moveTo>
                  <a:lnTo>
                    <a:pt x="0" y="126"/>
                  </a:lnTo>
                  <a:lnTo>
                    <a:pt x="14" y="335"/>
                  </a:lnTo>
                  <a:lnTo>
                    <a:pt x="28" y="600"/>
                  </a:lnTo>
                  <a:lnTo>
                    <a:pt x="42" y="810"/>
                  </a:lnTo>
                  <a:lnTo>
                    <a:pt x="56" y="1089"/>
                  </a:lnTo>
                  <a:lnTo>
                    <a:pt x="70" y="1298"/>
                  </a:lnTo>
                  <a:lnTo>
                    <a:pt x="84" y="1563"/>
                  </a:lnTo>
                  <a:lnTo>
                    <a:pt x="98" y="1772"/>
                  </a:lnTo>
                  <a:lnTo>
                    <a:pt x="112" y="2051"/>
                  </a:lnTo>
                  <a:lnTo>
                    <a:pt x="126" y="2246"/>
                  </a:lnTo>
                  <a:lnTo>
                    <a:pt x="154" y="2525"/>
                  </a:lnTo>
                  <a:lnTo>
                    <a:pt x="154" y="2735"/>
                  </a:lnTo>
                  <a:lnTo>
                    <a:pt x="154" y="2818"/>
                  </a:lnTo>
                  <a:lnTo>
                    <a:pt x="9346" y="10713"/>
                  </a:lnTo>
                  <a:cubicBezTo>
                    <a:pt x="9374" y="10699"/>
                    <a:pt x="9388" y="10671"/>
                    <a:pt x="9402" y="10643"/>
                  </a:cubicBezTo>
                  <a:cubicBezTo>
                    <a:pt x="9430" y="10602"/>
                    <a:pt x="9444" y="10560"/>
                    <a:pt x="9458" y="10504"/>
                  </a:cubicBezTo>
                  <a:cubicBezTo>
                    <a:pt x="9485" y="10434"/>
                    <a:pt x="9499" y="10365"/>
                    <a:pt x="9513" y="10295"/>
                  </a:cubicBezTo>
                  <a:cubicBezTo>
                    <a:pt x="9513" y="10239"/>
                    <a:pt x="9527" y="10183"/>
                    <a:pt x="9541" y="10113"/>
                  </a:cubicBezTo>
                  <a:cubicBezTo>
                    <a:pt x="9541" y="10058"/>
                    <a:pt x="9555" y="9960"/>
                    <a:pt x="9555" y="9876"/>
                  </a:cubicBezTo>
                  <a:lnTo>
                    <a:pt x="9555" y="9681"/>
                  </a:lnTo>
                  <a:cubicBezTo>
                    <a:pt x="9555" y="9611"/>
                    <a:pt x="9555" y="9500"/>
                    <a:pt x="9541" y="9402"/>
                  </a:cubicBezTo>
                  <a:cubicBezTo>
                    <a:pt x="9541" y="9332"/>
                    <a:pt x="9527" y="9263"/>
                    <a:pt x="9527" y="9193"/>
                  </a:cubicBezTo>
                  <a:cubicBezTo>
                    <a:pt x="9513" y="9123"/>
                    <a:pt x="9499" y="9012"/>
                    <a:pt x="9485" y="8900"/>
                  </a:cubicBezTo>
                  <a:cubicBezTo>
                    <a:pt x="9485" y="8830"/>
                    <a:pt x="9472" y="8760"/>
                    <a:pt x="9458" y="8691"/>
                  </a:cubicBezTo>
                  <a:cubicBezTo>
                    <a:pt x="9444" y="8607"/>
                    <a:pt x="9430" y="8481"/>
                    <a:pt x="9416" y="8384"/>
                  </a:cubicBezTo>
                  <a:cubicBezTo>
                    <a:pt x="9402" y="8300"/>
                    <a:pt x="9388" y="8230"/>
                    <a:pt x="9374" y="8147"/>
                  </a:cubicBezTo>
                  <a:cubicBezTo>
                    <a:pt x="9374" y="8105"/>
                    <a:pt x="9346" y="8063"/>
                    <a:pt x="9346" y="8035"/>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4701;p52"/>
            <p:cNvSpPr/>
            <p:nvPr/>
          </p:nvSpPr>
          <p:spPr>
            <a:xfrm>
              <a:off x="1370009" y="2313963"/>
              <a:ext cx="799112" cy="700836"/>
            </a:xfrm>
            <a:custGeom>
              <a:avLst/>
              <a:gdLst/>
              <a:ahLst/>
              <a:cxnLst/>
              <a:rect l="l" t="t" r="r" b="b"/>
              <a:pathLst>
                <a:path w="9416" h="8258" extrusionOk="0">
                  <a:moveTo>
                    <a:pt x="0" y="0"/>
                  </a:moveTo>
                  <a:lnTo>
                    <a:pt x="0" y="209"/>
                  </a:lnTo>
                  <a:lnTo>
                    <a:pt x="9416" y="8258"/>
                  </a:lnTo>
                  <a:cubicBezTo>
                    <a:pt x="9402" y="8174"/>
                    <a:pt x="9388" y="8104"/>
                    <a:pt x="9374" y="8021"/>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4702;p52"/>
            <p:cNvSpPr/>
            <p:nvPr/>
          </p:nvSpPr>
          <p:spPr>
            <a:xfrm>
              <a:off x="1372385" y="2354190"/>
              <a:ext cx="802677" cy="704400"/>
            </a:xfrm>
            <a:custGeom>
              <a:avLst/>
              <a:gdLst/>
              <a:ahLst/>
              <a:cxnLst/>
              <a:rect l="l" t="t" r="r" b="b"/>
              <a:pathLst>
                <a:path w="9458" h="8300" extrusionOk="0">
                  <a:moveTo>
                    <a:pt x="0" y="0"/>
                  </a:moveTo>
                  <a:lnTo>
                    <a:pt x="14" y="210"/>
                  </a:lnTo>
                  <a:lnTo>
                    <a:pt x="9457" y="8300"/>
                  </a:lnTo>
                  <a:cubicBezTo>
                    <a:pt x="9457" y="8230"/>
                    <a:pt x="9443" y="8160"/>
                    <a:pt x="9430" y="8077"/>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4703;p52"/>
            <p:cNvSpPr/>
            <p:nvPr/>
          </p:nvSpPr>
          <p:spPr>
            <a:xfrm>
              <a:off x="1374761" y="2395605"/>
              <a:ext cx="805053" cy="705673"/>
            </a:xfrm>
            <a:custGeom>
              <a:avLst/>
              <a:gdLst/>
              <a:ahLst/>
              <a:cxnLst/>
              <a:rect l="l" t="t" r="r" b="b"/>
              <a:pathLst>
                <a:path w="9486" h="8315" extrusionOk="0">
                  <a:moveTo>
                    <a:pt x="0" y="1"/>
                  </a:moveTo>
                  <a:lnTo>
                    <a:pt x="14" y="210"/>
                  </a:lnTo>
                  <a:lnTo>
                    <a:pt x="9485" y="8314"/>
                  </a:lnTo>
                  <a:cubicBezTo>
                    <a:pt x="9485" y="8244"/>
                    <a:pt x="9471" y="8175"/>
                    <a:pt x="9471" y="8105"/>
                  </a:cubicBezTo>
                  <a:lnTo>
                    <a:pt x="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4704;p52"/>
            <p:cNvSpPr/>
            <p:nvPr/>
          </p:nvSpPr>
          <p:spPr>
            <a:xfrm>
              <a:off x="1377138" y="2435833"/>
              <a:ext cx="803865" cy="705673"/>
            </a:xfrm>
            <a:custGeom>
              <a:avLst/>
              <a:gdLst/>
              <a:ahLst/>
              <a:cxnLst/>
              <a:rect l="l" t="t" r="r" b="b"/>
              <a:pathLst>
                <a:path w="9472" h="8315" extrusionOk="0">
                  <a:moveTo>
                    <a:pt x="0" y="1"/>
                  </a:moveTo>
                  <a:lnTo>
                    <a:pt x="14" y="210"/>
                  </a:lnTo>
                  <a:lnTo>
                    <a:pt x="9471" y="8314"/>
                  </a:lnTo>
                  <a:lnTo>
                    <a:pt x="9471" y="8119"/>
                  </a:lnTo>
                  <a:lnTo>
                    <a:pt x="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4705;p52"/>
            <p:cNvSpPr/>
            <p:nvPr/>
          </p:nvSpPr>
          <p:spPr>
            <a:xfrm>
              <a:off x="1379429" y="2477333"/>
              <a:ext cx="800385" cy="699648"/>
            </a:xfrm>
            <a:custGeom>
              <a:avLst/>
              <a:gdLst/>
              <a:ahLst/>
              <a:cxnLst/>
              <a:rect l="l" t="t" r="r" b="b"/>
              <a:pathLst>
                <a:path w="9431" h="8244" extrusionOk="0">
                  <a:moveTo>
                    <a:pt x="1" y="0"/>
                  </a:moveTo>
                  <a:lnTo>
                    <a:pt x="15" y="195"/>
                  </a:lnTo>
                  <a:lnTo>
                    <a:pt x="9402" y="8244"/>
                  </a:lnTo>
                  <a:cubicBezTo>
                    <a:pt x="9402" y="8188"/>
                    <a:pt x="9416" y="8132"/>
                    <a:pt x="9430" y="8062"/>
                  </a:cubicBez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4706;p52"/>
            <p:cNvSpPr/>
            <p:nvPr/>
          </p:nvSpPr>
          <p:spPr>
            <a:xfrm>
              <a:off x="1381805" y="2517560"/>
              <a:ext cx="790880" cy="689039"/>
            </a:xfrm>
            <a:custGeom>
              <a:avLst/>
              <a:gdLst/>
              <a:ahLst/>
              <a:cxnLst/>
              <a:rect l="l" t="t" r="r" b="b"/>
              <a:pathLst>
                <a:path w="9319" h="8119" extrusionOk="0">
                  <a:moveTo>
                    <a:pt x="1" y="0"/>
                  </a:moveTo>
                  <a:lnTo>
                    <a:pt x="15" y="210"/>
                  </a:lnTo>
                  <a:lnTo>
                    <a:pt x="9263" y="8118"/>
                  </a:lnTo>
                  <a:cubicBezTo>
                    <a:pt x="9277" y="8077"/>
                    <a:pt x="9305" y="8035"/>
                    <a:pt x="9319" y="7979"/>
                  </a:cubicBez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4707;p52"/>
            <p:cNvSpPr/>
            <p:nvPr/>
          </p:nvSpPr>
          <p:spPr>
            <a:xfrm>
              <a:off x="1368821" y="1730328"/>
              <a:ext cx="1896534" cy="1253748"/>
            </a:xfrm>
            <a:custGeom>
              <a:avLst/>
              <a:gdLst/>
              <a:ahLst/>
              <a:cxnLst/>
              <a:rect l="l" t="t" r="r" b="b"/>
              <a:pathLst>
                <a:path w="22347" h="14773" extrusionOk="0">
                  <a:moveTo>
                    <a:pt x="13879" y="1"/>
                  </a:moveTo>
                  <a:lnTo>
                    <a:pt x="0" y="6752"/>
                  </a:lnTo>
                  <a:lnTo>
                    <a:pt x="9360" y="14772"/>
                  </a:lnTo>
                  <a:lnTo>
                    <a:pt x="22346" y="5050"/>
                  </a:lnTo>
                  <a:lnTo>
                    <a:pt x="13879" y="1"/>
                  </a:lnTo>
                  <a:close/>
                </a:path>
              </a:pathLst>
            </a:custGeom>
            <a:gradFill>
              <a:gsLst>
                <a:gs pos="0">
                  <a:srgbClr val="11E7FF"/>
                </a:gs>
                <a:gs pos="100000">
                  <a:srgbClr val="067B8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4708;p52"/>
            <p:cNvSpPr/>
            <p:nvPr/>
          </p:nvSpPr>
          <p:spPr>
            <a:xfrm>
              <a:off x="1368821" y="1730328"/>
              <a:ext cx="1896534" cy="1253748"/>
            </a:xfrm>
            <a:custGeom>
              <a:avLst/>
              <a:gdLst/>
              <a:ahLst/>
              <a:cxnLst/>
              <a:rect l="l" t="t" r="r" b="b"/>
              <a:pathLst>
                <a:path w="22347" h="14773" extrusionOk="0">
                  <a:moveTo>
                    <a:pt x="13879" y="1"/>
                  </a:moveTo>
                  <a:lnTo>
                    <a:pt x="22234" y="5050"/>
                  </a:lnTo>
                  <a:lnTo>
                    <a:pt x="9402" y="14633"/>
                  </a:lnTo>
                  <a:lnTo>
                    <a:pt x="0" y="6752"/>
                  </a:lnTo>
                  <a:lnTo>
                    <a:pt x="0" y="6752"/>
                  </a:lnTo>
                  <a:lnTo>
                    <a:pt x="9360" y="14772"/>
                  </a:lnTo>
                  <a:lnTo>
                    <a:pt x="22346" y="5050"/>
                  </a:lnTo>
                  <a:lnTo>
                    <a:pt x="13879" y="1"/>
                  </a:lnTo>
                  <a:close/>
                </a:path>
              </a:pathLst>
            </a:custGeom>
            <a:solidFill>
              <a:srgbClr val="05F3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4709;p52"/>
            <p:cNvSpPr/>
            <p:nvPr/>
          </p:nvSpPr>
          <p:spPr>
            <a:xfrm>
              <a:off x="2163097" y="2976864"/>
              <a:ext cx="43961" cy="235677"/>
            </a:xfrm>
            <a:custGeom>
              <a:avLst/>
              <a:gdLst/>
              <a:ahLst/>
              <a:cxnLst/>
              <a:rect l="l" t="t" r="r" b="b"/>
              <a:pathLst>
                <a:path w="518" h="2777" extrusionOk="0">
                  <a:moveTo>
                    <a:pt x="113" y="0"/>
                  </a:moveTo>
                  <a:lnTo>
                    <a:pt x="1" y="84"/>
                  </a:lnTo>
                  <a:cubicBezTo>
                    <a:pt x="461" y="2246"/>
                    <a:pt x="1" y="2776"/>
                    <a:pt x="1" y="2776"/>
                  </a:cubicBezTo>
                  <a:cubicBezTo>
                    <a:pt x="517" y="2204"/>
                    <a:pt x="113" y="1"/>
                    <a:pt x="113" y="0"/>
                  </a:cubicBezTo>
                  <a:close/>
                </a:path>
              </a:pathLst>
            </a:custGeom>
            <a:solidFill>
              <a:srgbClr val="05F3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4710;p52"/>
            <p:cNvSpPr/>
            <p:nvPr/>
          </p:nvSpPr>
          <p:spPr>
            <a:xfrm>
              <a:off x="1819807" y="1903203"/>
              <a:ext cx="918691" cy="606124"/>
            </a:xfrm>
            <a:custGeom>
              <a:avLst/>
              <a:gdLst/>
              <a:ahLst/>
              <a:cxnLst/>
              <a:rect l="l" t="t" r="r" b="b"/>
              <a:pathLst>
                <a:path w="10825" h="7142" extrusionOk="0">
                  <a:moveTo>
                    <a:pt x="8858" y="0"/>
                  </a:moveTo>
                  <a:lnTo>
                    <a:pt x="6710" y="865"/>
                  </a:lnTo>
                  <a:lnTo>
                    <a:pt x="6529" y="2846"/>
                  </a:lnTo>
                  <a:lnTo>
                    <a:pt x="8482" y="3975"/>
                  </a:lnTo>
                  <a:lnTo>
                    <a:pt x="10630" y="3111"/>
                  </a:lnTo>
                  <a:lnTo>
                    <a:pt x="10825" y="1130"/>
                  </a:lnTo>
                  <a:lnTo>
                    <a:pt x="8858" y="0"/>
                  </a:lnTo>
                  <a:close/>
                  <a:moveTo>
                    <a:pt x="1898" y="4868"/>
                  </a:moveTo>
                  <a:lnTo>
                    <a:pt x="1" y="5733"/>
                  </a:lnTo>
                  <a:lnTo>
                    <a:pt x="1605" y="6891"/>
                  </a:lnTo>
                  <a:lnTo>
                    <a:pt x="3837" y="5998"/>
                  </a:lnTo>
                  <a:lnTo>
                    <a:pt x="1898" y="4868"/>
                  </a:lnTo>
                  <a:close/>
                  <a:moveTo>
                    <a:pt x="6334" y="3083"/>
                  </a:moveTo>
                  <a:lnTo>
                    <a:pt x="6152" y="5063"/>
                  </a:lnTo>
                  <a:lnTo>
                    <a:pt x="3837" y="5998"/>
                  </a:lnTo>
                  <a:lnTo>
                    <a:pt x="5817" y="7142"/>
                  </a:lnTo>
                  <a:lnTo>
                    <a:pt x="8007" y="6305"/>
                  </a:lnTo>
                  <a:lnTo>
                    <a:pt x="8356" y="4240"/>
                  </a:lnTo>
                  <a:lnTo>
                    <a:pt x="6334" y="3083"/>
                  </a:lnTo>
                  <a:close/>
                </a:path>
              </a:pathLst>
            </a:custGeom>
            <a:solidFill>
              <a:srgbClr val="B6C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4711;p52"/>
            <p:cNvSpPr/>
            <p:nvPr/>
          </p:nvSpPr>
          <p:spPr>
            <a:xfrm>
              <a:off x="1501384" y="2239364"/>
              <a:ext cx="1720094" cy="1093857"/>
            </a:xfrm>
            <a:custGeom>
              <a:avLst/>
              <a:gdLst/>
              <a:ahLst/>
              <a:cxnLst/>
              <a:rect l="l" t="t" r="r" b="b"/>
              <a:pathLst>
                <a:path w="20268" h="12889" extrusionOk="0">
                  <a:moveTo>
                    <a:pt x="1" y="0"/>
                  </a:moveTo>
                  <a:lnTo>
                    <a:pt x="9318" y="7854"/>
                  </a:lnTo>
                  <a:lnTo>
                    <a:pt x="9904" y="12889"/>
                  </a:lnTo>
                  <a:lnTo>
                    <a:pt x="20268" y="4882"/>
                  </a:lnTo>
                  <a:lnTo>
                    <a:pt x="20268" y="2999"/>
                  </a:ln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4712;p52"/>
            <p:cNvSpPr/>
            <p:nvPr/>
          </p:nvSpPr>
          <p:spPr>
            <a:xfrm>
              <a:off x="1358127" y="2006148"/>
              <a:ext cx="1999563" cy="1052442"/>
            </a:xfrm>
            <a:custGeom>
              <a:avLst/>
              <a:gdLst/>
              <a:ahLst/>
              <a:cxnLst/>
              <a:rect l="l" t="t" r="r" b="b"/>
              <a:pathLst>
                <a:path w="23561" h="12401" extrusionOk="0">
                  <a:moveTo>
                    <a:pt x="1214" y="1"/>
                  </a:moveTo>
                  <a:cubicBezTo>
                    <a:pt x="1214" y="1"/>
                    <a:pt x="1" y="1256"/>
                    <a:pt x="1075" y="2260"/>
                  </a:cubicBezTo>
                  <a:lnTo>
                    <a:pt x="12206" y="10853"/>
                  </a:lnTo>
                  <a:lnTo>
                    <a:pt x="14215" y="12401"/>
                  </a:lnTo>
                  <a:lnTo>
                    <a:pt x="14284" y="12345"/>
                  </a:lnTo>
                  <a:lnTo>
                    <a:pt x="23393" y="4645"/>
                  </a:lnTo>
                  <a:lnTo>
                    <a:pt x="23393" y="4520"/>
                  </a:lnTo>
                  <a:lnTo>
                    <a:pt x="23393" y="4422"/>
                  </a:lnTo>
                  <a:lnTo>
                    <a:pt x="23393" y="4213"/>
                  </a:lnTo>
                  <a:lnTo>
                    <a:pt x="23421" y="3948"/>
                  </a:lnTo>
                  <a:lnTo>
                    <a:pt x="23448" y="3725"/>
                  </a:lnTo>
                  <a:lnTo>
                    <a:pt x="23462" y="3460"/>
                  </a:lnTo>
                  <a:lnTo>
                    <a:pt x="23476" y="3251"/>
                  </a:lnTo>
                  <a:lnTo>
                    <a:pt x="23490" y="2972"/>
                  </a:lnTo>
                  <a:lnTo>
                    <a:pt x="23504" y="2776"/>
                  </a:lnTo>
                  <a:lnTo>
                    <a:pt x="23518" y="2553"/>
                  </a:lnTo>
                  <a:lnTo>
                    <a:pt x="23518" y="2497"/>
                  </a:lnTo>
                  <a:lnTo>
                    <a:pt x="23518" y="2414"/>
                  </a:lnTo>
                  <a:lnTo>
                    <a:pt x="23518" y="2288"/>
                  </a:lnTo>
                  <a:lnTo>
                    <a:pt x="23546" y="2009"/>
                  </a:lnTo>
                  <a:lnTo>
                    <a:pt x="23546" y="1814"/>
                  </a:lnTo>
                  <a:lnTo>
                    <a:pt x="23560" y="1688"/>
                  </a:lnTo>
                  <a:lnTo>
                    <a:pt x="16474" y="1172"/>
                  </a:lnTo>
                  <a:lnTo>
                    <a:pt x="11969" y="824"/>
                  </a:lnTo>
                  <a:lnTo>
                    <a:pt x="10755" y="726"/>
                  </a:lnTo>
                  <a:lnTo>
                    <a:pt x="10225" y="684"/>
                  </a:lnTo>
                  <a:lnTo>
                    <a:pt x="8802" y="572"/>
                  </a:lnTo>
                  <a:lnTo>
                    <a:pt x="7840" y="503"/>
                  </a:lnTo>
                  <a:lnTo>
                    <a:pt x="1340" y="15"/>
                  </a:lnTo>
                  <a:lnTo>
                    <a:pt x="1214" y="1"/>
                  </a:ln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4713;p52"/>
            <p:cNvSpPr/>
            <p:nvPr/>
          </p:nvSpPr>
          <p:spPr>
            <a:xfrm>
              <a:off x="2545511" y="2149404"/>
              <a:ext cx="812182" cy="909186"/>
            </a:xfrm>
            <a:custGeom>
              <a:avLst/>
              <a:gdLst/>
              <a:ahLst/>
              <a:cxnLst/>
              <a:rect l="l" t="t" r="r" b="b"/>
              <a:pathLst>
                <a:path w="9570" h="10713" extrusionOk="0">
                  <a:moveTo>
                    <a:pt x="9569" y="0"/>
                  </a:moveTo>
                  <a:lnTo>
                    <a:pt x="210" y="8035"/>
                  </a:lnTo>
                  <a:cubicBezTo>
                    <a:pt x="210" y="8077"/>
                    <a:pt x="196" y="8118"/>
                    <a:pt x="196" y="8160"/>
                  </a:cubicBezTo>
                  <a:cubicBezTo>
                    <a:pt x="182" y="8230"/>
                    <a:pt x="168" y="8314"/>
                    <a:pt x="154" y="8383"/>
                  </a:cubicBezTo>
                  <a:cubicBezTo>
                    <a:pt x="126" y="8495"/>
                    <a:pt x="112" y="8607"/>
                    <a:pt x="98" y="8690"/>
                  </a:cubicBezTo>
                  <a:cubicBezTo>
                    <a:pt x="84" y="8760"/>
                    <a:pt x="84" y="8844"/>
                    <a:pt x="70" y="8914"/>
                  </a:cubicBezTo>
                  <a:cubicBezTo>
                    <a:pt x="56" y="9011"/>
                    <a:pt x="42" y="9123"/>
                    <a:pt x="42" y="9193"/>
                  </a:cubicBezTo>
                  <a:cubicBezTo>
                    <a:pt x="28" y="9276"/>
                    <a:pt x="14" y="9346"/>
                    <a:pt x="14" y="9402"/>
                  </a:cubicBezTo>
                  <a:cubicBezTo>
                    <a:pt x="0" y="9499"/>
                    <a:pt x="0" y="9611"/>
                    <a:pt x="0" y="9681"/>
                  </a:cubicBezTo>
                  <a:lnTo>
                    <a:pt x="0" y="9876"/>
                  </a:lnTo>
                  <a:cubicBezTo>
                    <a:pt x="14" y="9974"/>
                    <a:pt x="14" y="10057"/>
                    <a:pt x="14" y="10127"/>
                  </a:cubicBezTo>
                  <a:cubicBezTo>
                    <a:pt x="28" y="10183"/>
                    <a:pt x="42" y="10239"/>
                    <a:pt x="42" y="10294"/>
                  </a:cubicBezTo>
                  <a:cubicBezTo>
                    <a:pt x="56" y="10364"/>
                    <a:pt x="70" y="10448"/>
                    <a:pt x="98" y="10518"/>
                  </a:cubicBezTo>
                  <a:cubicBezTo>
                    <a:pt x="112" y="10559"/>
                    <a:pt x="140" y="10601"/>
                    <a:pt x="154" y="10657"/>
                  </a:cubicBezTo>
                  <a:cubicBezTo>
                    <a:pt x="168" y="10671"/>
                    <a:pt x="196" y="10699"/>
                    <a:pt x="210" y="10713"/>
                  </a:cubicBezTo>
                  <a:lnTo>
                    <a:pt x="9402" y="2818"/>
                  </a:lnTo>
                  <a:lnTo>
                    <a:pt x="9402" y="2734"/>
                  </a:lnTo>
                  <a:lnTo>
                    <a:pt x="9416" y="2525"/>
                  </a:lnTo>
                  <a:lnTo>
                    <a:pt x="9430" y="2260"/>
                  </a:lnTo>
                  <a:lnTo>
                    <a:pt x="9444" y="2051"/>
                  </a:lnTo>
                  <a:lnTo>
                    <a:pt x="9457" y="1772"/>
                  </a:lnTo>
                  <a:lnTo>
                    <a:pt x="9471" y="1563"/>
                  </a:lnTo>
                  <a:lnTo>
                    <a:pt x="9485" y="1298"/>
                  </a:lnTo>
                  <a:lnTo>
                    <a:pt x="9499" y="1088"/>
                  </a:lnTo>
                  <a:lnTo>
                    <a:pt x="9513" y="809"/>
                  </a:lnTo>
                  <a:lnTo>
                    <a:pt x="9527" y="600"/>
                  </a:lnTo>
                  <a:lnTo>
                    <a:pt x="9555" y="335"/>
                  </a:lnTo>
                  <a:lnTo>
                    <a:pt x="9555" y="126"/>
                  </a:lnTo>
                  <a:lnTo>
                    <a:pt x="9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4714;p52"/>
            <p:cNvSpPr/>
            <p:nvPr/>
          </p:nvSpPr>
          <p:spPr>
            <a:xfrm>
              <a:off x="2558496" y="2160013"/>
              <a:ext cx="798009" cy="700921"/>
            </a:xfrm>
            <a:custGeom>
              <a:avLst/>
              <a:gdLst/>
              <a:ahLst/>
              <a:cxnLst/>
              <a:rect l="l" t="t" r="r" b="b"/>
              <a:pathLst>
                <a:path w="9403" h="8259" extrusionOk="0">
                  <a:moveTo>
                    <a:pt x="9402" y="1"/>
                  </a:moveTo>
                  <a:lnTo>
                    <a:pt x="29" y="8035"/>
                  </a:lnTo>
                  <a:cubicBezTo>
                    <a:pt x="15" y="8119"/>
                    <a:pt x="1" y="8189"/>
                    <a:pt x="1" y="8258"/>
                  </a:cubicBezTo>
                  <a:lnTo>
                    <a:pt x="9402" y="210"/>
                  </a:lnTo>
                  <a:lnTo>
                    <a:pt x="9402"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4715;p52"/>
            <p:cNvSpPr/>
            <p:nvPr/>
          </p:nvSpPr>
          <p:spPr>
            <a:xfrm>
              <a:off x="2551452" y="2201513"/>
              <a:ext cx="802677" cy="704400"/>
            </a:xfrm>
            <a:custGeom>
              <a:avLst/>
              <a:gdLst/>
              <a:ahLst/>
              <a:cxnLst/>
              <a:rect l="l" t="t" r="r" b="b"/>
              <a:pathLst>
                <a:path w="9458" h="8300" extrusionOk="0">
                  <a:moveTo>
                    <a:pt x="9457" y="0"/>
                  </a:moveTo>
                  <a:lnTo>
                    <a:pt x="28" y="8076"/>
                  </a:lnTo>
                  <a:cubicBezTo>
                    <a:pt x="14" y="8146"/>
                    <a:pt x="0" y="8230"/>
                    <a:pt x="0" y="8300"/>
                  </a:cubicBezTo>
                  <a:lnTo>
                    <a:pt x="9443" y="195"/>
                  </a:lnTo>
                  <a:lnTo>
                    <a:pt x="9457"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4716;p52"/>
            <p:cNvSpPr/>
            <p:nvPr/>
          </p:nvSpPr>
          <p:spPr>
            <a:xfrm>
              <a:off x="2546699" y="2241740"/>
              <a:ext cx="805053" cy="705588"/>
            </a:xfrm>
            <a:custGeom>
              <a:avLst/>
              <a:gdLst/>
              <a:ahLst/>
              <a:cxnLst/>
              <a:rect l="l" t="t" r="r" b="b"/>
              <a:pathLst>
                <a:path w="9486" h="8314" extrusionOk="0">
                  <a:moveTo>
                    <a:pt x="9485" y="0"/>
                  </a:moveTo>
                  <a:lnTo>
                    <a:pt x="14" y="8105"/>
                  </a:lnTo>
                  <a:cubicBezTo>
                    <a:pt x="0" y="8174"/>
                    <a:pt x="0" y="8258"/>
                    <a:pt x="0" y="8314"/>
                  </a:cubicBezTo>
                  <a:lnTo>
                    <a:pt x="9471" y="210"/>
                  </a:lnTo>
                  <a:lnTo>
                    <a:pt x="9485"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4717;p52"/>
            <p:cNvSpPr/>
            <p:nvPr/>
          </p:nvSpPr>
          <p:spPr>
            <a:xfrm>
              <a:off x="2546699" y="2283156"/>
              <a:ext cx="802677" cy="704400"/>
            </a:xfrm>
            <a:custGeom>
              <a:avLst/>
              <a:gdLst/>
              <a:ahLst/>
              <a:cxnLst/>
              <a:rect l="l" t="t" r="r" b="b"/>
              <a:pathLst>
                <a:path w="9458" h="8300" extrusionOk="0">
                  <a:moveTo>
                    <a:pt x="9457" y="1"/>
                  </a:moveTo>
                  <a:lnTo>
                    <a:pt x="0" y="8105"/>
                  </a:lnTo>
                  <a:lnTo>
                    <a:pt x="0" y="8300"/>
                  </a:lnTo>
                  <a:lnTo>
                    <a:pt x="9443" y="196"/>
                  </a:lnTo>
                  <a:lnTo>
                    <a:pt x="9457"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4718;p52"/>
            <p:cNvSpPr/>
            <p:nvPr/>
          </p:nvSpPr>
          <p:spPr>
            <a:xfrm>
              <a:off x="2546699" y="2323383"/>
              <a:ext cx="800301" cy="699733"/>
            </a:xfrm>
            <a:custGeom>
              <a:avLst/>
              <a:gdLst/>
              <a:ahLst/>
              <a:cxnLst/>
              <a:rect l="l" t="t" r="r" b="b"/>
              <a:pathLst>
                <a:path w="9430" h="8245" extrusionOk="0">
                  <a:moveTo>
                    <a:pt x="9430" y="1"/>
                  </a:moveTo>
                  <a:lnTo>
                    <a:pt x="0" y="8077"/>
                  </a:lnTo>
                  <a:cubicBezTo>
                    <a:pt x="14" y="8133"/>
                    <a:pt x="28" y="8189"/>
                    <a:pt x="28" y="8244"/>
                  </a:cubicBezTo>
                  <a:lnTo>
                    <a:pt x="9416" y="210"/>
                  </a:lnTo>
                  <a:lnTo>
                    <a:pt x="943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4719;p52"/>
            <p:cNvSpPr/>
            <p:nvPr/>
          </p:nvSpPr>
          <p:spPr>
            <a:xfrm>
              <a:off x="2553743" y="2363695"/>
              <a:ext cx="790880" cy="690227"/>
            </a:xfrm>
            <a:custGeom>
              <a:avLst/>
              <a:gdLst/>
              <a:ahLst/>
              <a:cxnLst/>
              <a:rect l="l" t="t" r="r" b="b"/>
              <a:pathLst>
                <a:path w="9319" h="8133" extrusionOk="0">
                  <a:moveTo>
                    <a:pt x="9319" y="0"/>
                  </a:moveTo>
                  <a:lnTo>
                    <a:pt x="1" y="7993"/>
                  </a:lnTo>
                  <a:cubicBezTo>
                    <a:pt x="15" y="8034"/>
                    <a:pt x="43" y="8076"/>
                    <a:pt x="57" y="8132"/>
                  </a:cubicBezTo>
                  <a:lnTo>
                    <a:pt x="9305" y="209"/>
                  </a:lnTo>
                  <a:lnTo>
                    <a:pt x="9319"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4720;p52"/>
            <p:cNvSpPr/>
            <p:nvPr/>
          </p:nvSpPr>
          <p:spPr>
            <a:xfrm>
              <a:off x="1461157" y="1576463"/>
              <a:ext cx="1896534" cy="1254851"/>
            </a:xfrm>
            <a:custGeom>
              <a:avLst/>
              <a:gdLst/>
              <a:ahLst/>
              <a:cxnLst/>
              <a:rect l="l" t="t" r="r" b="b"/>
              <a:pathLst>
                <a:path w="22347" h="14786" extrusionOk="0">
                  <a:moveTo>
                    <a:pt x="8467" y="0"/>
                  </a:moveTo>
                  <a:lnTo>
                    <a:pt x="0" y="5050"/>
                  </a:lnTo>
                  <a:lnTo>
                    <a:pt x="12987" y="14786"/>
                  </a:lnTo>
                  <a:lnTo>
                    <a:pt x="22346" y="6751"/>
                  </a:lnTo>
                  <a:lnTo>
                    <a:pt x="8467" y="0"/>
                  </a:ln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4721;p52"/>
            <p:cNvSpPr/>
            <p:nvPr/>
          </p:nvSpPr>
          <p:spPr>
            <a:xfrm>
              <a:off x="1461157" y="1576463"/>
              <a:ext cx="1896534" cy="1254851"/>
            </a:xfrm>
            <a:custGeom>
              <a:avLst/>
              <a:gdLst/>
              <a:ahLst/>
              <a:cxnLst/>
              <a:rect l="l" t="t" r="r" b="b"/>
              <a:pathLst>
                <a:path w="22347" h="14786" extrusionOk="0">
                  <a:moveTo>
                    <a:pt x="8467" y="0"/>
                  </a:moveTo>
                  <a:lnTo>
                    <a:pt x="0" y="5050"/>
                  </a:lnTo>
                  <a:lnTo>
                    <a:pt x="12987" y="14786"/>
                  </a:lnTo>
                  <a:lnTo>
                    <a:pt x="22346" y="6751"/>
                  </a:lnTo>
                  <a:lnTo>
                    <a:pt x="22346" y="6751"/>
                  </a:lnTo>
                  <a:lnTo>
                    <a:pt x="12945" y="14646"/>
                  </a:lnTo>
                  <a:lnTo>
                    <a:pt x="112" y="5050"/>
                  </a:lnTo>
                  <a:lnTo>
                    <a:pt x="8467" y="0"/>
                  </a:lnTo>
                  <a:close/>
                </a:path>
              </a:pathLst>
            </a:custGeom>
            <a:solidFill>
              <a:srgbClr val="D94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4722;p52"/>
            <p:cNvSpPr/>
            <p:nvPr/>
          </p:nvSpPr>
          <p:spPr>
            <a:xfrm>
              <a:off x="2519457" y="2824187"/>
              <a:ext cx="43876" cy="234404"/>
            </a:xfrm>
            <a:custGeom>
              <a:avLst/>
              <a:gdLst/>
              <a:ahLst/>
              <a:cxnLst/>
              <a:rect l="l" t="t" r="r" b="b"/>
              <a:pathLst>
                <a:path w="517" h="2762" extrusionOk="0">
                  <a:moveTo>
                    <a:pt x="405" y="0"/>
                  </a:moveTo>
                  <a:cubicBezTo>
                    <a:pt x="405" y="0"/>
                    <a:pt x="0" y="2204"/>
                    <a:pt x="517" y="2762"/>
                  </a:cubicBezTo>
                  <a:cubicBezTo>
                    <a:pt x="517" y="2762"/>
                    <a:pt x="56" y="2246"/>
                    <a:pt x="517" y="84"/>
                  </a:cubicBezTo>
                  <a:lnTo>
                    <a:pt x="405" y="0"/>
                  </a:lnTo>
                  <a:close/>
                </a:path>
              </a:pathLst>
            </a:custGeom>
            <a:solidFill>
              <a:srgbClr val="D94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4723;p52"/>
            <p:cNvSpPr/>
            <p:nvPr/>
          </p:nvSpPr>
          <p:spPr>
            <a:xfrm>
              <a:off x="1958312" y="1723199"/>
              <a:ext cx="987348" cy="900953"/>
            </a:xfrm>
            <a:custGeom>
              <a:avLst/>
              <a:gdLst/>
              <a:ahLst/>
              <a:cxnLst/>
              <a:rect l="l" t="t" r="r" b="b"/>
              <a:pathLst>
                <a:path w="11634" h="10616" extrusionOk="0">
                  <a:moveTo>
                    <a:pt x="2316" y="308"/>
                  </a:moveTo>
                  <a:lnTo>
                    <a:pt x="4464" y="1173"/>
                  </a:lnTo>
                  <a:lnTo>
                    <a:pt x="4646" y="3153"/>
                  </a:lnTo>
                  <a:lnTo>
                    <a:pt x="2679" y="4283"/>
                  </a:lnTo>
                  <a:lnTo>
                    <a:pt x="545" y="3418"/>
                  </a:lnTo>
                  <a:lnTo>
                    <a:pt x="350" y="1438"/>
                  </a:lnTo>
                  <a:lnTo>
                    <a:pt x="2316" y="308"/>
                  </a:lnTo>
                  <a:close/>
                  <a:moveTo>
                    <a:pt x="4841" y="3390"/>
                  </a:moveTo>
                  <a:lnTo>
                    <a:pt x="5022" y="5371"/>
                  </a:lnTo>
                  <a:lnTo>
                    <a:pt x="7338" y="6306"/>
                  </a:lnTo>
                  <a:lnTo>
                    <a:pt x="9291" y="5190"/>
                  </a:lnTo>
                  <a:lnTo>
                    <a:pt x="11188" y="6041"/>
                  </a:lnTo>
                  <a:lnTo>
                    <a:pt x="9570" y="7198"/>
                  </a:lnTo>
                  <a:lnTo>
                    <a:pt x="7338" y="6306"/>
                  </a:lnTo>
                  <a:lnTo>
                    <a:pt x="5357" y="7449"/>
                  </a:lnTo>
                  <a:lnTo>
                    <a:pt x="3181" y="6613"/>
                  </a:lnTo>
                  <a:lnTo>
                    <a:pt x="2832" y="4548"/>
                  </a:lnTo>
                  <a:lnTo>
                    <a:pt x="4841" y="3390"/>
                  </a:lnTo>
                  <a:close/>
                  <a:moveTo>
                    <a:pt x="2288" y="1"/>
                  </a:moveTo>
                  <a:lnTo>
                    <a:pt x="1" y="1312"/>
                  </a:lnTo>
                  <a:lnTo>
                    <a:pt x="224" y="3614"/>
                  </a:lnTo>
                  <a:lnTo>
                    <a:pt x="2526" y="4548"/>
                  </a:lnTo>
                  <a:lnTo>
                    <a:pt x="3000" y="6808"/>
                  </a:lnTo>
                  <a:lnTo>
                    <a:pt x="5232" y="7617"/>
                  </a:lnTo>
                  <a:lnTo>
                    <a:pt x="5427" y="9681"/>
                  </a:lnTo>
                  <a:lnTo>
                    <a:pt x="7742" y="10616"/>
                  </a:lnTo>
                  <a:lnTo>
                    <a:pt x="9862" y="9402"/>
                  </a:lnTo>
                  <a:lnTo>
                    <a:pt x="9667" y="7366"/>
                  </a:lnTo>
                  <a:lnTo>
                    <a:pt x="11634" y="6013"/>
                  </a:lnTo>
                  <a:lnTo>
                    <a:pt x="9444" y="4981"/>
                  </a:lnTo>
                  <a:lnTo>
                    <a:pt x="9263" y="2944"/>
                  </a:lnTo>
                  <a:lnTo>
                    <a:pt x="6947" y="2009"/>
                  </a:lnTo>
                  <a:lnTo>
                    <a:pt x="4980" y="3139"/>
                  </a:lnTo>
                  <a:lnTo>
                    <a:pt x="4785" y="991"/>
                  </a:lnTo>
                  <a:lnTo>
                    <a:pt x="2288"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4724;p52"/>
            <p:cNvSpPr/>
            <p:nvPr/>
          </p:nvSpPr>
          <p:spPr>
            <a:xfrm>
              <a:off x="1358127" y="2006148"/>
              <a:ext cx="1034705" cy="921067"/>
            </a:xfrm>
            <a:custGeom>
              <a:avLst/>
              <a:gdLst/>
              <a:ahLst/>
              <a:cxnLst/>
              <a:rect l="l" t="t" r="r" b="b"/>
              <a:pathLst>
                <a:path w="12192" h="10853" extrusionOk="0">
                  <a:moveTo>
                    <a:pt x="1214" y="1"/>
                  </a:moveTo>
                  <a:cubicBezTo>
                    <a:pt x="1214" y="1"/>
                    <a:pt x="1" y="1256"/>
                    <a:pt x="1075" y="2260"/>
                  </a:cubicBezTo>
                  <a:lnTo>
                    <a:pt x="12192" y="10853"/>
                  </a:lnTo>
                  <a:cubicBezTo>
                    <a:pt x="8021" y="7184"/>
                    <a:pt x="1340" y="126"/>
                    <a:pt x="1214"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4725;p52"/>
            <p:cNvSpPr/>
            <p:nvPr/>
          </p:nvSpPr>
          <p:spPr>
            <a:xfrm>
              <a:off x="2647267" y="2380244"/>
              <a:ext cx="521002" cy="466517"/>
            </a:xfrm>
            <a:custGeom>
              <a:avLst/>
              <a:gdLst/>
              <a:ahLst/>
              <a:cxnLst/>
              <a:rect l="l" t="t" r="r" b="b"/>
              <a:pathLst>
                <a:path w="6139" h="5497" extrusionOk="0">
                  <a:moveTo>
                    <a:pt x="210" y="0"/>
                  </a:moveTo>
                  <a:lnTo>
                    <a:pt x="1" y="237"/>
                  </a:lnTo>
                  <a:lnTo>
                    <a:pt x="5929" y="5496"/>
                  </a:lnTo>
                  <a:lnTo>
                    <a:pt x="6138" y="5245"/>
                  </a:lnTo>
                  <a:lnTo>
                    <a:pt x="2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4726;p52"/>
            <p:cNvSpPr/>
            <p:nvPr/>
          </p:nvSpPr>
          <p:spPr>
            <a:xfrm>
              <a:off x="2433061" y="2181060"/>
              <a:ext cx="428581" cy="397519"/>
            </a:xfrm>
            <a:custGeom>
              <a:avLst/>
              <a:gdLst/>
              <a:ahLst/>
              <a:cxnLst/>
              <a:rect l="l" t="t" r="r" b="b"/>
              <a:pathLst>
                <a:path w="5050" h="4684" extrusionOk="0">
                  <a:moveTo>
                    <a:pt x="2531" y="0"/>
                  </a:moveTo>
                  <a:cubicBezTo>
                    <a:pt x="1412" y="0"/>
                    <a:pt x="424" y="803"/>
                    <a:pt x="223" y="1943"/>
                  </a:cubicBezTo>
                  <a:cubicBezTo>
                    <a:pt x="0" y="3212"/>
                    <a:pt x="851" y="4426"/>
                    <a:pt x="2120" y="4649"/>
                  </a:cubicBezTo>
                  <a:cubicBezTo>
                    <a:pt x="2257" y="4673"/>
                    <a:pt x="2392" y="4684"/>
                    <a:pt x="2525" y="4684"/>
                  </a:cubicBezTo>
                  <a:cubicBezTo>
                    <a:pt x="3647" y="4684"/>
                    <a:pt x="4627" y="3873"/>
                    <a:pt x="4826" y="2738"/>
                  </a:cubicBezTo>
                  <a:cubicBezTo>
                    <a:pt x="5050" y="1469"/>
                    <a:pt x="4199" y="255"/>
                    <a:pt x="2915" y="32"/>
                  </a:cubicBezTo>
                  <a:cubicBezTo>
                    <a:pt x="2786" y="11"/>
                    <a:pt x="2658" y="0"/>
                    <a:pt x="2531" y="0"/>
                  </a:cubicBezTo>
                  <a:close/>
                </a:path>
              </a:pathLst>
            </a:custGeom>
            <a:gradFill>
              <a:gsLst>
                <a:gs pos="0">
                  <a:srgbClr val="7BFB19"/>
                </a:gs>
                <a:gs pos="100000">
                  <a:srgbClr val="40880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4727;p52"/>
            <p:cNvSpPr/>
            <p:nvPr/>
          </p:nvSpPr>
          <p:spPr>
            <a:xfrm>
              <a:off x="2418294" y="2179532"/>
              <a:ext cx="398368" cy="398877"/>
            </a:xfrm>
            <a:custGeom>
              <a:avLst/>
              <a:gdLst/>
              <a:ahLst/>
              <a:cxnLst/>
              <a:rect l="l" t="t" r="r" b="b"/>
              <a:pathLst>
                <a:path w="4694" h="4700" extrusionOk="0">
                  <a:moveTo>
                    <a:pt x="2702" y="1"/>
                  </a:moveTo>
                  <a:cubicBezTo>
                    <a:pt x="1250" y="1"/>
                    <a:pt x="0" y="1404"/>
                    <a:pt x="439" y="2979"/>
                  </a:cubicBezTo>
                  <a:cubicBezTo>
                    <a:pt x="748" y="4095"/>
                    <a:pt x="1726" y="4699"/>
                    <a:pt x="2713" y="4699"/>
                  </a:cubicBezTo>
                  <a:cubicBezTo>
                    <a:pt x="3466" y="4699"/>
                    <a:pt x="4223" y="4349"/>
                    <a:pt x="4694" y="3607"/>
                  </a:cubicBezTo>
                  <a:lnTo>
                    <a:pt x="4694" y="3607"/>
                  </a:lnTo>
                  <a:cubicBezTo>
                    <a:pt x="4682" y="3618"/>
                    <a:pt x="4581" y="3717"/>
                    <a:pt x="4387" y="3717"/>
                  </a:cubicBezTo>
                  <a:cubicBezTo>
                    <a:pt x="4104" y="3717"/>
                    <a:pt x="3623" y="3506"/>
                    <a:pt x="2936" y="2505"/>
                  </a:cubicBezTo>
                  <a:cubicBezTo>
                    <a:pt x="1750" y="775"/>
                    <a:pt x="3759" y="259"/>
                    <a:pt x="3759" y="259"/>
                  </a:cubicBezTo>
                  <a:cubicBezTo>
                    <a:pt x="3409" y="81"/>
                    <a:pt x="3049" y="1"/>
                    <a:pt x="2702" y="1"/>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4728;p52"/>
            <p:cNvSpPr/>
            <p:nvPr/>
          </p:nvSpPr>
          <p:spPr>
            <a:xfrm>
              <a:off x="2412948" y="2180211"/>
              <a:ext cx="364676" cy="398198"/>
            </a:xfrm>
            <a:custGeom>
              <a:avLst/>
              <a:gdLst/>
              <a:ahLst/>
              <a:cxnLst/>
              <a:rect l="l" t="t" r="r" b="b"/>
              <a:pathLst>
                <a:path w="4297" h="4692" extrusionOk="0">
                  <a:moveTo>
                    <a:pt x="2762" y="0"/>
                  </a:moveTo>
                  <a:cubicBezTo>
                    <a:pt x="1130" y="0"/>
                    <a:pt x="0" y="1632"/>
                    <a:pt x="558" y="3152"/>
                  </a:cubicBezTo>
                  <a:cubicBezTo>
                    <a:pt x="923" y="4132"/>
                    <a:pt x="1840" y="4691"/>
                    <a:pt x="2778" y="4691"/>
                  </a:cubicBezTo>
                  <a:cubicBezTo>
                    <a:pt x="3310" y="4691"/>
                    <a:pt x="3848" y="4512"/>
                    <a:pt x="4296" y="4129"/>
                  </a:cubicBezTo>
                  <a:lnTo>
                    <a:pt x="4296" y="4129"/>
                  </a:lnTo>
                  <a:cubicBezTo>
                    <a:pt x="4288" y="4134"/>
                    <a:pt x="4267" y="4144"/>
                    <a:pt x="4229" y="4144"/>
                  </a:cubicBezTo>
                  <a:cubicBezTo>
                    <a:pt x="4072" y="4144"/>
                    <a:pt x="3620" y="3981"/>
                    <a:pt x="2511" y="2692"/>
                  </a:cubicBezTo>
                  <a:cubicBezTo>
                    <a:pt x="1046" y="990"/>
                    <a:pt x="3125" y="28"/>
                    <a:pt x="3125" y="28"/>
                  </a:cubicBezTo>
                  <a:cubicBezTo>
                    <a:pt x="3013" y="14"/>
                    <a:pt x="2887" y="0"/>
                    <a:pt x="2762" y="0"/>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4729;p52"/>
            <p:cNvSpPr/>
            <p:nvPr/>
          </p:nvSpPr>
          <p:spPr>
            <a:xfrm>
              <a:off x="2418803" y="2186067"/>
              <a:ext cx="324448" cy="392852"/>
            </a:xfrm>
            <a:custGeom>
              <a:avLst/>
              <a:gdLst/>
              <a:ahLst/>
              <a:cxnLst/>
              <a:rect l="l" t="t" r="r" b="b"/>
              <a:pathLst>
                <a:path w="3823" h="4629" extrusionOk="0">
                  <a:moveTo>
                    <a:pt x="2149" y="1"/>
                  </a:moveTo>
                  <a:cubicBezTo>
                    <a:pt x="768" y="322"/>
                    <a:pt x="1" y="1800"/>
                    <a:pt x="503" y="3125"/>
                  </a:cubicBezTo>
                  <a:cubicBezTo>
                    <a:pt x="860" y="4068"/>
                    <a:pt x="1753" y="4629"/>
                    <a:pt x="2691" y="4629"/>
                  </a:cubicBezTo>
                  <a:cubicBezTo>
                    <a:pt x="3072" y="4629"/>
                    <a:pt x="3460" y="4536"/>
                    <a:pt x="3823" y="4339"/>
                  </a:cubicBezTo>
                  <a:cubicBezTo>
                    <a:pt x="3823" y="4339"/>
                    <a:pt x="3502" y="4227"/>
                    <a:pt x="2470" y="3404"/>
                  </a:cubicBezTo>
                  <a:cubicBezTo>
                    <a:pt x="377" y="1744"/>
                    <a:pt x="2149" y="1"/>
                    <a:pt x="2149"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4730;p52"/>
            <p:cNvSpPr/>
            <p:nvPr/>
          </p:nvSpPr>
          <p:spPr>
            <a:xfrm>
              <a:off x="2749108" y="2289860"/>
              <a:ext cx="71289" cy="57880"/>
            </a:xfrm>
            <a:custGeom>
              <a:avLst/>
              <a:gdLst/>
              <a:ahLst/>
              <a:cxnLst/>
              <a:rect l="l" t="t" r="r" b="b"/>
              <a:pathLst>
                <a:path w="840" h="682" extrusionOk="0">
                  <a:moveTo>
                    <a:pt x="410" y="1"/>
                  </a:moveTo>
                  <a:cubicBezTo>
                    <a:pt x="357" y="1"/>
                    <a:pt x="303" y="11"/>
                    <a:pt x="252" y="33"/>
                  </a:cubicBezTo>
                  <a:cubicBezTo>
                    <a:pt x="0" y="173"/>
                    <a:pt x="42" y="549"/>
                    <a:pt x="307" y="661"/>
                  </a:cubicBezTo>
                  <a:cubicBezTo>
                    <a:pt x="348" y="675"/>
                    <a:pt x="388" y="682"/>
                    <a:pt x="427" y="682"/>
                  </a:cubicBezTo>
                  <a:cubicBezTo>
                    <a:pt x="656" y="682"/>
                    <a:pt x="839" y="453"/>
                    <a:pt x="768" y="214"/>
                  </a:cubicBezTo>
                  <a:cubicBezTo>
                    <a:pt x="696" y="81"/>
                    <a:pt x="556" y="1"/>
                    <a:pt x="410"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4731;p52"/>
            <p:cNvSpPr/>
            <p:nvPr/>
          </p:nvSpPr>
          <p:spPr>
            <a:xfrm>
              <a:off x="2488650" y="2872646"/>
              <a:ext cx="672490" cy="62887"/>
            </a:xfrm>
            <a:custGeom>
              <a:avLst/>
              <a:gdLst/>
              <a:ahLst/>
              <a:cxnLst/>
              <a:rect l="l" t="t" r="r" b="b"/>
              <a:pathLst>
                <a:path w="7924" h="741" extrusionOk="0">
                  <a:moveTo>
                    <a:pt x="15" y="1"/>
                  </a:moveTo>
                  <a:lnTo>
                    <a:pt x="1" y="322"/>
                  </a:lnTo>
                  <a:lnTo>
                    <a:pt x="7910" y="740"/>
                  </a:lnTo>
                  <a:lnTo>
                    <a:pt x="7924" y="419"/>
                  </a:lnTo>
                  <a:lnTo>
                    <a:pt x="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4732;p52"/>
            <p:cNvSpPr/>
            <p:nvPr/>
          </p:nvSpPr>
          <p:spPr>
            <a:xfrm>
              <a:off x="2299310" y="2717593"/>
              <a:ext cx="348042" cy="348126"/>
            </a:xfrm>
            <a:custGeom>
              <a:avLst/>
              <a:gdLst/>
              <a:ahLst/>
              <a:cxnLst/>
              <a:rect l="l" t="t" r="r" b="b"/>
              <a:pathLst>
                <a:path w="4101" h="4102" extrusionOk="0">
                  <a:moveTo>
                    <a:pt x="2050" y="1"/>
                  </a:moveTo>
                  <a:cubicBezTo>
                    <a:pt x="921" y="1"/>
                    <a:pt x="0" y="921"/>
                    <a:pt x="0" y="2051"/>
                  </a:cubicBezTo>
                  <a:cubicBezTo>
                    <a:pt x="0" y="3181"/>
                    <a:pt x="921" y="4102"/>
                    <a:pt x="2050" y="4102"/>
                  </a:cubicBezTo>
                  <a:cubicBezTo>
                    <a:pt x="3180" y="4102"/>
                    <a:pt x="4101" y="3181"/>
                    <a:pt x="4101" y="2051"/>
                  </a:cubicBezTo>
                  <a:cubicBezTo>
                    <a:pt x="4101" y="921"/>
                    <a:pt x="3180" y="1"/>
                    <a:pt x="2050" y="1"/>
                  </a:cubicBezTo>
                  <a:close/>
                </a:path>
              </a:pathLst>
            </a:custGeom>
            <a:gradFill>
              <a:gsLst>
                <a:gs pos="0">
                  <a:srgbClr val="FFBA42"/>
                </a:gs>
                <a:gs pos="100000">
                  <a:srgbClr val="B877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4733;p52"/>
            <p:cNvSpPr/>
            <p:nvPr/>
          </p:nvSpPr>
          <p:spPr>
            <a:xfrm>
              <a:off x="2229718" y="2751965"/>
              <a:ext cx="282694" cy="315198"/>
            </a:xfrm>
            <a:custGeom>
              <a:avLst/>
              <a:gdLst/>
              <a:ahLst/>
              <a:cxnLst/>
              <a:rect l="l" t="t" r="r" b="b"/>
              <a:pathLst>
                <a:path w="3331" h="3714" extrusionOk="0">
                  <a:moveTo>
                    <a:pt x="1643" y="0"/>
                  </a:moveTo>
                  <a:cubicBezTo>
                    <a:pt x="1" y="1232"/>
                    <a:pt x="978" y="3714"/>
                    <a:pt x="2828" y="3714"/>
                  </a:cubicBezTo>
                  <a:cubicBezTo>
                    <a:pt x="2989" y="3714"/>
                    <a:pt x="3157" y="3695"/>
                    <a:pt x="3331" y="3655"/>
                  </a:cubicBezTo>
                  <a:lnTo>
                    <a:pt x="3331" y="3641"/>
                  </a:lnTo>
                  <a:cubicBezTo>
                    <a:pt x="3331" y="3641"/>
                    <a:pt x="3330" y="3641"/>
                    <a:pt x="3329" y="3641"/>
                  </a:cubicBezTo>
                  <a:cubicBezTo>
                    <a:pt x="3303" y="3641"/>
                    <a:pt x="3014" y="3616"/>
                    <a:pt x="1992" y="2567"/>
                  </a:cubicBezTo>
                  <a:cubicBezTo>
                    <a:pt x="904" y="1465"/>
                    <a:pt x="1615" y="56"/>
                    <a:pt x="1643"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4734;p52"/>
            <p:cNvSpPr/>
            <p:nvPr/>
          </p:nvSpPr>
          <p:spPr>
            <a:xfrm>
              <a:off x="2556119" y="2822574"/>
              <a:ext cx="71119" cy="57880"/>
            </a:xfrm>
            <a:custGeom>
              <a:avLst/>
              <a:gdLst/>
              <a:ahLst/>
              <a:cxnLst/>
              <a:rect l="l" t="t" r="r" b="b"/>
              <a:pathLst>
                <a:path w="838" h="682" extrusionOk="0">
                  <a:moveTo>
                    <a:pt x="398" y="0"/>
                  </a:moveTo>
                  <a:cubicBezTo>
                    <a:pt x="344" y="0"/>
                    <a:pt x="290" y="11"/>
                    <a:pt x="238" y="33"/>
                  </a:cubicBezTo>
                  <a:cubicBezTo>
                    <a:pt x="1" y="186"/>
                    <a:pt x="29" y="549"/>
                    <a:pt x="308" y="661"/>
                  </a:cubicBezTo>
                  <a:cubicBezTo>
                    <a:pt x="346" y="675"/>
                    <a:pt x="385" y="681"/>
                    <a:pt x="422" y="681"/>
                  </a:cubicBezTo>
                  <a:cubicBezTo>
                    <a:pt x="646" y="681"/>
                    <a:pt x="838" y="453"/>
                    <a:pt x="754" y="214"/>
                  </a:cubicBezTo>
                  <a:cubicBezTo>
                    <a:pt x="693" y="81"/>
                    <a:pt x="548" y="0"/>
                    <a:pt x="398"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4735;p52"/>
            <p:cNvSpPr/>
            <p:nvPr/>
          </p:nvSpPr>
          <p:spPr>
            <a:xfrm>
              <a:off x="3193051" y="3065636"/>
              <a:ext cx="79351" cy="351691"/>
            </a:xfrm>
            <a:custGeom>
              <a:avLst/>
              <a:gdLst/>
              <a:ahLst/>
              <a:cxnLst/>
              <a:rect l="l" t="t" r="r" b="b"/>
              <a:pathLst>
                <a:path w="935" h="4144" extrusionOk="0">
                  <a:moveTo>
                    <a:pt x="321" y="1"/>
                  </a:moveTo>
                  <a:lnTo>
                    <a:pt x="0" y="42"/>
                  </a:lnTo>
                  <a:lnTo>
                    <a:pt x="614" y="4143"/>
                  </a:lnTo>
                  <a:lnTo>
                    <a:pt x="935" y="4088"/>
                  </a:lnTo>
                  <a:lnTo>
                    <a:pt x="3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4736;p52"/>
            <p:cNvSpPr/>
            <p:nvPr/>
          </p:nvSpPr>
          <p:spPr>
            <a:xfrm>
              <a:off x="3131437" y="3350876"/>
              <a:ext cx="279469" cy="254348"/>
            </a:xfrm>
            <a:custGeom>
              <a:avLst/>
              <a:gdLst/>
              <a:ahLst/>
              <a:cxnLst/>
              <a:rect l="l" t="t" r="r" b="b"/>
              <a:pathLst>
                <a:path w="3293" h="2997" extrusionOk="0">
                  <a:moveTo>
                    <a:pt x="1643" y="1"/>
                  </a:moveTo>
                  <a:cubicBezTo>
                    <a:pt x="963" y="1"/>
                    <a:pt x="349" y="468"/>
                    <a:pt x="182" y="1159"/>
                  </a:cubicBezTo>
                  <a:cubicBezTo>
                    <a:pt x="1" y="1954"/>
                    <a:pt x="503" y="2763"/>
                    <a:pt x="1298" y="2958"/>
                  </a:cubicBezTo>
                  <a:cubicBezTo>
                    <a:pt x="1412" y="2984"/>
                    <a:pt x="1526" y="2996"/>
                    <a:pt x="1638" y="2996"/>
                  </a:cubicBezTo>
                  <a:cubicBezTo>
                    <a:pt x="2322" y="2996"/>
                    <a:pt x="2942" y="2538"/>
                    <a:pt x="3097" y="1842"/>
                  </a:cubicBezTo>
                  <a:cubicBezTo>
                    <a:pt x="3293" y="1033"/>
                    <a:pt x="2791" y="224"/>
                    <a:pt x="1996" y="43"/>
                  </a:cubicBezTo>
                  <a:cubicBezTo>
                    <a:pt x="1877" y="15"/>
                    <a:pt x="1759" y="1"/>
                    <a:pt x="1643" y="1"/>
                  </a:cubicBezTo>
                  <a:close/>
                </a:path>
              </a:pathLst>
            </a:custGeom>
            <a:gradFill>
              <a:gsLst>
                <a:gs pos="0">
                  <a:srgbClr val="11E7FF"/>
                </a:gs>
                <a:gs pos="100000">
                  <a:srgbClr val="067B8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4737;p52"/>
            <p:cNvSpPr/>
            <p:nvPr/>
          </p:nvSpPr>
          <p:spPr>
            <a:xfrm>
              <a:off x="3133814" y="3426663"/>
              <a:ext cx="114911" cy="176524"/>
            </a:xfrm>
            <a:custGeom>
              <a:avLst/>
              <a:gdLst/>
              <a:ahLst/>
              <a:cxnLst/>
              <a:rect l="l" t="t" r="r" b="b"/>
              <a:pathLst>
                <a:path w="1354" h="2080" extrusionOk="0">
                  <a:moveTo>
                    <a:pt x="252" y="1"/>
                  </a:moveTo>
                  <a:lnTo>
                    <a:pt x="252" y="1"/>
                  </a:lnTo>
                  <a:cubicBezTo>
                    <a:pt x="168" y="196"/>
                    <a:pt x="126" y="405"/>
                    <a:pt x="126" y="615"/>
                  </a:cubicBezTo>
                  <a:cubicBezTo>
                    <a:pt x="126" y="1340"/>
                    <a:pt x="642" y="1954"/>
                    <a:pt x="1354" y="2079"/>
                  </a:cubicBezTo>
                  <a:cubicBezTo>
                    <a:pt x="1" y="1479"/>
                    <a:pt x="252" y="43"/>
                    <a:pt x="252"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4738;p52"/>
            <p:cNvSpPr/>
            <p:nvPr/>
          </p:nvSpPr>
          <p:spPr>
            <a:xfrm>
              <a:off x="3331555" y="3418430"/>
              <a:ext cx="56013" cy="45065"/>
            </a:xfrm>
            <a:custGeom>
              <a:avLst/>
              <a:gdLst/>
              <a:ahLst/>
              <a:cxnLst/>
              <a:rect l="l" t="t" r="r" b="b"/>
              <a:pathLst>
                <a:path w="660" h="531" extrusionOk="0">
                  <a:moveTo>
                    <a:pt x="322" y="1"/>
                  </a:moveTo>
                  <a:cubicBezTo>
                    <a:pt x="280" y="1"/>
                    <a:pt x="237" y="10"/>
                    <a:pt x="195" y="28"/>
                  </a:cubicBezTo>
                  <a:cubicBezTo>
                    <a:pt x="0" y="140"/>
                    <a:pt x="28" y="433"/>
                    <a:pt x="251" y="516"/>
                  </a:cubicBezTo>
                  <a:cubicBezTo>
                    <a:pt x="281" y="526"/>
                    <a:pt x="310" y="531"/>
                    <a:pt x="339" y="531"/>
                  </a:cubicBezTo>
                  <a:cubicBezTo>
                    <a:pt x="514" y="531"/>
                    <a:pt x="660" y="360"/>
                    <a:pt x="600" y="168"/>
                  </a:cubicBezTo>
                  <a:cubicBezTo>
                    <a:pt x="549" y="66"/>
                    <a:pt x="438" y="1"/>
                    <a:pt x="322"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4739;p52"/>
            <p:cNvSpPr/>
            <p:nvPr/>
          </p:nvSpPr>
          <p:spPr>
            <a:xfrm>
              <a:off x="3274694" y="2920003"/>
              <a:ext cx="300770" cy="227445"/>
            </a:xfrm>
            <a:custGeom>
              <a:avLst/>
              <a:gdLst/>
              <a:ahLst/>
              <a:cxnLst/>
              <a:rect l="l" t="t" r="r" b="b"/>
              <a:pathLst>
                <a:path w="3544" h="2680" extrusionOk="0">
                  <a:moveTo>
                    <a:pt x="182" y="1"/>
                  </a:moveTo>
                  <a:lnTo>
                    <a:pt x="1" y="266"/>
                  </a:lnTo>
                  <a:lnTo>
                    <a:pt x="3362" y="2679"/>
                  </a:lnTo>
                  <a:lnTo>
                    <a:pt x="3544" y="2428"/>
                  </a:lnTo>
                  <a:lnTo>
                    <a:pt x="1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4740;p52"/>
            <p:cNvSpPr/>
            <p:nvPr/>
          </p:nvSpPr>
          <p:spPr>
            <a:xfrm>
              <a:off x="3465307" y="3024220"/>
              <a:ext cx="164643" cy="164643"/>
            </a:xfrm>
            <a:custGeom>
              <a:avLst/>
              <a:gdLst/>
              <a:ahLst/>
              <a:cxnLst/>
              <a:rect l="l" t="t" r="r" b="b"/>
              <a:pathLst>
                <a:path w="1940" h="1940" extrusionOk="0">
                  <a:moveTo>
                    <a:pt x="963" y="0"/>
                  </a:moveTo>
                  <a:cubicBezTo>
                    <a:pt x="433" y="0"/>
                    <a:pt x="0" y="433"/>
                    <a:pt x="0" y="977"/>
                  </a:cubicBezTo>
                  <a:cubicBezTo>
                    <a:pt x="0" y="1507"/>
                    <a:pt x="433" y="1939"/>
                    <a:pt x="963" y="1939"/>
                  </a:cubicBezTo>
                  <a:cubicBezTo>
                    <a:pt x="1507" y="1939"/>
                    <a:pt x="1939" y="1507"/>
                    <a:pt x="1939" y="977"/>
                  </a:cubicBezTo>
                  <a:cubicBezTo>
                    <a:pt x="1939" y="433"/>
                    <a:pt x="1507" y="0"/>
                    <a:pt x="963" y="0"/>
                  </a:cubicBezTo>
                  <a:close/>
                </a:path>
              </a:pathLst>
            </a:custGeom>
            <a:gradFill>
              <a:gsLst>
                <a:gs pos="0">
                  <a:srgbClr val="7BFB19"/>
                </a:gs>
                <a:gs pos="100000">
                  <a:srgbClr val="40880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4741;p52"/>
            <p:cNvSpPr/>
            <p:nvPr/>
          </p:nvSpPr>
          <p:spPr>
            <a:xfrm>
              <a:off x="3449946" y="3024220"/>
              <a:ext cx="151573" cy="164728"/>
            </a:xfrm>
            <a:custGeom>
              <a:avLst/>
              <a:gdLst/>
              <a:ahLst/>
              <a:cxnLst/>
              <a:rect l="l" t="t" r="r" b="b"/>
              <a:pathLst>
                <a:path w="1786" h="1941" extrusionOk="0">
                  <a:moveTo>
                    <a:pt x="1144" y="0"/>
                  </a:moveTo>
                  <a:cubicBezTo>
                    <a:pt x="474" y="0"/>
                    <a:pt x="0" y="670"/>
                    <a:pt x="237" y="1312"/>
                  </a:cubicBezTo>
                  <a:cubicBezTo>
                    <a:pt x="388" y="1711"/>
                    <a:pt x="764" y="1940"/>
                    <a:pt x="1151" y="1940"/>
                  </a:cubicBezTo>
                  <a:cubicBezTo>
                    <a:pt x="1372" y="1940"/>
                    <a:pt x="1597" y="1865"/>
                    <a:pt x="1785" y="1702"/>
                  </a:cubicBezTo>
                  <a:lnTo>
                    <a:pt x="1785" y="1702"/>
                  </a:lnTo>
                  <a:cubicBezTo>
                    <a:pt x="1779" y="1705"/>
                    <a:pt x="1768" y="1711"/>
                    <a:pt x="1747" y="1711"/>
                  </a:cubicBezTo>
                  <a:cubicBezTo>
                    <a:pt x="1675" y="1711"/>
                    <a:pt x="1492" y="1638"/>
                    <a:pt x="1046" y="1116"/>
                  </a:cubicBezTo>
                  <a:cubicBezTo>
                    <a:pt x="432" y="405"/>
                    <a:pt x="1297" y="14"/>
                    <a:pt x="1297" y="14"/>
                  </a:cubicBezTo>
                  <a:cubicBezTo>
                    <a:pt x="1241" y="0"/>
                    <a:pt x="1200" y="0"/>
                    <a:pt x="1144"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4742;p52"/>
            <p:cNvSpPr/>
            <p:nvPr/>
          </p:nvSpPr>
          <p:spPr>
            <a:xfrm>
              <a:off x="3584885" y="3069030"/>
              <a:ext cx="38615" cy="32080"/>
            </a:xfrm>
            <a:custGeom>
              <a:avLst/>
              <a:gdLst/>
              <a:ahLst/>
              <a:cxnLst/>
              <a:rect l="l" t="t" r="r" b="b"/>
              <a:pathLst>
                <a:path w="455" h="378" extrusionOk="0">
                  <a:moveTo>
                    <a:pt x="218" y="0"/>
                  </a:moveTo>
                  <a:cubicBezTo>
                    <a:pt x="191" y="0"/>
                    <a:pt x="165" y="6"/>
                    <a:pt x="140" y="16"/>
                  </a:cubicBezTo>
                  <a:cubicBezTo>
                    <a:pt x="0" y="100"/>
                    <a:pt x="14" y="309"/>
                    <a:pt x="168" y="365"/>
                  </a:cubicBezTo>
                  <a:cubicBezTo>
                    <a:pt x="191" y="374"/>
                    <a:pt x="214" y="378"/>
                    <a:pt x="237" y="378"/>
                  </a:cubicBezTo>
                  <a:cubicBezTo>
                    <a:pt x="360" y="378"/>
                    <a:pt x="454" y="258"/>
                    <a:pt x="419" y="128"/>
                  </a:cubicBezTo>
                  <a:cubicBezTo>
                    <a:pt x="377" y="45"/>
                    <a:pt x="297" y="0"/>
                    <a:pt x="218"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4743;p52"/>
            <p:cNvSpPr/>
            <p:nvPr/>
          </p:nvSpPr>
          <p:spPr>
            <a:xfrm>
              <a:off x="2672133" y="2936637"/>
              <a:ext cx="521002" cy="466432"/>
            </a:xfrm>
            <a:custGeom>
              <a:avLst/>
              <a:gdLst/>
              <a:ahLst/>
              <a:cxnLst/>
              <a:rect l="l" t="t" r="r" b="b"/>
              <a:pathLst>
                <a:path w="6139" h="5496" extrusionOk="0">
                  <a:moveTo>
                    <a:pt x="5929" y="0"/>
                  </a:moveTo>
                  <a:lnTo>
                    <a:pt x="1" y="5259"/>
                  </a:lnTo>
                  <a:lnTo>
                    <a:pt x="210" y="5496"/>
                  </a:lnTo>
                  <a:lnTo>
                    <a:pt x="6138" y="237"/>
                  </a:lnTo>
                  <a:lnTo>
                    <a:pt x="59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4744;p52"/>
            <p:cNvSpPr/>
            <p:nvPr/>
          </p:nvSpPr>
          <p:spPr>
            <a:xfrm>
              <a:off x="2509951" y="3240887"/>
              <a:ext cx="323260" cy="324364"/>
            </a:xfrm>
            <a:custGeom>
              <a:avLst/>
              <a:gdLst/>
              <a:ahLst/>
              <a:cxnLst/>
              <a:rect l="l" t="t" r="r" b="b"/>
              <a:pathLst>
                <a:path w="3809" h="3822" extrusionOk="0">
                  <a:moveTo>
                    <a:pt x="1898" y="0"/>
                  </a:moveTo>
                  <a:cubicBezTo>
                    <a:pt x="852" y="0"/>
                    <a:pt x="1" y="851"/>
                    <a:pt x="1" y="1911"/>
                  </a:cubicBezTo>
                  <a:cubicBezTo>
                    <a:pt x="1" y="2957"/>
                    <a:pt x="852" y="3822"/>
                    <a:pt x="1898" y="3822"/>
                  </a:cubicBezTo>
                  <a:cubicBezTo>
                    <a:pt x="2958" y="3822"/>
                    <a:pt x="3809" y="2957"/>
                    <a:pt x="3809" y="1911"/>
                  </a:cubicBezTo>
                  <a:cubicBezTo>
                    <a:pt x="3809" y="851"/>
                    <a:pt x="2958" y="0"/>
                    <a:pt x="1898" y="0"/>
                  </a:cubicBezTo>
                  <a:close/>
                </a:path>
              </a:pathLst>
            </a:custGeom>
            <a:gradFill>
              <a:gsLst>
                <a:gs pos="0">
                  <a:schemeClr val="lt2"/>
                </a:gs>
                <a:gs pos="100000">
                  <a:schemeClr val="dk2"/>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4745;p52"/>
            <p:cNvSpPr/>
            <p:nvPr/>
          </p:nvSpPr>
          <p:spPr>
            <a:xfrm>
              <a:off x="2446640" y="3273986"/>
              <a:ext cx="259949" cy="291605"/>
            </a:xfrm>
            <a:custGeom>
              <a:avLst/>
              <a:gdLst/>
              <a:ahLst/>
              <a:cxnLst/>
              <a:rect l="l" t="t" r="r" b="b"/>
              <a:pathLst>
                <a:path w="3063" h="3436" extrusionOk="0">
                  <a:moveTo>
                    <a:pt x="1486" y="1"/>
                  </a:moveTo>
                  <a:lnTo>
                    <a:pt x="1486" y="1"/>
                  </a:lnTo>
                  <a:cubicBezTo>
                    <a:pt x="1" y="1150"/>
                    <a:pt x="907" y="3436"/>
                    <a:pt x="2633" y="3436"/>
                  </a:cubicBezTo>
                  <a:cubicBezTo>
                    <a:pt x="2771" y="3436"/>
                    <a:pt x="2915" y="3421"/>
                    <a:pt x="3062" y="3390"/>
                  </a:cubicBezTo>
                  <a:lnTo>
                    <a:pt x="3062" y="3376"/>
                  </a:lnTo>
                  <a:cubicBezTo>
                    <a:pt x="3062" y="3376"/>
                    <a:pt x="3062" y="3376"/>
                    <a:pt x="3060" y="3376"/>
                  </a:cubicBezTo>
                  <a:cubicBezTo>
                    <a:pt x="3036" y="3376"/>
                    <a:pt x="2774" y="3351"/>
                    <a:pt x="1821" y="2372"/>
                  </a:cubicBezTo>
                  <a:cubicBezTo>
                    <a:pt x="803" y="1354"/>
                    <a:pt x="1458" y="42"/>
                    <a:pt x="1486"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4746;p52"/>
            <p:cNvSpPr/>
            <p:nvPr/>
          </p:nvSpPr>
          <p:spPr>
            <a:xfrm>
              <a:off x="2480417" y="3336703"/>
              <a:ext cx="162267" cy="226257"/>
            </a:xfrm>
            <a:custGeom>
              <a:avLst/>
              <a:gdLst/>
              <a:ahLst/>
              <a:cxnLst/>
              <a:rect l="l" t="t" r="r" b="b"/>
              <a:pathLst>
                <a:path w="1912" h="2666" extrusionOk="0">
                  <a:moveTo>
                    <a:pt x="502" y="1"/>
                  </a:moveTo>
                  <a:cubicBezTo>
                    <a:pt x="0" y="1131"/>
                    <a:pt x="698" y="2442"/>
                    <a:pt x="1911" y="2665"/>
                  </a:cubicBezTo>
                  <a:cubicBezTo>
                    <a:pt x="181" y="1898"/>
                    <a:pt x="488" y="57"/>
                    <a:pt x="502"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4747;p52"/>
            <p:cNvSpPr/>
            <p:nvPr/>
          </p:nvSpPr>
          <p:spPr>
            <a:xfrm>
              <a:off x="2738415" y="3326858"/>
              <a:ext cx="71289" cy="57965"/>
            </a:xfrm>
            <a:custGeom>
              <a:avLst/>
              <a:gdLst/>
              <a:ahLst/>
              <a:cxnLst/>
              <a:rect l="l" t="t" r="r" b="b"/>
              <a:pathLst>
                <a:path w="840" h="683" extrusionOk="0">
                  <a:moveTo>
                    <a:pt x="408" y="1"/>
                  </a:moveTo>
                  <a:cubicBezTo>
                    <a:pt x="356" y="1"/>
                    <a:pt x="303" y="11"/>
                    <a:pt x="252" y="33"/>
                  </a:cubicBezTo>
                  <a:cubicBezTo>
                    <a:pt x="1" y="187"/>
                    <a:pt x="43" y="563"/>
                    <a:pt x="308" y="661"/>
                  </a:cubicBezTo>
                  <a:cubicBezTo>
                    <a:pt x="350" y="676"/>
                    <a:pt x="391" y="682"/>
                    <a:pt x="432" y="682"/>
                  </a:cubicBezTo>
                  <a:cubicBezTo>
                    <a:pt x="659" y="682"/>
                    <a:pt x="839" y="465"/>
                    <a:pt x="768" y="228"/>
                  </a:cubicBezTo>
                  <a:cubicBezTo>
                    <a:pt x="696" y="84"/>
                    <a:pt x="555" y="1"/>
                    <a:pt x="408"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4748;p52"/>
            <p:cNvSpPr/>
            <p:nvPr/>
          </p:nvSpPr>
          <p:spPr>
            <a:xfrm>
              <a:off x="2934969" y="2695103"/>
              <a:ext cx="454635" cy="416615"/>
            </a:xfrm>
            <a:custGeom>
              <a:avLst/>
              <a:gdLst/>
              <a:ahLst/>
              <a:cxnLst/>
              <a:rect l="l" t="t" r="r" b="b"/>
              <a:pathLst>
                <a:path w="5357" h="4909" extrusionOk="0">
                  <a:moveTo>
                    <a:pt x="2902" y="1"/>
                  </a:moveTo>
                  <a:cubicBezTo>
                    <a:pt x="2706" y="1"/>
                    <a:pt x="2511" y="29"/>
                    <a:pt x="2330" y="70"/>
                  </a:cubicBezTo>
                  <a:cubicBezTo>
                    <a:pt x="1995" y="140"/>
                    <a:pt x="1688" y="294"/>
                    <a:pt x="1409" y="503"/>
                  </a:cubicBezTo>
                  <a:cubicBezTo>
                    <a:pt x="1074" y="754"/>
                    <a:pt x="823" y="1075"/>
                    <a:pt x="656" y="1451"/>
                  </a:cubicBezTo>
                  <a:cubicBezTo>
                    <a:pt x="0" y="2916"/>
                    <a:pt x="907" y="4590"/>
                    <a:pt x="2469" y="4869"/>
                  </a:cubicBezTo>
                  <a:cubicBezTo>
                    <a:pt x="2620" y="4895"/>
                    <a:pt x="2770" y="4908"/>
                    <a:pt x="2919" y="4908"/>
                  </a:cubicBezTo>
                  <a:cubicBezTo>
                    <a:pt x="3323" y="4908"/>
                    <a:pt x="3717" y="4811"/>
                    <a:pt x="4073" y="4618"/>
                  </a:cubicBezTo>
                  <a:cubicBezTo>
                    <a:pt x="4227" y="4534"/>
                    <a:pt x="4366" y="4436"/>
                    <a:pt x="4506" y="4325"/>
                  </a:cubicBezTo>
                  <a:cubicBezTo>
                    <a:pt x="4687" y="4157"/>
                    <a:pt x="4855" y="3962"/>
                    <a:pt x="4980" y="3753"/>
                  </a:cubicBezTo>
                  <a:cubicBezTo>
                    <a:pt x="5092" y="3585"/>
                    <a:pt x="5175" y="3404"/>
                    <a:pt x="5245" y="3209"/>
                  </a:cubicBezTo>
                  <a:cubicBezTo>
                    <a:pt x="5301" y="3028"/>
                    <a:pt x="5329" y="2846"/>
                    <a:pt x="5343" y="2651"/>
                  </a:cubicBezTo>
                  <a:lnTo>
                    <a:pt x="5343" y="2456"/>
                  </a:lnTo>
                  <a:lnTo>
                    <a:pt x="5357" y="2456"/>
                  </a:lnTo>
                  <a:cubicBezTo>
                    <a:pt x="5343" y="1675"/>
                    <a:pt x="4980" y="949"/>
                    <a:pt x="4352" y="489"/>
                  </a:cubicBezTo>
                  <a:cubicBezTo>
                    <a:pt x="4241" y="405"/>
                    <a:pt x="4129" y="335"/>
                    <a:pt x="4004" y="266"/>
                  </a:cubicBezTo>
                  <a:cubicBezTo>
                    <a:pt x="3780" y="154"/>
                    <a:pt x="3529" y="70"/>
                    <a:pt x="3278" y="29"/>
                  </a:cubicBezTo>
                  <a:cubicBezTo>
                    <a:pt x="3153" y="15"/>
                    <a:pt x="3027" y="1"/>
                    <a:pt x="2902" y="1"/>
                  </a:cubicBezTo>
                  <a:close/>
                </a:path>
              </a:pathLst>
            </a:custGeom>
            <a:gradFill>
              <a:gsLst>
                <a:gs pos="0">
                  <a:srgbClr val="EB667A"/>
                </a:gs>
                <a:gs pos="100000">
                  <a:srgbClr val="B01F35"/>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4749;p52"/>
            <p:cNvSpPr/>
            <p:nvPr/>
          </p:nvSpPr>
          <p:spPr>
            <a:xfrm>
              <a:off x="2939721" y="2701044"/>
              <a:ext cx="339809" cy="411523"/>
            </a:xfrm>
            <a:custGeom>
              <a:avLst/>
              <a:gdLst/>
              <a:ahLst/>
              <a:cxnLst/>
              <a:rect l="l" t="t" r="r" b="b"/>
              <a:pathLst>
                <a:path w="4004" h="4849" extrusionOk="0">
                  <a:moveTo>
                    <a:pt x="2260" y="0"/>
                  </a:moveTo>
                  <a:lnTo>
                    <a:pt x="2260" y="0"/>
                  </a:lnTo>
                  <a:cubicBezTo>
                    <a:pt x="823" y="335"/>
                    <a:pt x="0" y="1883"/>
                    <a:pt x="530" y="3264"/>
                  </a:cubicBezTo>
                  <a:cubicBezTo>
                    <a:pt x="918" y="4258"/>
                    <a:pt x="1858" y="4848"/>
                    <a:pt x="2835" y="4848"/>
                  </a:cubicBezTo>
                  <a:cubicBezTo>
                    <a:pt x="3230" y="4848"/>
                    <a:pt x="3630" y="4752"/>
                    <a:pt x="4003" y="4548"/>
                  </a:cubicBezTo>
                  <a:cubicBezTo>
                    <a:pt x="4003" y="4548"/>
                    <a:pt x="3683" y="4422"/>
                    <a:pt x="2609" y="3571"/>
                  </a:cubicBezTo>
                  <a:cubicBezTo>
                    <a:pt x="405" y="1828"/>
                    <a:pt x="2260" y="1"/>
                    <a:pt x="22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4750;p52"/>
            <p:cNvSpPr/>
            <p:nvPr/>
          </p:nvSpPr>
          <p:spPr>
            <a:xfrm>
              <a:off x="3284199" y="2805601"/>
              <a:ext cx="91233" cy="90469"/>
            </a:xfrm>
            <a:custGeom>
              <a:avLst/>
              <a:gdLst/>
              <a:ahLst/>
              <a:cxnLst/>
              <a:rect l="l" t="t" r="r" b="b"/>
              <a:pathLst>
                <a:path w="1075" h="1066" extrusionOk="0">
                  <a:moveTo>
                    <a:pt x="427" y="0"/>
                  </a:moveTo>
                  <a:cubicBezTo>
                    <a:pt x="360" y="0"/>
                    <a:pt x="296" y="17"/>
                    <a:pt x="237" y="52"/>
                  </a:cubicBezTo>
                  <a:cubicBezTo>
                    <a:pt x="28" y="177"/>
                    <a:pt x="0" y="498"/>
                    <a:pt x="154" y="763"/>
                  </a:cubicBezTo>
                  <a:cubicBezTo>
                    <a:pt x="274" y="954"/>
                    <a:pt x="468" y="1066"/>
                    <a:pt x="640" y="1066"/>
                  </a:cubicBezTo>
                  <a:cubicBezTo>
                    <a:pt x="706" y="1066"/>
                    <a:pt x="769" y="1049"/>
                    <a:pt x="823" y="1014"/>
                  </a:cubicBezTo>
                  <a:cubicBezTo>
                    <a:pt x="1032" y="889"/>
                    <a:pt x="1074" y="568"/>
                    <a:pt x="907" y="303"/>
                  </a:cubicBezTo>
                  <a:cubicBezTo>
                    <a:pt x="786" y="112"/>
                    <a:pt x="600" y="0"/>
                    <a:pt x="42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4751;p52"/>
            <p:cNvSpPr/>
            <p:nvPr/>
          </p:nvSpPr>
          <p:spPr>
            <a:xfrm>
              <a:off x="1368821" y="2197948"/>
              <a:ext cx="414408" cy="684287"/>
            </a:xfrm>
            <a:custGeom>
              <a:avLst/>
              <a:gdLst/>
              <a:ahLst/>
              <a:cxnLst/>
              <a:rect l="l" t="t" r="r" b="b"/>
              <a:pathLst>
                <a:path w="4883" h="8063" extrusionOk="0">
                  <a:moveTo>
                    <a:pt x="949" y="0"/>
                  </a:moveTo>
                  <a:lnTo>
                    <a:pt x="1563" y="488"/>
                  </a:lnTo>
                  <a:lnTo>
                    <a:pt x="0" y="1242"/>
                  </a:lnTo>
                  <a:lnTo>
                    <a:pt x="154" y="6821"/>
                  </a:lnTo>
                  <a:lnTo>
                    <a:pt x="1284" y="8063"/>
                  </a:lnTo>
                  <a:lnTo>
                    <a:pt x="4882" y="907"/>
                  </a:lnTo>
                  <a:lnTo>
                    <a:pt x="949"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4752;p52"/>
            <p:cNvSpPr/>
            <p:nvPr/>
          </p:nvSpPr>
          <p:spPr>
            <a:xfrm>
              <a:off x="1211391" y="1658105"/>
              <a:ext cx="925820" cy="616817"/>
            </a:xfrm>
            <a:custGeom>
              <a:avLst/>
              <a:gdLst/>
              <a:ahLst/>
              <a:cxnLst/>
              <a:rect l="l" t="t" r="r" b="b"/>
              <a:pathLst>
                <a:path w="10909" h="7268" extrusionOk="0">
                  <a:moveTo>
                    <a:pt x="10908" y="1"/>
                  </a:moveTo>
                  <a:lnTo>
                    <a:pt x="0" y="5692"/>
                  </a:lnTo>
                  <a:lnTo>
                    <a:pt x="84" y="5817"/>
                  </a:lnTo>
                  <a:lnTo>
                    <a:pt x="6737" y="7268"/>
                  </a:lnTo>
                  <a:lnTo>
                    <a:pt x="10252" y="2219"/>
                  </a:lnTo>
                  <a:lnTo>
                    <a:pt x="109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4753;p52"/>
            <p:cNvSpPr/>
            <p:nvPr/>
          </p:nvSpPr>
          <p:spPr>
            <a:xfrm>
              <a:off x="1211391" y="1603705"/>
              <a:ext cx="925820" cy="635742"/>
            </a:xfrm>
            <a:custGeom>
              <a:avLst/>
              <a:gdLst/>
              <a:ahLst/>
              <a:cxnLst/>
              <a:rect l="l" t="t" r="r" b="b"/>
              <a:pathLst>
                <a:path w="10909" h="7491" extrusionOk="0">
                  <a:moveTo>
                    <a:pt x="4715" y="0"/>
                  </a:moveTo>
                  <a:lnTo>
                    <a:pt x="3892" y="1702"/>
                  </a:lnTo>
                  <a:lnTo>
                    <a:pt x="0" y="6333"/>
                  </a:lnTo>
                  <a:lnTo>
                    <a:pt x="6668" y="7490"/>
                  </a:lnTo>
                  <a:lnTo>
                    <a:pt x="10113" y="2762"/>
                  </a:lnTo>
                  <a:lnTo>
                    <a:pt x="10908" y="642"/>
                  </a:lnTo>
                  <a:lnTo>
                    <a:pt x="4715" y="0"/>
                  </a:lnTo>
                  <a:close/>
                </a:path>
              </a:pathLst>
            </a:custGeom>
            <a:gradFill>
              <a:gsLst>
                <a:gs pos="0">
                  <a:srgbClr val="454860"/>
                </a:gs>
                <a:gs pos="100000">
                  <a:srgbClr val="0F101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4754;p52"/>
            <p:cNvSpPr/>
            <p:nvPr/>
          </p:nvSpPr>
          <p:spPr>
            <a:xfrm>
              <a:off x="1541611" y="1603705"/>
              <a:ext cx="595600" cy="234404"/>
            </a:xfrm>
            <a:custGeom>
              <a:avLst/>
              <a:gdLst/>
              <a:ahLst/>
              <a:cxnLst/>
              <a:rect l="l" t="t" r="r" b="b"/>
              <a:pathLst>
                <a:path w="7018" h="2762" extrusionOk="0">
                  <a:moveTo>
                    <a:pt x="824" y="0"/>
                  </a:moveTo>
                  <a:lnTo>
                    <a:pt x="1" y="1702"/>
                  </a:lnTo>
                  <a:lnTo>
                    <a:pt x="6222" y="2762"/>
                  </a:lnTo>
                  <a:lnTo>
                    <a:pt x="7017" y="642"/>
                  </a:lnTo>
                  <a:lnTo>
                    <a:pt x="8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4755;p52"/>
            <p:cNvSpPr/>
            <p:nvPr/>
          </p:nvSpPr>
          <p:spPr>
            <a:xfrm>
              <a:off x="1919272" y="1848718"/>
              <a:ext cx="75872" cy="42688"/>
            </a:xfrm>
            <a:custGeom>
              <a:avLst/>
              <a:gdLst/>
              <a:ahLst/>
              <a:cxnLst/>
              <a:rect l="l" t="t" r="r" b="b"/>
              <a:pathLst>
                <a:path w="894" h="503" extrusionOk="0">
                  <a:moveTo>
                    <a:pt x="321" y="0"/>
                  </a:moveTo>
                  <a:lnTo>
                    <a:pt x="14" y="293"/>
                  </a:lnTo>
                  <a:lnTo>
                    <a:pt x="1" y="405"/>
                  </a:lnTo>
                  <a:lnTo>
                    <a:pt x="600" y="503"/>
                  </a:lnTo>
                  <a:lnTo>
                    <a:pt x="893" y="182"/>
                  </a:lnTo>
                  <a:lnTo>
                    <a:pt x="879" y="112"/>
                  </a:lnTo>
                  <a:lnTo>
                    <a:pt x="3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4756;p52"/>
            <p:cNvSpPr/>
            <p:nvPr/>
          </p:nvSpPr>
          <p:spPr>
            <a:xfrm>
              <a:off x="1919272" y="1858223"/>
              <a:ext cx="75872" cy="33183"/>
            </a:xfrm>
            <a:custGeom>
              <a:avLst/>
              <a:gdLst/>
              <a:ahLst/>
              <a:cxnLst/>
              <a:rect l="l" t="t" r="r" b="b"/>
              <a:pathLst>
                <a:path w="894" h="391" extrusionOk="0">
                  <a:moveTo>
                    <a:pt x="879" y="0"/>
                  </a:moveTo>
                  <a:lnTo>
                    <a:pt x="572" y="293"/>
                  </a:lnTo>
                  <a:lnTo>
                    <a:pt x="14" y="181"/>
                  </a:lnTo>
                  <a:lnTo>
                    <a:pt x="1" y="293"/>
                  </a:lnTo>
                  <a:lnTo>
                    <a:pt x="600" y="391"/>
                  </a:lnTo>
                  <a:lnTo>
                    <a:pt x="893" y="70"/>
                  </a:lnTo>
                  <a:lnTo>
                    <a:pt x="879" y="0"/>
                  </a:lnTo>
                  <a:close/>
                </a:path>
              </a:pathLst>
            </a:custGeom>
            <a:solidFill>
              <a:srgbClr val="6E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4757;p52"/>
            <p:cNvSpPr/>
            <p:nvPr/>
          </p:nvSpPr>
          <p:spPr>
            <a:xfrm>
              <a:off x="1824560" y="1833357"/>
              <a:ext cx="75872" cy="42688"/>
            </a:xfrm>
            <a:custGeom>
              <a:avLst/>
              <a:gdLst/>
              <a:ahLst/>
              <a:cxnLst/>
              <a:rect l="l" t="t" r="r" b="b"/>
              <a:pathLst>
                <a:path w="894" h="503" extrusionOk="0">
                  <a:moveTo>
                    <a:pt x="308" y="0"/>
                  </a:moveTo>
                  <a:lnTo>
                    <a:pt x="15" y="293"/>
                  </a:lnTo>
                  <a:lnTo>
                    <a:pt x="1" y="391"/>
                  </a:lnTo>
                  <a:lnTo>
                    <a:pt x="600" y="502"/>
                  </a:lnTo>
                  <a:lnTo>
                    <a:pt x="893" y="167"/>
                  </a:lnTo>
                  <a:lnTo>
                    <a:pt x="879" y="98"/>
                  </a:lnTo>
                  <a:lnTo>
                    <a:pt x="308"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4758;p52"/>
            <p:cNvSpPr/>
            <p:nvPr/>
          </p:nvSpPr>
          <p:spPr>
            <a:xfrm>
              <a:off x="1824560" y="1841589"/>
              <a:ext cx="75872" cy="34456"/>
            </a:xfrm>
            <a:custGeom>
              <a:avLst/>
              <a:gdLst/>
              <a:ahLst/>
              <a:cxnLst/>
              <a:rect l="l" t="t" r="r" b="b"/>
              <a:pathLst>
                <a:path w="894" h="406" extrusionOk="0">
                  <a:moveTo>
                    <a:pt x="879" y="1"/>
                  </a:moveTo>
                  <a:lnTo>
                    <a:pt x="573" y="294"/>
                  </a:lnTo>
                  <a:lnTo>
                    <a:pt x="15" y="196"/>
                  </a:lnTo>
                  <a:lnTo>
                    <a:pt x="1" y="294"/>
                  </a:lnTo>
                  <a:lnTo>
                    <a:pt x="600" y="405"/>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4759;p52"/>
            <p:cNvSpPr/>
            <p:nvPr/>
          </p:nvSpPr>
          <p:spPr>
            <a:xfrm>
              <a:off x="1729848" y="1817911"/>
              <a:ext cx="75872" cy="41500"/>
            </a:xfrm>
            <a:custGeom>
              <a:avLst/>
              <a:gdLst/>
              <a:ahLst/>
              <a:cxnLst/>
              <a:rect l="l" t="t" r="r" b="b"/>
              <a:pathLst>
                <a:path w="894" h="489" extrusionOk="0">
                  <a:moveTo>
                    <a:pt x="308" y="1"/>
                  </a:moveTo>
                  <a:lnTo>
                    <a:pt x="15" y="280"/>
                  </a:lnTo>
                  <a:lnTo>
                    <a:pt x="1" y="391"/>
                  </a:lnTo>
                  <a:lnTo>
                    <a:pt x="587" y="489"/>
                  </a:lnTo>
                  <a:lnTo>
                    <a:pt x="893" y="168"/>
                  </a:lnTo>
                  <a:lnTo>
                    <a:pt x="880" y="98"/>
                  </a:lnTo>
                  <a:lnTo>
                    <a:pt x="308"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4760;p52"/>
            <p:cNvSpPr/>
            <p:nvPr/>
          </p:nvSpPr>
          <p:spPr>
            <a:xfrm>
              <a:off x="1729848" y="1826228"/>
              <a:ext cx="75872" cy="33183"/>
            </a:xfrm>
            <a:custGeom>
              <a:avLst/>
              <a:gdLst/>
              <a:ahLst/>
              <a:cxnLst/>
              <a:rect l="l" t="t" r="r" b="b"/>
              <a:pathLst>
                <a:path w="894" h="391" extrusionOk="0">
                  <a:moveTo>
                    <a:pt x="880" y="0"/>
                  </a:moveTo>
                  <a:lnTo>
                    <a:pt x="573" y="293"/>
                  </a:lnTo>
                  <a:lnTo>
                    <a:pt x="15" y="182"/>
                  </a:lnTo>
                  <a:lnTo>
                    <a:pt x="1" y="293"/>
                  </a:lnTo>
                  <a:lnTo>
                    <a:pt x="587" y="391"/>
                  </a:lnTo>
                  <a:lnTo>
                    <a:pt x="893" y="70"/>
                  </a:lnTo>
                  <a:lnTo>
                    <a:pt x="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4761;p52"/>
            <p:cNvSpPr/>
            <p:nvPr/>
          </p:nvSpPr>
          <p:spPr>
            <a:xfrm>
              <a:off x="1633947" y="1801362"/>
              <a:ext cx="77060" cy="42688"/>
            </a:xfrm>
            <a:custGeom>
              <a:avLst/>
              <a:gdLst/>
              <a:ahLst/>
              <a:cxnLst/>
              <a:rect l="l" t="t" r="r" b="b"/>
              <a:pathLst>
                <a:path w="908" h="503" extrusionOk="0">
                  <a:moveTo>
                    <a:pt x="322" y="0"/>
                  </a:moveTo>
                  <a:lnTo>
                    <a:pt x="29" y="293"/>
                  </a:lnTo>
                  <a:lnTo>
                    <a:pt x="1" y="391"/>
                  </a:lnTo>
                  <a:lnTo>
                    <a:pt x="601" y="503"/>
                  </a:lnTo>
                  <a:lnTo>
                    <a:pt x="908" y="168"/>
                  </a:lnTo>
                  <a:lnTo>
                    <a:pt x="894" y="98"/>
                  </a:lnTo>
                  <a:lnTo>
                    <a:pt x="322"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4762;p52"/>
            <p:cNvSpPr/>
            <p:nvPr/>
          </p:nvSpPr>
          <p:spPr>
            <a:xfrm>
              <a:off x="1633947" y="1809679"/>
              <a:ext cx="77060" cy="34371"/>
            </a:xfrm>
            <a:custGeom>
              <a:avLst/>
              <a:gdLst/>
              <a:ahLst/>
              <a:cxnLst/>
              <a:rect l="l" t="t" r="r" b="b"/>
              <a:pathLst>
                <a:path w="908" h="405" extrusionOk="0">
                  <a:moveTo>
                    <a:pt x="894" y="0"/>
                  </a:moveTo>
                  <a:lnTo>
                    <a:pt x="587" y="293"/>
                  </a:lnTo>
                  <a:lnTo>
                    <a:pt x="29" y="195"/>
                  </a:lnTo>
                  <a:lnTo>
                    <a:pt x="1" y="293"/>
                  </a:lnTo>
                  <a:lnTo>
                    <a:pt x="601" y="405"/>
                  </a:lnTo>
                  <a:lnTo>
                    <a:pt x="908" y="70"/>
                  </a:lnTo>
                  <a:lnTo>
                    <a:pt x="8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4763;p52"/>
            <p:cNvSpPr/>
            <p:nvPr/>
          </p:nvSpPr>
          <p:spPr>
            <a:xfrm>
              <a:off x="1539320" y="1786001"/>
              <a:ext cx="75787" cy="42688"/>
            </a:xfrm>
            <a:custGeom>
              <a:avLst/>
              <a:gdLst/>
              <a:ahLst/>
              <a:cxnLst/>
              <a:rect l="l" t="t" r="r" b="b"/>
              <a:pathLst>
                <a:path w="893" h="503" extrusionOk="0">
                  <a:moveTo>
                    <a:pt x="321" y="0"/>
                  </a:moveTo>
                  <a:lnTo>
                    <a:pt x="28" y="279"/>
                  </a:lnTo>
                  <a:lnTo>
                    <a:pt x="0" y="391"/>
                  </a:lnTo>
                  <a:lnTo>
                    <a:pt x="600" y="502"/>
                  </a:lnTo>
                  <a:lnTo>
                    <a:pt x="893" y="168"/>
                  </a:lnTo>
                  <a:lnTo>
                    <a:pt x="893"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4764;p52"/>
            <p:cNvSpPr/>
            <p:nvPr/>
          </p:nvSpPr>
          <p:spPr>
            <a:xfrm>
              <a:off x="1539320" y="1794233"/>
              <a:ext cx="75787" cy="34456"/>
            </a:xfrm>
            <a:custGeom>
              <a:avLst/>
              <a:gdLst/>
              <a:ahLst/>
              <a:cxnLst/>
              <a:rect l="l" t="t" r="r" b="b"/>
              <a:pathLst>
                <a:path w="893" h="406" extrusionOk="0">
                  <a:moveTo>
                    <a:pt x="893" y="1"/>
                  </a:moveTo>
                  <a:lnTo>
                    <a:pt x="572" y="294"/>
                  </a:lnTo>
                  <a:lnTo>
                    <a:pt x="28" y="182"/>
                  </a:lnTo>
                  <a:lnTo>
                    <a:pt x="0" y="294"/>
                  </a:lnTo>
                  <a:lnTo>
                    <a:pt x="600" y="405"/>
                  </a:lnTo>
                  <a:lnTo>
                    <a:pt x="893" y="71"/>
                  </a:lnTo>
                  <a:lnTo>
                    <a:pt x="8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4765;p52"/>
            <p:cNvSpPr/>
            <p:nvPr/>
          </p:nvSpPr>
          <p:spPr>
            <a:xfrm>
              <a:off x="1864787" y="1918564"/>
              <a:ext cx="75872" cy="42688"/>
            </a:xfrm>
            <a:custGeom>
              <a:avLst/>
              <a:gdLst/>
              <a:ahLst/>
              <a:cxnLst/>
              <a:rect l="l" t="t" r="r" b="b"/>
              <a:pathLst>
                <a:path w="894" h="503" extrusionOk="0">
                  <a:moveTo>
                    <a:pt x="322" y="0"/>
                  </a:moveTo>
                  <a:lnTo>
                    <a:pt x="15" y="293"/>
                  </a:lnTo>
                  <a:lnTo>
                    <a:pt x="1" y="391"/>
                  </a:lnTo>
                  <a:lnTo>
                    <a:pt x="601" y="503"/>
                  </a:lnTo>
                  <a:lnTo>
                    <a:pt x="894" y="168"/>
                  </a:lnTo>
                  <a:lnTo>
                    <a:pt x="880" y="98"/>
                  </a:lnTo>
                  <a:lnTo>
                    <a:pt x="322"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4766;p52"/>
            <p:cNvSpPr/>
            <p:nvPr/>
          </p:nvSpPr>
          <p:spPr>
            <a:xfrm>
              <a:off x="1864787" y="1926881"/>
              <a:ext cx="75872" cy="34371"/>
            </a:xfrm>
            <a:custGeom>
              <a:avLst/>
              <a:gdLst/>
              <a:ahLst/>
              <a:cxnLst/>
              <a:rect l="l" t="t" r="r" b="b"/>
              <a:pathLst>
                <a:path w="894" h="405" extrusionOk="0">
                  <a:moveTo>
                    <a:pt x="880" y="0"/>
                  </a:moveTo>
                  <a:lnTo>
                    <a:pt x="573" y="293"/>
                  </a:lnTo>
                  <a:lnTo>
                    <a:pt x="15" y="195"/>
                  </a:lnTo>
                  <a:lnTo>
                    <a:pt x="1" y="293"/>
                  </a:lnTo>
                  <a:lnTo>
                    <a:pt x="601" y="405"/>
                  </a:lnTo>
                  <a:lnTo>
                    <a:pt x="894" y="70"/>
                  </a:lnTo>
                  <a:lnTo>
                    <a:pt x="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4767;p52"/>
            <p:cNvSpPr/>
            <p:nvPr/>
          </p:nvSpPr>
          <p:spPr>
            <a:xfrm>
              <a:off x="1770075" y="1902015"/>
              <a:ext cx="75872" cy="42688"/>
            </a:xfrm>
            <a:custGeom>
              <a:avLst/>
              <a:gdLst/>
              <a:ahLst/>
              <a:cxnLst/>
              <a:rect l="l" t="t" r="r" b="b"/>
              <a:pathLst>
                <a:path w="894" h="503" extrusionOk="0">
                  <a:moveTo>
                    <a:pt x="308" y="0"/>
                  </a:moveTo>
                  <a:lnTo>
                    <a:pt x="15" y="293"/>
                  </a:lnTo>
                  <a:lnTo>
                    <a:pt x="1" y="405"/>
                  </a:lnTo>
                  <a:lnTo>
                    <a:pt x="601" y="502"/>
                  </a:lnTo>
                  <a:lnTo>
                    <a:pt x="894" y="181"/>
                  </a:lnTo>
                  <a:lnTo>
                    <a:pt x="880" y="112"/>
                  </a:lnTo>
                  <a:lnTo>
                    <a:pt x="308"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4768;p52"/>
            <p:cNvSpPr/>
            <p:nvPr/>
          </p:nvSpPr>
          <p:spPr>
            <a:xfrm>
              <a:off x="1770075" y="1911435"/>
              <a:ext cx="75872" cy="33268"/>
            </a:xfrm>
            <a:custGeom>
              <a:avLst/>
              <a:gdLst/>
              <a:ahLst/>
              <a:cxnLst/>
              <a:rect l="l" t="t" r="r" b="b"/>
              <a:pathLst>
                <a:path w="894" h="392" extrusionOk="0">
                  <a:moveTo>
                    <a:pt x="880" y="1"/>
                  </a:moveTo>
                  <a:lnTo>
                    <a:pt x="573" y="294"/>
                  </a:lnTo>
                  <a:lnTo>
                    <a:pt x="15" y="182"/>
                  </a:lnTo>
                  <a:lnTo>
                    <a:pt x="1" y="294"/>
                  </a:lnTo>
                  <a:lnTo>
                    <a:pt x="601" y="391"/>
                  </a:lnTo>
                  <a:lnTo>
                    <a:pt x="894" y="70"/>
                  </a:lnTo>
                  <a:lnTo>
                    <a:pt x="8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4769;p52"/>
            <p:cNvSpPr/>
            <p:nvPr/>
          </p:nvSpPr>
          <p:spPr>
            <a:xfrm>
              <a:off x="1675448" y="1886569"/>
              <a:ext cx="75787" cy="42688"/>
            </a:xfrm>
            <a:custGeom>
              <a:avLst/>
              <a:gdLst/>
              <a:ahLst/>
              <a:cxnLst/>
              <a:rect l="l" t="t" r="r" b="b"/>
              <a:pathLst>
                <a:path w="893" h="503" extrusionOk="0">
                  <a:moveTo>
                    <a:pt x="307" y="1"/>
                  </a:moveTo>
                  <a:lnTo>
                    <a:pt x="14" y="294"/>
                  </a:lnTo>
                  <a:lnTo>
                    <a:pt x="0" y="391"/>
                  </a:lnTo>
                  <a:lnTo>
                    <a:pt x="586" y="503"/>
                  </a:lnTo>
                  <a:lnTo>
                    <a:pt x="893" y="168"/>
                  </a:lnTo>
                  <a:lnTo>
                    <a:pt x="879" y="98"/>
                  </a:lnTo>
                  <a:lnTo>
                    <a:pt x="307"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4770;p52"/>
            <p:cNvSpPr/>
            <p:nvPr/>
          </p:nvSpPr>
          <p:spPr>
            <a:xfrm>
              <a:off x="1675448" y="1894886"/>
              <a:ext cx="75787" cy="34371"/>
            </a:xfrm>
            <a:custGeom>
              <a:avLst/>
              <a:gdLst/>
              <a:ahLst/>
              <a:cxnLst/>
              <a:rect l="l" t="t" r="r" b="b"/>
              <a:pathLst>
                <a:path w="893" h="405" extrusionOk="0">
                  <a:moveTo>
                    <a:pt x="879" y="0"/>
                  </a:moveTo>
                  <a:lnTo>
                    <a:pt x="572" y="293"/>
                  </a:lnTo>
                  <a:lnTo>
                    <a:pt x="14" y="196"/>
                  </a:lnTo>
                  <a:lnTo>
                    <a:pt x="0" y="293"/>
                  </a:lnTo>
                  <a:lnTo>
                    <a:pt x="586" y="405"/>
                  </a:lnTo>
                  <a:lnTo>
                    <a:pt x="893" y="70"/>
                  </a:lnTo>
                  <a:lnTo>
                    <a:pt x="8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4771;p52"/>
            <p:cNvSpPr/>
            <p:nvPr/>
          </p:nvSpPr>
          <p:spPr>
            <a:xfrm>
              <a:off x="1579547" y="1870020"/>
              <a:ext cx="75787" cy="42688"/>
            </a:xfrm>
            <a:custGeom>
              <a:avLst/>
              <a:gdLst/>
              <a:ahLst/>
              <a:cxnLst/>
              <a:rect l="l" t="t" r="r" b="b"/>
              <a:pathLst>
                <a:path w="893" h="503" extrusionOk="0">
                  <a:moveTo>
                    <a:pt x="321" y="1"/>
                  </a:moveTo>
                  <a:lnTo>
                    <a:pt x="28" y="293"/>
                  </a:lnTo>
                  <a:lnTo>
                    <a:pt x="0" y="405"/>
                  </a:lnTo>
                  <a:lnTo>
                    <a:pt x="600" y="503"/>
                  </a:lnTo>
                  <a:lnTo>
                    <a:pt x="893" y="182"/>
                  </a:lnTo>
                  <a:lnTo>
                    <a:pt x="893" y="112"/>
                  </a:lnTo>
                  <a:lnTo>
                    <a:pt x="321"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4772;p52"/>
            <p:cNvSpPr/>
            <p:nvPr/>
          </p:nvSpPr>
          <p:spPr>
            <a:xfrm>
              <a:off x="1579547" y="1879525"/>
              <a:ext cx="75787" cy="33183"/>
            </a:xfrm>
            <a:custGeom>
              <a:avLst/>
              <a:gdLst/>
              <a:ahLst/>
              <a:cxnLst/>
              <a:rect l="l" t="t" r="r" b="b"/>
              <a:pathLst>
                <a:path w="893" h="391" extrusionOk="0">
                  <a:moveTo>
                    <a:pt x="893" y="0"/>
                  </a:moveTo>
                  <a:lnTo>
                    <a:pt x="586" y="293"/>
                  </a:lnTo>
                  <a:lnTo>
                    <a:pt x="28" y="181"/>
                  </a:lnTo>
                  <a:lnTo>
                    <a:pt x="0" y="293"/>
                  </a:lnTo>
                  <a:lnTo>
                    <a:pt x="600" y="391"/>
                  </a:lnTo>
                  <a:lnTo>
                    <a:pt x="893" y="70"/>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4773;p52"/>
            <p:cNvSpPr/>
            <p:nvPr/>
          </p:nvSpPr>
          <p:spPr>
            <a:xfrm>
              <a:off x="1484835" y="1854659"/>
              <a:ext cx="75872" cy="42688"/>
            </a:xfrm>
            <a:custGeom>
              <a:avLst/>
              <a:gdLst/>
              <a:ahLst/>
              <a:cxnLst/>
              <a:rect l="l" t="t" r="r" b="b"/>
              <a:pathLst>
                <a:path w="894" h="503" extrusionOk="0">
                  <a:moveTo>
                    <a:pt x="321" y="0"/>
                  </a:moveTo>
                  <a:lnTo>
                    <a:pt x="28" y="293"/>
                  </a:lnTo>
                  <a:lnTo>
                    <a:pt x="0" y="391"/>
                  </a:lnTo>
                  <a:lnTo>
                    <a:pt x="600" y="502"/>
                  </a:lnTo>
                  <a:lnTo>
                    <a:pt x="893" y="168"/>
                  </a:lnTo>
                  <a:lnTo>
                    <a:pt x="879"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4774;p52"/>
            <p:cNvSpPr/>
            <p:nvPr/>
          </p:nvSpPr>
          <p:spPr>
            <a:xfrm>
              <a:off x="1484835" y="1862891"/>
              <a:ext cx="75872" cy="34456"/>
            </a:xfrm>
            <a:custGeom>
              <a:avLst/>
              <a:gdLst/>
              <a:ahLst/>
              <a:cxnLst/>
              <a:rect l="l" t="t" r="r" b="b"/>
              <a:pathLst>
                <a:path w="894" h="406" extrusionOk="0">
                  <a:moveTo>
                    <a:pt x="879" y="1"/>
                  </a:moveTo>
                  <a:lnTo>
                    <a:pt x="572" y="294"/>
                  </a:lnTo>
                  <a:lnTo>
                    <a:pt x="28" y="196"/>
                  </a:lnTo>
                  <a:lnTo>
                    <a:pt x="0" y="294"/>
                  </a:lnTo>
                  <a:lnTo>
                    <a:pt x="600" y="405"/>
                  </a:lnTo>
                  <a:lnTo>
                    <a:pt x="893" y="71"/>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4775;p52"/>
            <p:cNvSpPr/>
            <p:nvPr/>
          </p:nvSpPr>
          <p:spPr>
            <a:xfrm>
              <a:off x="1715675" y="1971861"/>
              <a:ext cx="75872" cy="42688"/>
            </a:xfrm>
            <a:custGeom>
              <a:avLst/>
              <a:gdLst/>
              <a:ahLst/>
              <a:cxnLst/>
              <a:rect l="l" t="t" r="r" b="b"/>
              <a:pathLst>
                <a:path w="894" h="503" extrusionOk="0">
                  <a:moveTo>
                    <a:pt x="307" y="0"/>
                  </a:moveTo>
                  <a:lnTo>
                    <a:pt x="14" y="293"/>
                  </a:lnTo>
                  <a:lnTo>
                    <a:pt x="0" y="391"/>
                  </a:lnTo>
                  <a:lnTo>
                    <a:pt x="600" y="502"/>
                  </a:lnTo>
                  <a:lnTo>
                    <a:pt x="893" y="167"/>
                  </a:lnTo>
                  <a:lnTo>
                    <a:pt x="879" y="98"/>
                  </a:lnTo>
                  <a:lnTo>
                    <a:pt x="307"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4776;p52"/>
            <p:cNvSpPr/>
            <p:nvPr/>
          </p:nvSpPr>
          <p:spPr>
            <a:xfrm>
              <a:off x="1715675" y="1980093"/>
              <a:ext cx="75872" cy="34456"/>
            </a:xfrm>
            <a:custGeom>
              <a:avLst/>
              <a:gdLst/>
              <a:ahLst/>
              <a:cxnLst/>
              <a:rect l="l" t="t" r="r" b="b"/>
              <a:pathLst>
                <a:path w="894" h="406" extrusionOk="0">
                  <a:moveTo>
                    <a:pt x="879" y="1"/>
                  </a:moveTo>
                  <a:lnTo>
                    <a:pt x="572" y="294"/>
                  </a:lnTo>
                  <a:lnTo>
                    <a:pt x="14" y="196"/>
                  </a:lnTo>
                  <a:lnTo>
                    <a:pt x="0" y="294"/>
                  </a:lnTo>
                  <a:lnTo>
                    <a:pt x="600" y="405"/>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4777;p52"/>
            <p:cNvSpPr/>
            <p:nvPr/>
          </p:nvSpPr>
          <p:spPr>
            <a:xfrm>
              <a:off x="1619774" y="1955227"/>
              <a:ext cx="77060" cy="42688"/>
            </a:xfrm>
            <a:custGeom>
              <a:avLst/>
              <a:gdLst/>
              <a:ahLst/>
              <a:cxnLst/>
              <a:rect l="l" t="t" r="r" b="b"/>
              <a:pathLst>
                <a:path w="908" h="503" extrusionOk="0">
                  <a:moveTo>
                    <a:pt x="321" y="1"/>
                  </a:moveTo>
                  <a:lnTo>
                    <a:pt x="28" y="294"/>
                  </a:lnTo>
                  <a:lnTo>
                    <a:pt x="1" y="405"/>
                  </a:lnTo>
                  <a:lnTo>
                    <a:pt x="600" y="503"/>
                  </a:lnTo>
                  <a:lnTo>
                    <a:pt x="907" y="168"/>
                  </a:lnTo>
                  <a:lnTo>
                    <a:pt x="893" y="112"/>
                  </a:lnTo>
                  <a:lnTo>
                    <a:pt x="321"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4778;p52"/>
            <p:cNvSpPr/>
            <p:nvPr/>
          </p:nvSpPr>
          <p:spPr>
            <a:xfrm>
              <a:off x="1619774" y="1964732"/>
              <a:ext cx="77060" cy="33183"/>
            </a:xfrm>
            <a:custGeom>
              <a:avLst/>
              <a:gdLst/>
              <a:ahLst/>
              <a:cxnLst/>
              <a:rect l="l" t="t" r="r" b="b"/>
              <a:pathLst>
                <a:path w="908" h="391" extrusionOk="0">
                  <a:moveTo>
                    <a:pt x="893" y="0"/>
                  </a:moveTo>
                  <a:lnTo>
                    <a:pt x="586" y="293"/>
                  </a:lnTo>
                  <a:lnTo>
                    <a:pt x="28" y="182"/>
                  </a:lnTo>
                  <a:lnTo>
                    <a:pt x="1" y="293"/>
                  </a:lnTo>
                  <a:lnTo>
                    <a:pt x="600" y="391"/>
                  </a:lnTo>
                  <a:lnTo>
                    <a:pt x="907" y="56"/>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4779;p52"/>
            <p:cNvSpPr/>
            <p:nvPr/>
          </p:nvSpPr>
          <p:spPr>
            <a:xfrm>
              <a:off x="1525062" y="1939866"/>
              <a:ext cx="75872" cy="42688"/>
            </a:xfrm>
            <a:custGeom>
              <a:avLst/>
              <a:gdLst/>
              <a:ahLst/>
              <a:cxnLst/>
              <a:rect l="l" t="t" r="r" b="b"/>
              <a:pathLst>
                <a:path w="894" h="503" extrusionOk="0">
                  <a:moveTo>
                    <a:pt x="321" y="0"/>
                  </a:moveTo>
                  <a:lnTo>
                    <a:pt x="29" y="293"/>
                  </a:lnTo>
                  <a:lnTo>
                    <a:pt x="1" y="391"/>
                  </a:lnTo>
                  <a:lnTo>
                    <a:pt x="600" y="503"/>
                  </a:lnTo>
                  <a:lnTo>
                    <a:pt x="893" y="168"/>
                  </a:lnTo>
                  <a:lnTo>
                    <a:pt x="893"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4780;p52"/>
            <p:cNvSpPr/>
            <p:nvPr/>
          </p:nvSpPr>
          <p:spPr>
            <a:xfrm>
              <a:off x="1525062" y="1948183"/>
              <a:ext cx="75872" cy="34371"/>
            </a:xfrm>
            <a:custGeom>
              <a:avLst/>
              <a:gdLst/>
              <a:ahLst/>
              <a:cxnLst/>
              <a:rect l="l" t="t" r="r" b="b"/>
              <a:pathLst>
                <a:path w="894" h="405" extrusionOk="0">
                  <a:moveTo>
                    <a:pt x="893" y="0"/>
                  </a:moveTo>
                  <a:lnTo>
                    <a:pt x="586" y="293"/>
                  </a:lnTo>
                  <a:lnTo>
                    <a:pt x="29" y="195"/>
                  </a:lnTo>
                  <a:lnTo>
                    <a:pt x="1" y="293"/>
                  </a:lnTo>
                  <a:lnTo>
                    <a:pt x="600" y="405"/>
                  </a:lnTo>
                  <a:lnTo>
                    <a:pt x="893" y="70"/>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4781;p52"/>
            <p:cNvSpPr/>
            <p:nvPr/>
          </p:nvSpPr>
          <p:spPr>
            <a:xfrm>
              <a:off x="1430350" y="1923317"/>
              <a:ext cx="75872" cy="42688"/>
            </a:xfrm>
            <a:custGeom>
              <a:avLst/>
              <a:gdLst/>
              <a:ahLst/>
              <a:cxnLst/>
              <a:rect l="l" t="t" r="r" b="b"/>
              <a:pathLst>
                <a:path w="894" h="503" extrusionOk="0">
                  <a:moveTo>
                    <a:pt x="322" y="0"/>
                  </a:moveTo>
                  <a:lnTo>
                    <a:pt x="29" y="293"/>
                  </a:lnTo>
                  <a:lnTo>
                    <a:pt x="1" y="405"/>
                  </a:lnTo>
                  <a:lnTo>
                    <a:pt x="601" y="502"/>
                  </a:lnTo>
                  <a:lnTo>
                    <a:pt x="893" y="182"/>
                  </a:lnTo>
                  <a:lnTo>
                    <a:pt x="880" y="112"/>
                  </a:lnTo>
                  <a:lnTo>
                    <a:pt x="322"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4782;p52"/>
            <p:cNvSpPr/>
            <p:nvPr/>
          </p:nvSpPr>
          <p:spPr>
            <a:xfrm>
              <a:off x="1430350" y="1932737"/>
              <a:ext cx="75872" cy="33268"/>
            </a:xfrm>
            <a:custGeom>
              <a:avLst/>
              <a:gdLst/>
              <a:ahLst/>
              <a:cxnLst/>
              <a:rect l="l" t="t" r="r" b="b"/>
              <a:pathLst>
                <a:path w="894" h="392" extrusionOk="0">
                  <a:moveTo>
                    <a:pt x="880" y="1"/>
                  </a:moveTo>
                  <a:lnTo>
                    <a:pt x="573" y="294"/>
                  </a:lnTo>
                  <a:lnTo>
                    <a:pt x="29" y="182"/>
                  </a:lnTo>
                  <a:lnTo>
                    <a:pt x="1" y="294"/>
                  </a:lnTo>
                  <a:lnTo>
                    <a:pt x="601" y="391"/>
                  </a:lnTo>
                  <a:lnTo>
                    <a:pt x="893" y="71"/>
                  </a:lnTo>
                  <a:lnTo>
                    <a:pt x="8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4783;p52"/>
            <p:cNvSpPr/>
            <p:nvPr/>
          </p:nvSpPr>
          <p:spPr>
            <a:xfrm>
              <a:off x="1661190" y="2040519"/>
              <a:ext cx="75872" cy="42688"/>
            </a:xfrm>
            <a:custGeom>
              <a:avLst/>
              <a:gdLst/>
              <a:ahLst/>
              <a:cxnLst/>
              <a:rect l="l" t="t" r="r" b="b"/>
              <a:pathLst>
                <a:path w="894" h="503" extrusionOk="0">
                  <a:moveTo>
                    <a:pt x="308" y="0"/>
                  </a:moveTo>
                  <a:lnTo>
                    <a:pt x="15" y="293"/>
                  </a:lnTo>
                  <a:lnTo>
                    <a:pt x="1" y="405"/>
                  </a:lnTo>
                  <a:lnTo>
                    <a:pt x="601" y="502"/>
                  </a:lnTo>
                  <a:lnTo>
                    <a:pt x="893" y="167"/>
                  </a:lnTo>
                  <a:lnTo>
                    <a:pt x="879" y="98"/>
                  </a:lnTo>
                  <a:lnTo>
                    <a:pt x="308"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4784;p52"/>
            <p:cNvSpPr/>
            <p:nvPr/>
          </p:nvSpPr>
          <p:spPr>
            <a:xfrm>
              <a:off x="1661190" y="2048751"/>
              <a:ext cx="75872" cy="34456"/>
            </a:xfrm>
            <a:custGeom>
              <a:avLst/>
              <a:gdLst/>
              <a:ahLst/>
              <a:cxnLst/>
              <a:rect l="l" t="t" r="r" b="b"/>
              <a:pathLst>
                <a:path w="894" h="406" extrusionOk="0">
                  <a:moveTo>
                    <a:pt x="879" y="1"/>
                  </a:moveTo>
                  <a:lnTo>
                    <a:pt x="573" y="308"/>
                  </a:lnTo>
                  <a:lnTo>
                    <a:pt x="15" y="196"/>
                  </a:lnTo>
                  <a:lnTo>
                    <a:pt x="1" y="308"/>
                  </a:lnTo>
                  <a:lnTo>
                    <a:pt x="601" y="405"/>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4785;p52"/>
            <p:cNvSpPr/>
            <p:nvPr/>
          </p:nvSpPr>
          <p:spPr>
            <a:xfrm>
              <a:off x="1566477" y="2025073"/>
              <a:ext cx="75872" cy="42688"/>
            </a:xfrm>
            <a:custGeom>
              <a:avLst/>
              <a:gdLst/>
              <a:ahLst/>
              <a:cxnLst/>
              <a:rect l="l" t="t" r="r" b="b"/>
              <a:pathLst>
                <a:path w="894" h="503" extrusionOk="0">
                  <a:moveTo>
                    <a:pt x="308" y="1"/>
                  </a:moveTo>
                  <a:lnTo>
                    <a:pt x="15" y="280"/>
                  </a:lnTo>
                  <a:lnTo>
                    <a:pt x="1" y="391"/>
                  </a:lnTo>
                  <a:lnTo>
                    <a:pt x="587" y="503"/>
                  </a:lnTo>
                  <a:lnTo>
                    <a:pt x="894" y="168"/>
                  </a:lnTo>
                  <a:lnTo>
                    <a:pt x="880" y="98"/>
                  </a:lnTo>
                  <a:lnTo>
                    <a:pt x="308"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4786;p52"/>
            <p:cNvSpPr/>
            <p:nvPr/>
          </p:nvSpPr>
          <p:spPr>
            <a:xfrm>
              <a:off x="1566477" y="2033390"/>
              <a:ext cx="75872" cy="34371"/>
            </a:xfrm>
            <a:custGeom>
              <a:avLst/>
              <a:gdLst/>
              <a:ahLst/>
              <a:cxnLst/>
              <a:rect l="l" t="t" r="r" b="b"/>
              <a:pathLst>
                <a:path w="894" h="405" extrusionOk="0">
                  <a:moveTo>
                    <a:pt x="880" y="0"/>
                  </a:moveTo>
                  <a:lnTo>
                    <a:pt x="573" y="293"/>
                  </a:lnTo>
                  <a:lnTo>
                    <a:pt x="15" y="182"/>
                  </a:lnTo>
                  <a:lnTo>
                    <a:pt x="1" y="293"/>
                  </a:lnTo>
                  <a:lnTo>
                    <a:pt x="587" y="405"/>
                  </a:lnTo>
                  <a:lnTo>
                    <a:pt x="894" y="70"/>
                  </a:lnTo>
                  <a:lnTo>
                    <a:pt x="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4787;p52"/>
            <p:cNvSpPr/>
            <p:nvPr/>
          </p:nvSpPr>
          <p:spPr>
            <a:xfrm>
              <a:off x="1470662" y="2008524"/>
              <a:ext cx="75787" cy="42688"/>
            </a:xfrm>
            <a:custGeom>
              <a:avLst/>
              <a:gdLst/>
              <a:ahLst/>
              <a:cxnLst/>
              <a:rect l="l" t="t" r="r" b="b"/>
              <a:pathLst>
                <a:path w="893" h="503" extrusionOk="0">
                  <a:moveTo>
                    <a:pt x="321" y="0"/>
                  </a:moveTo>
                  <a:lnTo>
                    <a:pt x="28" y="293"/>
                  </a:lnTo>
                  <a:lnTo>
                    <a:pt x="0" y="391"/>
                  </a:lnTo>
                  <a:lnTo>
                    <a:pt x="600" y="503"/>
                  </a:lnTo>
                  <a:lnTo>
                    <a:pt x="893" y="168"/>
                  </a:lnTo>
                  <a:lnTo>
                    <a:pt x="893" y="112"/>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4788;p52"/>
            <p:cNvSpPr/>
            <p:nvPr/>
          </p:nvSpPr>
          <p:spPr>
            <a:xfrm>
              <a:off x="1470662" y="2018029"/>
              <a:ext cx="75787" cy="33183"/>
            </a:xfrm>
            <a:custGeom>
              <a:avLst/>
              <a:gdLst/>
              <a:ahLst/>
              <a:cxnLst/>
              <a:rect l="l" t="t" r="r" b="b"/>
              <a:pathLst>
                <a:path w="893" h="391" extrusionOk="0">
                  <a:moveTo>
                    <a:pt x="893" y="0"/>
                  </a:moveTo>
                  <a:lnTo>
                    <a:pt x="572" y="279"/>
                  </a:lnTo>
                  <a:lnTo>
                    <a:pt x="28" y="181"/>
                  </a:lnTo>
                  <a:lnTo>
                    <a:pt x="0" y="279"/>
                  </a:lnTo>
                  <a:lnTo>
                    <a:pt x="600" y="391"/>
                  </a:lnTo>
                  <a:lnTo>
                    <a:pt x="893" y="56"/>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4789;p52"/>
            <p:cNvSpPr/>
            <p:nvPr/>
          </p:nvSpPr>
          <p:spPr>
            <a:xfrm>
              <a:off x="1375950" y="1993163"/>
              <a:ext cx="75787" cy="42688"/>
            </a:xfrm>
            <a:custGeom>
              <a:avLst/>
              <a:gdLst/>
              <a:ahLst/>
              <a:cxnLst/>
              <a:rect l="l" t="t" r="r" b="b"/>
              <a:pathLst>
                <a:path w="893" h="503" extrusionOk="0">
                  <a:moveTo>
                    <a:pt x="321" y="0"/>
                  </a:moveTo>
                  <a:lnTo>
                    <a:pt x="14" y="293"/>
                  </a:lnTo>
                  <a:lnTo>
                    <a:pt x="0" y="391"/>
                  </a:lnTo>
                  <a:lnTo>
                    <a:pt x="600" y="502"/>
                  </a:lnTo>
                  <a:lnTo>
                    <a:pt x="893" y="168"/>
                  </a:lnTo>
                  <a:lnTo>
                    <a:pt x="879"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4790;p52"/>
            <p:cNvSpPr/>
            <p:nvPr/>
          </p:nvSpPr>
          <p:spPr>
            <a:xfrm>
              <a:off x="1375950" y="2001395"/>
              <a:ext cx="75787" cy="34456"/>
            </a:xfrm>
            <a:custGeom>
              <a:avLst/>
              <a:gdLst/>
              <a:ahLst/>
              <a:cxnLst/>
              <a:rect l="l" t="t" r="r" b="b"/>
              <a:pathLst>
                <a:path w="893" h="406" extrusionOk="0">
                  <a:moveTo>
                    <a:pt x="879" y="1"/>
                  </a:moveTo>
                  <a:lnTo>
                    <a:pt x="572" y="294"/>
                  </a:lnTo>
                  <a:lnTo>
                    <a:pt x="14" y="196"/>
                  </a:lnTo>
                  <a:lnTo>
                    <a:pt x="0" y="294"/>
                  </a:lnTo>
                  <a:lnTo>
                    <a:pt x="600" y="405"/>
                  </a:lnTo>
                  <a:lnTo>
                    <a:pt x="893" y="71"/>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4791;p52"/>
            <p:cNvSpPr/>
            <p:nvPr/>
          </p:nvSpPr>
          <p:spPr>
            <a:xfrm>
              <a:off x="1701417" y="1987222"/>
              <a:ext cx="181277" cy="181192"/>
            </a:xfrm>
            <a:custGeom>
              <a:avLst/>
              <a:gdLst/>
              <a:ahLst/>
              <a:cxnLst/>
              <a:rect l="l" t="t" r="r" b="b"/>
              <a:pathLst>
                <a:path w="2136" h="2135" extrusionOk="0">
                  <a:moveTo>
                    <a:pt x="1591" y="0"/>
                  </a:moveTo>
                  <a:lnTo>
                    <a:pt x="15" y="1925"/>
                  </a:lnTo>
                  <a:lnTo>
                    <a:pt x="1" y="2023"/>
                  </a:lnTo>
                  <a:lnTo>
                    <a:pt x="601" y="2135"/>
                  </a:lnTo>
                  <a:lnTo>
                    <a:pt x="880" y="1800"/>
                  </a:lnTo>
                  <a:lnTo>
                    <a:pt x="2135" y="112"/>
                  </a:lnTo>
                  <a:lnTo>
                    <a:pt x="159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4792;p52"/>
            <p:cNvSpPr/>
            <p:nvPr/>
          </p:nvSpPr>
          <p:spPr>
            <a:xfrm>
              <a:off x="1701417" y="1996727"/>
              <a:ext cx="182465" cy="172875"/>
            </a:xfrm>
            <a:custGeom>
              <a:avLst/>
              <a:gdLst/>
              <a:ahLst/>
              <a:cxnLst/>
              <a:rect l="l" t="t" r="r" b="b"/>
              <a:pathLst>
                <a:path w="2150" h="2037" extrusionOk="0">
                  <a:moveTo>
                    <a:pt x="2135" y="0"/>
                  </a:moveTo>
                  <a:lnTo>
                    <a:pt x="573" y="1925"/>
                  </a:lnTo>
                  <a:lnTo>
                    <a:pt x="15" y="1827"/>
                  </a:lnTo>
                  <a:lnTo>
                    <a:pt x="1" y="1925"/>
                  </a:lnTo>
                  <a:lnTo>
                    <a:pt x="601" y="2037"/>
                  </a:lnTo>
                  <a:lnTo>
                    <a:pt x="2149" y="70"/>
                  </a:lnTo>
                  <a:lnTo>
                    <a:pt x="21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4793;p52"/>
            <p:cNvSpPr/>
            <p:nvPr/>
          </p:nvSpPr>
          <p:spPr>
            <a:xfrm>
              <a:off x="1606790" y="2109177"/>
              <a:ext cx="75787" cy="42688"/>
            </a:xfrm>
            <a:custGeom>
              <a:avLst/>
              <a:gdLst/>
              <a:ahLst/>
              <a:cxnLst/>
              <a:rect l="l" t="t" r="r" b="b"/>
              <a:pathLst>
                <a:path w="893" h="503" extrusionOk="0">
                  <a:moveTo>
                    <a:pt x="307" y="0"/>
                  </a:moveTo>
                  <a:lnTo>
                    <a:pt x="14" y="293"/>
                  </a:lnTo>
                  <a:lnTo>
                    <a:pt x="0" y="405"/>
                  </a:lnTo>
                  <a:lnTo>
                    <a:pt x="586" y="502"/>
                  </a:lnTo>
                  <a:lnTo>
                    <a:pt x="893" y="181"/>
                  </a:lnTo>
                  <a:lnTo>
                    <a:pt x="879" y="112"/>
                  </a:lnTo>
                  <a:lnTo>
                    <a:pt x="307"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4794;p52"/>
            <p:cNvSpPr/>
            <p:nvPr/>
          </p:nvSpPr>
          <p:spPr>
            <a:xfrm>
              <a:off x="1606790" y="2118597"/>
              <a:ext cx="75787" cy="33268"/>
            </a:xfrm>
            <a:custGeom>
              <a:avLst/>
              <a:gdLst/>
              <a:ahLst/>
              <a:cxnLst/>
              <a:rect l="l" t="t" r="r" b="b"/>
              <a:pathLst>
                <a:path w="893" h="392" extrusionOk="0">
                  <a:moveTo>
                    <a:pt x="879" y="1"/>
                  </a:moveTo>
                  <a:lnTo>
                    <a:pt x="572" y="294"/>
                  </a:lnTo>
                  <a:lnTo>
                    <a:pt x="14" y="182"/>
                  </a:lnTo>
                  <a:lnTo>
                    <a:pt x="0" y="294"/>
                  </a:lnTo>
                  <a:lnTo>
                    <a:pt x="586" y="391"/>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4795;p52"/>
            <p:cNvSpPr/>
            <p:nvPr/>
          </p:nvSpPr>
          <p:spPr>
            <a:xfrm>
              <a:off x="1512077" y="2093731"/>
              <a:ext cx="75787" cy="42688"/>
            </a:xfrm>
            <a:custGeom>
              <a:avLst/>
              <a:gdLst/>
              <a:ahLst/>
              <a:cxnLst/>
              <a:rect l="l" t="t" r="r" b="b"/>
              <a:pathLst>
                <a:path w="893" h="503" extrusionOk="0">
                  <a:moveTo>
                    <a:pt x="307" y="1"/>
                  </a:moveTo>
                  <a:lnTo>
                    <a:pt x="14" y="294"/>
                  </a:lnTo>
                  <a:lnTo>
                    <a:pt x="0" y="391"/>
                  </a:lnTo>
                  <a:lnTo>
                    <a:pt x="586" y="503"/>
                  </a:lnTo>
                  <a:lnTo>
                    <a:pt x="893" y="168"/>
                  </a:lnTo>
                  <a:lnTo>
                    <a:pt x="879" y="98"/>
                  </a:lnTo>
                  <a:lnTo>
                    <a:pt x="307"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4796;p52"/>
            <p:cNvSpPr/>
            <p:nvPr/>
          </p:nvSpPr>
          <p:spPr>
            <a:xfrm>
              <a:off x="1512077" y="2102048"/>
              <a:ext cx="75787" cy="34371"/>
            </a:xfrm>
            <a:custGeom>
              <a:avLst/>
              <a:gdLst/>
              <a:ahLst/>
              <a:cxnLst/>
              <a:rect l="l" t="t" r="r" b="b"/>
              <a:pathLst>
                <a:path w="893" h="405" extrusionOk="0">
                  <a:moveTo>
                    <a:pt x="879" y="0"/>
                  </a:moveTo>
                  <a:lnTo>
                    <a:pt x="572" y="293"/>
                  </a:lnTo>
                  <a:lnTo>
                    <a:pt x="14" y="196"/>
                  </a:lnTo>
                  <a:lnTo>
                    <a:pt x="0" y="293"/>
                  </a:lnTo>
                  <a:lnTo>
                    <a:pt x="586" y="405"/>
                  </a:lnTo>
                  <a:lnTo>
                    <a:pt x="893" y="70"/>
                  </a:lnTo>
                  <a:lnTo>
                    <a:pt x="8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4797;p52"/>
            <p:cNvSpPr/>
            <p:nvPr/>
          </p:nvSpPr>
          <p:spPr>
            <a:xfrm>
              <a:off x="1416177" y="2078370"/>
              <a:ext cx="75872" cy="42688"/>
            </a:xfrm>
            <a:custGeom>
              <a:avLst/>
              <a:gdLst/>
              <a:ahLst/>
              <a:cxnLst/>
              <a:rect l="l" t="t" r="r" b="b"/>
              <a:pathLst>
                <a:path w="894" h="503" extrusionOk="0">
                  <a:moveTo>
                    <a:pt x="321" y="0"/>
                  </a:moveTo>
                  <a:lnTo>
                    <a:pt x="28" y="279"/>
                  </a:lnTo>
                  <a:lnTo>
                    <a:pt x="0" y="391"/>
                  </a:lnTo>
                  <a:lnTo>
                    <a:pt x="600" y="503"/>
                  </a:lnTo>
                  <a:lnTo>
                    <a:pt x="893" y="168"/>
                  </a:lnTo>
                  <a:lnTo>
                    <a:pt x="893"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4798;p52"/>
            <p:cNvSpPr/>
            <p:nvPr/>
          </p:nvSpPr>
          <p:spPr>
            <a:xfrm>
              <a:off x="1416177" y="2086687"/>
              <a:ext cx="75872" cy="34371"/>
            </a:xfrm>
            <a:custGeom>
              <a:avLst/>
              <a:gdLst/>
              <a:ahLst/>
              <a:cxnLst/>
              <a:rect l="l" t="t" r="r" b="b"/>
              <a:pathLst>
                <a:path w="894" h="405" extrusionOk="0">
                  <a:moveTo>
                    <a:pt x="893" y="0"/>
                  </a:moveTo>
                  <a:lnTo>
                    <a:pt x="572" y="293"/>
                  </a:lnTo>
                  <a:lnTo>
                    <a:pt x="28" y="181"/>
                  </a:lnTo>
                  <a:lnTo>
                    <a:pt x="0" y="293"/>
                  </a:lnTo>
                  <a:lnTo>
                    <a:pt x="600" y="405"/>
                  </a:lnTo>
                  <a:lnTo>
                    <a:pt x="893" y="70"/>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4799;p52"/>
            <p:cNvSpPr/>
            <p:nvPr/>
          </p:nvSpPr>
          <p:spPr>
            <a:xfrm>
              <a:off x="1321465" y="2061821"/>
              <a:ext cx="75872" cy="42688"/>
            </a:xfrm>
            <a:custGeom>
              <a:avLst/>
              <a:gdLst/>
              <a:ahLst/>
              <a:cxnLst/>
              <a:rect l="l" t="t" r="r" b="b"/>
              <a:pathLst>
                <a:path w="894" h="503" extrusionOk="0">
                  <a:moveTo>
                    <a:pt x="321" y="0"/>
                  </a:moveTo>
                  <a:lnTo>
                    <a:pt x="14" y="293"/>
                  </a:lnTo>
                  <a:lnTo>
                    <a:pt x="0" y="391"/>
                  </a:lnTo>
                  <a:lnTo>
                    <a:pt x="600" y="502"/>
                  </a:lnTo>
                  <a:lnTo>
                    <a:pt x="893" y="168"/>
                  </a:lnTo>
                  <a:lnTo>
                    <a:pt x="879"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4800;p52"/>
            <p:cNvSpPr/>
            <p:nvPr/>
          </p:nvSpPr>
          <p:spPr>
            <a:xfrm>
              <a:off x="1321465" y="2070053"/>
              <a:ext cx="75872" cy="34456"/>
            </a:xfrm>
            <a:custGeom>
              <a:avLst/>
              <a:gdLst/>
              <a:ahLst/>
              <a:cxnLst/>
              <a:rect l="l" t="t" r="r" b="b"/>
              <a:pathLst>
                <a:path w="894" h="406" extrusionOk="0">
                  <a:moveTo>
                    <a:pt x="879" y="1"/>
                  </a:moveTo>
                  <a:lnTo>
                    <a:pt x="572" y="294"/>
                  </a:lnTo>
                  <a:lnTo>
                    <a:pt x="14" y="196"/>
                  </a:lnTo>
                  <a:lnTo>
                    <a:pt x="0" y="294"/>
                  </a:lnTo>
                  <a:lnTo>
                    <a:pt x="600" y="405"/>
                  </a:lnTo>
                  <a:lnTo>
                    <a:pt x="893" y="71"/>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4801;p52"/>
            <p:cNvSpPr/>
            <p:nvPr/>
          </p:nvSpPr>
          <p:spPr>
            <a:xfrm>
              <a:off x="1321465" y="2075994"/>
              <a:ext cx="75872" cy="29704"/>
            </a:xfrm>
            <a:custGeom>
              <a:avLst/>
              <a:gdLst/>
              <a:ahLst/>
              <a:cxnLst/>
              <a:rect l="l" t="t" r="r" b="b"/>
              <a:pathLst>
                <a:path w="894" h="350" extrusionOk="0">
                  <a:moveTo>
                    <a:pt x="0" y="224"/>
                  </a:moveTo>
                  <a:lnTo>
                    <a:pt x="586" y="307"/>
                  </a:lnTo>
                  <a:lnTo>
                    <a:pt x="893" y="1"/>
                  </a:lnTo>
                  <a:lnTo>
                    <a:pt x="600" y="34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4802;p52"/>
            <p:cNvSpPr/>
            <p:nvPr/>
          </p:nvSpPr>
          <p:spPr>
            <a:xfrm>
              <a:off x="1211391" y="1838025"/>
              <a:ext cx="858265" cy="413220"/>
            </a:xfrm>
            <a:custGeom>
              <a:avLst/>
              <a:gdLst/>
              <a:ahLst/>
              <a:cxnLst/>
              <a:rect l="l" t="t" r="r" b="b"/>
              <a:pathLst>
                <a:path w="10113" h="4869" extrusionOk="0">
                  <a:moveTo>
                    <a:pt x="0" y="3572"/>
                  </a:moveTo>
                  <a:cubicBezTo>
                    <a:pt x="0" y="3572"/>
                    <a:pt x="6263" y="4632"/>
                    <a:pt x="6626" y="4534"/>
                  </a:cubicBezTo>
                  <a:cubicBezTo>
                    <a:pt x="7002" y="4450"/>
                    <a:pt x="10113" y="1"/>
                    <a:pt x="10113" y="1"/>
                  </a:cubicBezTo>
                  <a:lnTo>
                    <a:pt x="6696" y="4869"/>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4803;p52"/>
            <p:cNvSpPr/>
            <p:nvPr/>
          </p:nvSpPr>
          <p:spPr>
            <a:xfrm>
              <a:off x="2069573" y="1658105"/>
              <a:ext cx="67639" cy="188321"/>
            </a:xfrm>
            <a:custGeom>
              <a:avLst/>
              <a:gdLst/>
              <a:ahLst/>
              <a:cxnLst/>
              <a:rect l="l" t="t" r="r" b="b"/>
              <a:pathLst>
                <a:path w="797" h="2219" extrusionOk="0">
                  <a:moveTo>
                    <a:pt x="796" y="1"/>
                  </a:moveTo>
                  <a:lnTo>
                    <a:pt x="1" y="2121"/>
                  </a:lnTo>
                  <a:lnTo>
                    <a:pt x="140" y="2219"/>
                  </a:lnTo>
                  <a:lnTo>
                    <a:pt x="7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4804;p52"/>
            <p:cNvSpPr/>
            <p:nvPr/>
          </p:nvSpPr>
          <p:spPr>
            <a:xfrm>
              <a:off x="3174126" y="3356816"/>
              <a:ext cx="153950" cy="203767"/>
            </a:xfrm>
            <a:custGeom>
              <a:avLst/>
              <a:gdLst/>
              <a:ahLst/>
              <a:cxnLst/>
              <a:rect l="l" t="t" r="r" b="b"/>
              <a:pathLst>
                <a:path w="1814" h="2401" extrusionOk="0">
                  <a:moveTo>
                    <a:pt x="1186" y="1"/>
                  </a:moveTo>
                  <a:cubicBezTo>
                    <a:pt x="1067" y="11"/>
                    <a:pt x="949" y="21"/>
                    <a:pt x="831" y="21"/>
                  </a:cubicBezTo>
                  <a:cubicBezTo>
                    <a:pt x="782" y="21"/>
                    <a:pt x="733" y="19"/>
                    <a:pt x="684" y="15"/>
                  </a:cubicBezTo>
                  <a:cubicBezTo>
                    <a:pt x="488" y="684"/>
                    <a:pt x="265" y="1396"/>
                    <a:pt x="0" y="2121"/>
                  </a:cubicBezTo>
                  <a:lnTo>
                    <a:pt x="223" y="2107"/>
                  </a:lnTo>
                  <a:lnTo>
                    <a:pt x="474" y="2065"/>
                  </a:lnTo>
                  <a:lnTo>
                    <a:pt x="628" y="1563"/>
                  </a:lnTo>
                  <a:lnTo>
                    <a:pt x="893" y="1535"/>
                  </a:lnTo>
                  <a:lnTo>
                    <a:pt x="893" y="1535"/>
                  </a:lnTo>
                  <a:cubicBezTo>
                    <a:pt x="781" y="1814"/>
                    <a:pt x="697" y="2107"/>
                    <a:pt x="614" y="2400"/>
                  </a:cubicBezTo>
                  <a:cubicBezTo>
                    <a:pt x="684" y="2386"/>
                    <a:pt x="753" y="2358"/>
                    <a:pt x="823" y="2344"/>
                  </a:cubicBezTo>
                  <a:cubicBezTo>
                    <a:pt x="893" y="2316"/>
                    <a:pt x="962" y="2302"/>
                    <a:pt x="1032" y="2289"/>
                  </a:cubicBezTo>
                  <a:lnTo>
                    <a:pt x="1074" y="2289"/>
                  </a:lnTo>
                  <a:cubicBezTo>
                    <a:pt x="1200" y="1870"/>
                    <a:pt x="1437" y="1187"/>
                    <a:pt x="1813" y="252"/>
                  </a:cubicBezTo>
                  <a:lnTo>
                    <a:pt x="1813" y="252"/>
                  </a:lnTo>
                  <a:cubicBezTo>
                    <a:pt x="1646" y="280"/>
                    <a:pt x="1479" y="308"/>
                    <a:pt x="1297" y="308"/>
                  </a:cubicBezTo>
                  <a:cubicBezTo>
                    <a:pt x="1200" y="629"/>
                    <a:pt x="1130" y="894"/>
                    <a:pt x="1060" y="1061"/>
                  </a:cubicBezTo>
                  <a:cubicBezTo>
                    <a:pt x="1018" y="1075"/>
                    <a:pt x="962" y="1103"/>
                    <a:pt x="921" y="1103"/>
                  </a:cubicBezTo>
                  <a:cubicBezTo>
                    <a:pt x="921" y="1103"/>
                    <a:pt x="879" y="1103"/>
                    <a:pt x="809" y="1117"/>
                  </a:cubicBezTo>
                  <a:cubicBezTo>
                    <a:pt x="921" y="740"/>
                    <a:pt x="1046" y="364"/>
                    <a:pt x="1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4805;p52"/>
            <p:cNvSpPr/>
            <p:nvPr/>
          </p:nvSpPr>
          <p:spPr>
            <a:xfrm>
              <a:off x="3290140" y="3492350"/>
              <a:ext cx="60426" cy="75277"/>
            </a:xfrm>
            <a:custGeom>
              <a:avLst/>
              <a:gdLst/>
              <a:ahLst/>
              <a:cxnLst/>
              <a:rect l="l" t="t" r="r" b="b"/>
              <a:pathLst>
                <a:path w="712" h="887" extrusionOk="0">
                  <a:moveTo>
                    <a:pt x="389" y="1"/>
                  </a:moveTo>
                  <a:cubicBezTo>
                    <a:pt x="275" y="1"/>
                    <a:pt x="167" y="55"/>
                    <a:pt x="98" y="148"/>
                  </a:cubicBezTo>
                  <a:cubicBezTo>
                    <a:pt x="56" y="203"/>
                    <a:pt x="42" y="287"/>
                    <a:pt x="56" y="357"/>
                  </a:cubicBezTo>
                  <a:cubicBezTo>
                    <a:pt x="80" y="353"/>
                    <a:pt x="105" y="351"/>
                    <a:pt x="129" y="351"/>
                  </a:cubicBezTo>
                  <a:cubicBezTo>
                    <a:pt x="187" y="351"/>
                    <a:pt x="244" y="361"/>
                    <a:pt x="293" y="371"/>
                  </a:cubicBezTo>
                  <a:cubicBezTo>
                    <a:pt x="307" y="357"/>
                    <a:pt x="307" y="329"/>
                    <a:pt x="293" y="315"/>
                  </a:cubicBezTo>
                  <a:cubicBezTo>
                    <a:pt x="307" y="273"/>
                    <a:pt x="321" y="245"/>
                    <a:pt x="363" y="231"/>
                  </a:cubicBezTo>
                  <a:cubicBezTo>
                    <a:pt x="391" y="245"/>
                    <a:pt x="405" y="273"/>
                    <a:pt x="405" y="301"/>
                  </a:cubicBezTo>
                  <a:cubicBezTo>
                    <a:pt x="405" y="315"/>
                    <a:pt x="391" y="343"/>
                    <a:pt x="391" y="357"/>
                  </a:cubicBezTo>
                  <a:cubicBezTo>
                    <a:pt x="307" y="440"/>
                    <a:pt x="223" y="510"/>
                    <a:pt x="126" y="566"/>
                  </a:cubicBezTo>
                  <a:cubicBezTo>
                    <a:pt x="42" y="608"/>
                    <a:pt x="0" y="705"/>
                    <a:pt x="14" y="789"/>
                  </a:cubicBezTo>
                  <a:cubicBezTo>
                    <a:pt x="36" y="778"/>
                    <a:pt x="64" y="773"/>
                    <a:pt x="99" y="773"/>
                  </a:cubicBezTo>
                  <a:cubicBezTo>
                    <a:pt x="197" y="773"/>
                    <a:pt x="345" y="815"/>
                    <a:pt x="530" y="887"/>
                  </a:cubicBezTo>
                  <a:cubicBezTo>
                    <a:pt x="558" y="817"/>
                    <a:pt x="614" y="747"/>
                    <a:pt x="670" y="692"/>
                  </a:cubicBezTo>
                  <a:cubicBezTo>
                    <a:pt x="600" y="650"/>
                    <a:pt x="502" y="622"/>
                    <a:pt x="418" y="608"/>
                  </a:cubicBezTo>
                  <a:cubicBezTo>
                    <a:pt x="586" y="510"/>
                    <a:pt x="670" y="413"/>
                    <a:pt x="697" y="315"/>
                  </a:cubicBezTo>
                  <a:cubicBezTo>
                    <a:pt x="711" y="217"/>
                    <a:pt x="683" y="134"/>
                    <a:pt x="614" y="78"/>
                  </a:cubicBezTo>
                  <a:cubicBezTo>
                    <a:pt x="558" y="36"/>
                    <a:pt x="516" y="22"/>
                    <a:pt x="460" y="8"/>
                  </a:cubicBezTo>
                  <a:cubicBezTo>
                    <a:pt x="436" y="3"/>
                    <a:pt x="412" y="1"/>
                    <a:pt x="3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4806;p52"/>
            <p:cNvSpPr/>
            <p:nvPr/>
          </p:nvSpPr>
          <p:spPr>
            <a:xfrm>
              <a:off x="3358798" y="3453735"/>
              <a:ext cx="140880" cy="133327"/>
            </a:xfrm>
            <a:custGeom>
              <a:avLst/>
              <a:gdLst/>
              <a:ahLst/>
              <a:cxnLst/>
              <a:rect l="l" t="t" r="r" b="b"/>
              <a:pathLst>
                <a:path w="1660" h="1571" extrusionOk="0">
                  <a:moveTo>
                    <a:pt x="990" y="630"/>
                  </a:moveTo>
                  <a:cubicBezTo>
                    <a:pt x="1116" y="672"/>
                    <a:pt x="1158" y="728"/>
                    <a:pt x="1130" y="840"/>
                  </a:cubicBezTo>
                  <a:cubicBezTo>
                    <a:pt x="1088" y="923"/>
                    <a:pt x="1046" y="979"/>
                    <a:pt x="976" y="1035"/>
                  </a:cubicBezTo>
                  <a:cubicBezTo>
                    <a:pt x="862" y="1150"/>
                    <a:pt x="712" y="1218"/>
                    <a:pt x="548" y="1218"/>
                  </a:cubicBezTo>
                  <a:cubicBezTo>
                    <a:pt x="533" y="1218"/>
                    <a:pt x="518" y="1217"/>
                    <a:pt x="502" y="1216"/>
                  </a:cubicBezTo>
                  <a:cubicBezTo>
                    <a:pt x="446" y="1188"/>
                    <a:pt x="418" y="1133"/>
                    <a:pt x="418" y="1035"/>
                  </a:cubicBezTo>
                  <a:cubicBezTo>
                    <a:pt x="460" y="895"/>
                    <a:pt x="544" y="798"/>
                    <a:pt x="656" y="714"/>
                  </a:cubicBezTo>
                  <a:cubicBezTo>
                    <a:pt x="753" y="658"/>
                    <a:pt x="865" y="630"/>
                    <a:pt x="990" y="630"/>
                  </a:cubicBezTo>
                  <a:close/>
                  <a:moveTo>
                    <a:pt x="1161" y="1"/>
                  </a:moveTo>
                  <a:cubicBezTo>
                    <a:pt x="1117" y="1"/>
                    <a:pt x="1073" y="5"/>
                    <a:pt x="1032" y="17"/>
                  </a:cubicBezTo>
                  <a:cubicBezTo>
                    <a:pt x="893" y="31"/>
                    <a:pt x="753" y="72"/>
                    <a:pt x="614" y="128"/>
                  </a:cubicBezTo>
                  <a:cubicBezTo>
                    <a:pt x="474" y="226"/>
                    <a:pt x="335" y="338"/>
                    <a:pt x="223" y="463"/>
                  </a:cubicBezTo>
                  <a:cubicBezTo>
                    <a:pt x="112" y="603"/>
                    <a:pt x="28" y="784"/>
                    <a:pt x="0" y="965"/>
                  </a:cubicBezTo>
                  <a:cubicBezTo>
                    <a:pt x="0" y="1091"/>
                    <a:pt x="28" y="1230"/>
                    <a:pt x="98" y="1342"/>
                  </a:cubicBezTo>
                  <a:cubicBezTo>
                    <a:pt x="140" y="1426"/>
                    <a:pt x="223" y="1481"/>
                    <a:pt x="321" y="1523"/>
                  </a:cubicBezTo>
                  <a:cubicBezTo>
                    <a:pt x="405" y="1555"/>
                    <a:pt x="496" y="1570"/>
                    <a:pt x="584" y="1570"/>
                  </a:cubicBezTo>
                  <a:cubicBezTo>
                    <a:pt x="613" y="1570"/>
                    <a:pt x="642" y="1568"/>
                    <a:pt x="670" y="1565"/>
                  </a:cubicBezTo>
                  <a:cubicBezTo>
                    <a:pt x="809" y="1537"/>
                    <a:pt x="949" y="1481"/>
                    <a:pt x="1074" y="1398"/>
                  </a:cubicBezTo>
                  <a:cubicBezTo>
                    <a:pt x="1130" y="1370"/>
                    <a:pt x="1186" y="1328"/>
                    <a:pt x="1228" y="1286"/>
                  </a:cubicBezTo>
                  <a:cubicBezTo>
                    <a:pt x="1311" y="1216"/>
                    <a:pt x="1381" y="1133"/>
                    <a:pt x="1437" y="1049"/>
                  </a:cubicBezTo>
                  <a:cubicBezTo>
                    <a:pt x="1520" y="937"/>
                    <a:pt x="1590" y="798"/>
                    <a:pt x="1632" y="658"/>
                  </a:cubicBezTo>
                  <a:cubicBezTo>
                    <a:pt x="1660" y="547"/>
                    <a:pt x="1660" y="421"/>
                    <a:pt x="1632" y="310"/>
                  </a:cubicBezTo>
                  <a:cubicBezTo>
                    <a:pt x="1590" y="170"/>
                    <a:pt x="1479" y="59"/>
                    <a:pt x="1339" y="17"/>
                  </a:cubicBezTo>
                  <a:cubicBezTo>
                    <a:pt x="1283" y="9"/>
                    <a:pt x="1222" y="1"/>
                    <a:pt x="1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4807;p52"/>
            <p:cNvSpPr/>
            <p:nvPr/>
          </p:nvSpPr>
          <p:spPr>
            <a:xfrm>
              <a:off x="1233881" y="2155345"/>
              <a:ext cx="80539" cy="108970"/>
            </a:xfrm>
            <a:custGeom>
              <a:avLst/>
              <a:gdLst/>
              <a:ahLst/>
              <a:cxnLst/>
              <a:rect l="l" t="t" r="r" b="b"/>
              <a:pathLst>
                <a:path w="949" h="1284" extrusionOk="0">
                  <a:moveTo>
                    <a:pt x="712" y="0"/>
                  </a:moveTo>
                  <a:cubicBezTo>
                    <a:pt x="475" y="70"/>
                    <a:pt x="237" y="126"/>
                    <a:pt x="0" y="168"/>
                  </a:cubicBezTo>
                  <a:lnTo>
                    <a:pt x="112" y="851"/>
                  </a:lnTo>
                  <a:cubicBezTo>
                    <a:pt x="168" y="795"/>
                    <a:pt x="237" y="753"/>
                    <a:pt x="307" y="725"/>
                  </a:cubicBezTo>
                  <a:cubicBezTo>
                    <a:pt x="353" y="715"/>
                    <a:pt x="395" y="710"/>
                    <a:pt x="432" y="710"/>
                  </a:cubicBezTo>
                  <a:cubicBezTo>
                    <a:pt x="539" y="710"/>
                    <a:pt x="604" y="754"/>
                    <a:pt x="614" y="837"/>
                  </a:cubicBezTo>
                  <a:cubicBezTo>
                    <a:pt x="614" y="910"/>
                    <a:pt x="571" y="951"/>
                    <a:pt x="486" y="951"/>
                  </a:cubicBezTo>
                  <a:cubicBezTo>
                    <a:pt x="474" y="951"/>
                    <a:pt x="461" y="950"/>
                    <a:pt x="447" y="949"/>
                  </a:cubicBezTo>
                  <a:cubicBezTo>
                    <a:pt x="377" y="921"/>
                    <a:pt x="321" y="893"/>
                    <a:pt x="265" y="851"/>
                  </a:cubicBezTo>
                  <a:cubicBezTo>
                    <a:pt x="210" y="935"/>
                    <a:pt x="140" y="1004"/>
                    <a:pt x="70" y="1088"/>
                  </a:cubicBezTo>
                  <a:cubicBezTo>
                    <a:pt x="196" y="1200"/>
                    <a:pt x="363" y="1269"/>
                    <a:pt x="544" y="1283"/>
                  </a:cubicBezTo>
                  <a:cubicBezTo>
                    <a:pt x="642" y="1283"/>
                    <a:pt x="740" y="1228"/>
                    <a:pt x="823" y="1158"/>
                  </a:cubicBezTo>
                  <a:cubicBezTo>
                    <a:pt x="907" y="1046"/>
                    <a:pt x="949" y="907"/>
                    <a:pt x="949" y="781"/>
                  </a:cubicBezTo>
                  <a:cubicBezTo>
                    <a:pt x="935" y="684"/>
                    <a:pt x="893" y="586"/>
                    <a:pt x="823" y="530"/>
                  </a:cubicBezTo>
                  <a:cubicBezTo>
                    <a:pt x="726" y="446"/>
                    <a:pt x="600" y="405"/>
                    <a:pt x="475" y="405"/>
                  </a:cubicBezTo>
                  <a:cubicBezTo>
                    <a:pt x="419" y="405"/>
                    <a:pt x="377" y="419"/>
                    <a:pt x="335" y="419"/>
                  </a:cubicBezTo>
                  <a:lnTo>
                    <a:pt x="321" y="377"/>
                  </a:lnTo>
                  <a:cubicBezTo>
                    <a:pt x="475" y="335"/>
                    <a:pt x="628" y="307"/>
                    <a:pt x="781" y="307"/>
                  </a:cubicBezTo>
                  <a:cubicBezTo>
                    <a:pt x="754" y="209"/>
                    <a:pt x="726" y="98"/>
                    <a:pt x="7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4808;p52"/>
            <p:cNvSpPr/>
            <p:nvPr/>
          </p:nvSpPr>
          <p:spPr>
            <a:xfrm>
              <a:off x="963917" y="2061821"/>
              <a:ext cx="113807" cy="170753"/>
            </a:xfrm>
            <a:custGeom>
              <a:avLst/>
              <a:gdLst/>
              <a:ahLst/>
              <a:cxnLst/>
              <a:rect l="l" t="t" r="r" b="b"/>
              <a:pathLst>
                <a:path w="1341" h="2012" extrusionOk="0">
                  <a:moveTo>
                    <a:pt x="1033" y="0"/>
                  </a:moveTo>
                  <a:cubicBezTo>
                    <a:pt x="963" y="28"/>
                    <a:pt x="894" y="70"/>
                    <a:pt x="824" y="112"/>
                  </a:cubicBezTo>
                  <a:cubicBezTo>
                    <a:pt x="712" y="168"/>
                    <a:pt x="615" y="237"/>
                    <a:pt x="531" y="321"/>
                  </a:cubicBezTo>
                  <a:cubicBezTo>
                    <a:pt x="406" y="447"/>
                    <a:pt x="294" y="586"/>
                    <a:pt x="196" y="739"/>
                  </a:cubicBezTo>
                  <a:cubicBezTo>
                    <a:pt x="140" y="851"/>
                    <a:pt x="85" y="949"/>
                    <a:pt x="57" y="1060"/>
                  </a:cubicBezTo>
                  <a:cubicBezTo>
                    <a:pt x="1" y="1256"/>
                    <a:pt x="1" y="1465"/>
                    <a:pt x="57" y="1646"/>
                  </a:cubicBezTo>
                  <a:cubicBezTo>
                    <a:pt x="85" y="1716"/>
                    <a:pt x="113" y="1772"/>
                    <a:pt x="154" y="1827"/>
                  </a:cubicBezTo>
                  <a:cubicBezTo>
                    <a:pt x="196" y="1855"/>
                    <a:pt x="224" y="1897"/>
                    <a:pt x="266" y="1911"/>
                  </a:cubicBezTo>
                  <a:cubicBezTo>
                    <a:pt x="375" y="1972"/>
                    <a:pt x="506" y="2011"/>
                    <a:pt x="630" y="2011"/>
                  </a:cubicBezTo>
                  <a:cubicBezTo>
                    <a:pt x="648" y="2011"/>
                    <a:pt x="666" y="2011"/>
                    <a:pt x="684" y="2009"/>
                  </a:cubicBezTo>
                  <a:cubicBezTo>
                    <a:pt x="824" y="1981"/>
                    <a:pt x="950" y="1939"/>
                    <a:pt x="1061" y="1855"/>
                  </a:cubicBezTo>
                  <a:cubicBezTo>
                    <a:pt x="1159" y="1800"/>
                    <a:pt x="1256" y="1730"/>
                    <a:pt x="1340" y="1646"/>
                  </a:cubicBezTo>
                  <a:lnTo>
                    <a:pt x="1103" y="1228"/>
                  </a:lnTo>
                  <a:cubicBezTo>
                    <a:pt x="1103" y="1242"/>
                    <a:pt x="1089" y="1270"/>
                    <a:pt x="1047" y="1311"/>
                  </a:cubicBezTo>
                  <a:cubicBezTo>
                    <a:pt x="977" y="1409"/>
                    <a:pt x="880" y="1479"/>
                    <a:pt x="754" y="1507"/>
                  </a:cubicBezTo>
                  <a:lnTo>
                    <a:pt x="684" y="1507"/>
                  </a:lnTo>
                  <a:cubicBezTo>
                    <a:pt x="573" y="1465"/>
                    <a:pt x="531" y="1339"/>
                    <a:pt x="573" y="1158"/>
                  </a:cubicBezTo>
                  <a:cubicBezTo>
                    <a:pt x="601" y="1046"/>
                    <a:pt x="671" y="949"/>
                    <a:pt x="754" y="865"/>
                  </a:cubicBezTo>
                  <a:cubicBezTo>
                    <a:pt x="838" y="795"/>
                    <a:pt x="936" y="739"/>
                    <a:pt x="1061" y="712"/>
                  </a:cubicBezTo>
                  <a:lnTo>
                    <a:pt x="10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4809;p52"/>
            <p:cNvSpPr/>
            <p:nvPr/>
          </p:nvSpPr>
          <p:spPr>
            <a:xfrm>
              <a:off x="1093001" y="2002583"/>
              <a:ext cx="105405" cy="208435"/>
            </a:xfrm>
            <a:custGeom>
              <a:avLst/>
              <a:gdLst/>
              <a:ahLst/>
              <a:cxnLst/>
              <a:rect l="l" t="t" r="r" b="b"/>
              <a:pathLst>
                <a:path w="1242" h="2456" extrusionOk="0">
                  <a:moveTo>
                    <a:pt x="1144" y="1"/>
                  </a:moveTo>
                  <a:cubicBezTo>
                    <a:pt x="1005" y="98"/>
                    <a:pt x="851" y="182"/>
                    <a:pt x="698" y="238"/>
                  </a:cubicBezTo>
                  <a:cubicBezTo>
                    <a:pt x="726" y="587"/>
                    <a:pt x="754" y="852"/>
                    <a:pt x="768" y="1047"/>
                  </a:cubicBezTo>
                  <a:cubicBezTo>
                    <a:pt x="726" y="1075"/>
                    <a:pt x="684" y="1103"/>
                    <a:pt x="642" y="1117"/>
                  </a:cubicBezTo>
                  <a:lnTo>
                    <a:pt x="544" y="1186"/>
                  </a:lnTo>
                  <a:cubicBezTo>
                    <a:pt x="516" y="796"/>
                    <a:pt x="475" y="405"/>
                    <a:pt x="475" y="15"/>
                  </a:cubicBezTo>
                  <a:cubicBezTo>
                    <a:pt x="321" y="98"/>
                    <a:pt x="168" y="168"/>
                    <a:pt x="0" y="238"/>
                  </a:cubicBezTo>
                  <a:cubicBezTo>
                    <a:pt x="84" y="921"/>
                    <a:pt x="140" y="1661"/>
                    <a:pt x="182" y="2442"/>
                  </a:cubicBezTo>
                  <a:lnTo>
                    <a:pt x="377" y="2330"/>
                  </a:lnTo>
                  <a:lnTo>
                    <a:pt x="600" y="2205"/>
                  </a:lnTo>
                  <a:cubicBezTo>
                    <a:pt x="572" y="1898"/>
                    <a:pt x="558" y="1730"/>
                    <a:pt x="558" y="1675"/>
                  </a:cubicBezTo>
                  <a:lnTo>
                    <a:pt x="782" y="1549"/>
                  </a:lnTo>
                  <a:cubicBezTo>
                    <a:pt x="795" y="1981"/>
                    <a:pt x="823" y="2288"/>
                    <a:pt x="851" y="2456"/>
                  </a:cubicBezTo>
                  <a:cubicBezTo>
                    <a:pt x="907" y="2400"/>
                    <a:pt x="991" y="2344"/>
                    <a:pt x="1033" y="2316"/>
                  </a:cubicBezTo>
                  <a:cubicBezTo>
                    <a:pt x="1074" y="2274"/>
                    <a:pt x="1130" y="2233"/>
                    <a:pt x="1200" y="2191"/>
                  </a:cubicBezTo>
                  <a:lnTo>
                    <a:pt x="1242" y="2163"/>
                  </a:lnTo>
                  <a:cubicBezTo>
                    <a:pt x="1186" y="1730"/>
                    <a:pt x="1158" y="1005"/>
                    <a:pt x="1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4810;p52"/>
            <p:cNvSpPr/>
            <p:nvPr/>
          </p:nvSpPr>
          <p:spPr>
            <a:xfrm>
              <a:off x="1567666" y="2274839"/>
              <a:ext cx="112534" cy="170838"/>
            </a:xfrm>
            <a:custGeom>
              <a:avLst/>
              <a:gdLst/>
              <a:ahLst/>
              <a:cxnLst/>
              <a:rect l="l" t="t" r="r" b="b"/>
              <a:pathLst>
                <a:path w="1326" h="2013" extrusionOk="0">
                  <a:moveTo>
                    <a:pt x="1033" y="1"/>
                  </a:moveTo>
                  <a:cubicBezTo>
                    <a:pt x="949" y="29"/>
                    <a:pt x="880" y="71"/>
                    <a:pt x="824" y="113"/>
                  </a:cubicBezTo>
                  <a:cubicBezTo>
                    <a:pt x="712" y="168"/>
                    <a:pt x="615" y="238"/>
                    <a:pt x="531" y="336"/>
                  </a:cubicBezTo>
                  <a:cubicBezTo>
                    <a:pt x="405" y="461"/>
                    <a:pt x="294" y="601"/>
                    <a:pt x="196" y="740"/>
                  </a:cubicBezTo>
                  <a:cubicBezTo>
                    <a:pt x="140" y="852"/>
                    <a:pt x="84" y="949"/>
                    <a:pt x="57" y="1075"/>
                  </a:cubicBezTo>
                  <a:cubicBezTo>
                    <a:pt x="1" y="1256"/>
                    <a:pt x="1" y="1466"/>
                    <a:pt x="57" y="1647"/>
                  </a:cubicBezTo>
                  <a:cubicBezTo>
                    <a:pt x="71" y="1717"/>
                    <a:pt x="112" y="1772"/>
                    <a:pt x="154" y="1828"/>
                  </a:cubicBezTo>
                  <a:cubicBezTo>
                    <a:pt x="182" y="1856"/>
                    <a:pt x="224" y="1898"/>
                    <a:pt x="266" y="1926"/>
                  </a:cubicBezTo>
                  <a:cubicBezTo>
                    <a:pt x="375" y="1974"/>
                    <a:pt x="494" y="2012"/>
                    <a:pt x="624" y="2012"/>
                  </a:cubicBezTo>
                  <a:cubicBezTo>
                    <a:pt x="644" y="2012"/>
                    <a:pt x="664" y="2011"/>
                    <a:pt x="684" y="2010"/>
                  </a:cubicBezTo>
                  <a:cubicBezTo>
                    <a:pt x="810" y="1982"/>
                    <a:pt x="935" y="1940"/>
                    <a:pt x="1047" y="1856"/>
                  </a:cubicBezTo>
                  <a:cubicBezTo>
                    <a:pt x="1159" y="1800"/>
                    <a:pt x="1242" y="1731"/>
                    <a:pt x="1326" y="1647"/>
                  </a:cubicBezTo>
                  <a:lnTo>
                    <a:pt x="1089" y="1228"/>
                  </a:lnTo>
                  <a:cubicBezTo>
                    <a:pt x="1075" y="1256"/>
                    <a:pt x="1061" y="1284"/>
                    <a:pt x="1047" y="1312"/>
                  </a:cubicBezTo>
                  <a:cubicBezTo>
                    <a:pt x="963" y="1410"/>
                    <a:pt x="866" y="1479"/>
                    <a:pt x="754" y="1507"/>
                  </a:cubicBezTo>
                  <a:lnTo>
                    <a:pt x="670" y="1507"/>
                  </a:lnTo>
                  <a:cubicBezTo>
                    <a:pt x="559" y="1466"/>
                    <a:pt x="531" y="1340"/>
                    <a:pt x="559" y="1159"/>
                  </a:cubicBezTo>
                  <a:cubicBezTo>
                    <a:pt x="601" y="1047"/>
                    <a:pt x="670" y="949"/>
                    <a:pt x="754" y="866"/>
                  </a:cubicBezTo>
                  <a:cubicBezTo>
                    <a:pt x="838" y="796"/>
                    <a:pt x="935" y="740"/>
                    <a:pt x="1047" y="726"/>
                  </a:cubicBezTo>
                  <a:lnTo>
                    <a:pt x="10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4811;p52"/>
            <p:cNvSpPr/>
            <p:nvPr/>
          </p:nvSpPr>
          <p:spPr>
            <a:xfrm>
              <a:off x="1696749" y="2215686"/>
              <a:ext cx="104217" cy="208435"/>
            </a:xfrm>
            <a:custGeom>
              <a:avLst/>
              <a:gdLst/>
              <a:ahLst/>
              <a:cxnLst/>
              <a:rect l="l" t="t" r="r" b="b"/>
              <a:pathLst>
                <a:path w="1228" h="2456" extrusionOk="0">
                  <a:moveTo>
                    <a:pt x="1144" y="0"/>
                  </a:moveTo>
                  <a:cubicBezTo>
                    <a:pt x="991" y="98"/>
                    <a:pt x="851" y="182"/>
                    <a:pt x="684" y="238"/>
                  </a:cubicBezTo>
                  <a:cubicBezTo>
                    <a:pt x="726" y="586"/>
                    <a:pt x="739" y="851"/>
                    <a:pt x="753" y="1047"/>
                  </a:cubicBezTo>
                  <a:lnTo>
                    <a:pt x="642" y="1116"/>
                  </a:lnTo>
                  <a:cubicBezTo>
                    <a:pt x="600" y="1144"/>
                    <a:pt x="572" y="1158"/>
                    <a:pt x="544" y="1186"/>
                  </a:cubicBezTo>
                  <a:cubicBezTo>
                    <a:pt x="502" y="796"/>
                    <a:pt x="474" y="405"/>
                    <a:pt x="474" y="14"/>
                  </a:cubicBezTo>
                  <a:cubicBezTo>
                    <a:pt x="321" y="98"/>
                    <a:pt x="168" y="168"/>
                    <a:pt x="0" y="224"/>
                  </a:cubicBezTo>
                  <a:cubicBezTo>
                    <a:pt x="70" y="921"/>
                    <a:pt x="140" y="1660"/>
                    <a:pt x="168" y="2442"/>
                  </a:cubicBezTo>
                  <a:lnTo>
                    <a:pt x="377" y="2330"/>
                  </a:lnTo>
                  <a:lnTo>
                    <a:pt x="586" y="2190"/>
                  </a:lnTo>
                  <a:cubicBezTo>
                    <a:pt x="558" y="1898"/>
                    <a:pt x="544" y="1730"/>
                    <a:pt x="544" y="1674"/>
                  </a:cubicBezTo>
                  <a:lnTo>
                    <a:pt x="767" y="1549"/>
                  </a:lnTo>
                  <a:cubicBezTo>
                    <a:pt x="795" y="1981"/>
                    <a:pt x="823" y="2288"/>
                    <a:pt x="851" y="2455"/>
                  </a:cubicBezTo>
                  <a:cubicBezTo>
                    <a:pt x="907" y="2414"/>
                    <a:pt x="963" y="2358"/>
                    <a:pt x="1018" y="2316"/>
                  </a:cubicBezTo>
                  <a:cubicBezTo>
                    <a:pt x="1074" y="2274"/>
                    <a:pt x="1130" y="2232"/>
                    <a:pt x="1200" y="2190"/>
                  </a:cubicBezTo>
                  <a:lnTo>
                    <a:pt x="1228" y="2163"/>
                  </a:lnTo>
                  <a:cubicBezTo>
                    <a:pt x="1186" y="1730"/>
                    <a:pt x="1158" y="1019"/>
                    <a:pt x="1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4812;p52"/>
            <p:cNvSpPr/>
            <p:nvPr/>
          </p:nvSpPr>
          <p:spPr>
            <a:xfrm>
              <a:off x="1265791" y="2476824"/>
              <a:ext cx="100738" cy="122464"/>
            </a:xfrm>
            <a:custGeom>
              <a:avLst/>
              <a:gdLst/>
              <a:ahLst/>
              <a:cxnLst/>
              <a:rect l="l" t="t" r="r" b="b"/>
              <a:pathLst>
                <a:path w="1187" h="1443" extrusionOk="0">
                  <a:moveTo>
                    <a:pt x="646" y="1"/>
                  </a:moveTo>
                  <a:cubicBezTo>
                    <a:pt x="622" y="1"/>
                    <a:pt x="597" y="3"/>
                    <a:pt x="573" y="6"/>
                  </a:cubicBezTo>
                  <a:cubicBezTo>
                    <a:pt x="350" y="6"/>
                    <a:pt x="140" y="146"/>
                    <a:pt x="43" y="355"/>
                  </a:cubicBezTo>
                  <a:cubicBezTo>
                    <a:pt x="1" y="480"/>
                    <a:pt x="15" y="606"/>
                    <a:pt x="71" y="718"/>
                  </a:cubicBezTo>
                  <a:cubicBezTo>
                    <a:pt x="196" y="662"/>
                    <a:pt x="322" y="648"/>
                    <a:pt x="461" y="648"/>
                  </a:cubicBezTo>
                  <a:cubicBezTo>
                    <a:pt x="461" y="606"/>
                    <a:pt x="447" y="578"/>
                    <a:pt x="433" y="550"/>
                  </a:cubicBezTo>
                  <a:cubicBezTo>
                    <a:pt x="433" y="494"/>
                    <a:pt x="461" y="439"/>
                    <a:pt x="503" y="411"/>
                  </a:cubicBezTo>
                  <a:cubicBezTo>
                    <a:pt x="573" y="411"/>
                    <a:pt x="615" y="439"/>
                    <a:pt x="615" y="494"/>
                  </a:cubicBezTo>
                  <a:cubicBezTo>
                    <a:pt x="615" y="522"/>
                    <a:pt x="601" y="550"/>
                    <a:pt x="601" y="578"/>
                  </a:cubicBezTo>
                  <a:cubicBezTo>
                    <a:pt x="517" y="745"/>
                    <a:pt x="405" y="899"/>
                    <a:pt x="266" y="1038"/>
                  </a:cubicBezTo>
                  <a:cubicBezTo>
                    <a:pt x="140" y="1136"/>
                    <a:pt x="99" y="1289"/>
                    <a:pt x="154" y="1443"/>
                  </a:cubicBezTo>
                  <a:cubicBezTo>
                    <a:pt x="228" y="1386"/>
                    <a:pt x="358" y="1357"/>
                    <a:pt x="545" y="1357"/>
                  </a:cubicBezTo>
                  <a:cubicBezTo>
                    <a:pt x="679" y="1357"/>
                    <a:pt x="841" y="1372"/>
                    <a:pt x="1033" y="1401"/>
                  </a:cubicBezTo>
                  <a:cubicBezTo>
                    <a:pt x="1047" y="1262"/>
                    <a:pt x="1103" y="1136"/>
                    <a:pt x="1187" y="1024"/>
                  </a:cubicBezTo>
                  <a:cubicBezTo>
                    <a:pt x="1096" y="997"/>
                    <a:pt x="1001" y="982"/>
                    <a:pt x="903" y="982"/>
                  </a:cubicBezTo>
                  <a:cubicBezTo>
                    <a:pt x="849" y="982"/>
                    <a:pt x="795" y="987"/>
                    <a:pt x="740" y="996"/>
                  </a:cubicBezTo>
                  <a:cubicBezTo>
                    <a:pt x="977" y="773"/>
                    <a:pt x="1089" y="578"/>
                    <a:pt x="1075" y="411"/>
                  </a:cubicBezTo>
                  <a:cubicBezTo>
                    <a:pt x="1075" y="257"/>
                    <a:pt x="991" y="118"/>
                    <a:pt x="852" y="48"/>
                  </a:cubicBezTo>
                  <a:cubicBezTo>
                    <a:pt x="789" y="17"/>
                    <a:pt x="718" y="1"/>
                    <a:pt x="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4813;p52"/>
            <p:cNvSpPr/>
            <p:nvPr/>
          </p:nvSpPr>
          <p:spPr>
            <a:xfrm>
              <a:off x="1004229" y="2406299"/>
              <a:ext cx="112534" cy="169650"/>
            </a:xfrm>
            <a:custGeom>
              <a:avLst/>
              <a:gdLst/>
              <a:ahLst/>
              <a:cxnLst/>
              <a:rect l="l" t="t" r="r" b="b"/>
              <a:pathLst>
                <a:path w="1326" h="1999" extrusionOk="0">
                  <a:moveTo>
                    <a:pt x="1032" y="0"/>
                  </a:moveTo>
                  <a:cubicBezTo>
                    <a:pt x="963" y="14"/>
                    <a:pt x="893" y="56"/>
                    <a:pt x="823" y="98"/>
                  </a:cubicBezTo>
                  <a:cubicBezTo>
                    <a:pt x="712" y="154"/>
                    <a:pt x="614" y="237"/>
                    <a:pt x="530" y="321"/>
                  </a:cubicBezTo>
                  <a:cubicBezTo>
                    <a:pt x="405" y="447"/>
                    <a:pt x="293" y="586"/>
                    <a:pt x="209" y="740"/>
                  </a:cubicBezTo>
                  <a:cubicBezTo>
                    <a:pt x="140" y="837"/>
                    <a:pt x="98" y="949"/>
                    <a:pt x="56" y="1060"/>
                  </a:cubicBezTo>
                  <a:cubicBezTo>
                    <a:pt x="0" y="1242"/>
                    <a:pt x="0" y="1451"/>
                    <a:pt x="56" y="1646"/>
                  </a:cubicBezTo>
                  <a:cubicBezTo>
                    <a:pt x="70" y="1702"/>
                    <a:pt x="112" y="1758"/>
                    <a:pt x="154" y="1814"/>
                  </a:cubicBezTo>
                  <a:cubicBezTo>
                    <a:pt x="182" y="1855"/>
                    <a:pt x="223" y="1883"/>
                    <a:pt x="265" y="1911"/>
                  </a:cubicBezTo>
                  <a:cubicBezTo>
                    <a:pt x="370" y="1969"/>
                    <a:pt x="484" y="1998"/>
                    <a:pt x="608" y="1998"/>
                  </a:cubicBezTo>
                  <a:cubicBezTo>
                    <a:pt x="633" y="1998"/>
                    <a:pt x="658" y="1997"/>
                    <a:pt x="684" y="1995"/>
                  </a:cubicBezTo>
                  <a:cubicBezTo>
                    <a:pt x="809" y="1967"/>
                    <a:pt x="935" y="1925"/>
                    <a:pt x="1046" y="1855"/>
                  </a:cubicBezTo>
                  <a:cubicBezTo>
                    <a:pt x="1158" y="1786"/>
                    <a:pt x="1242" y="1716"/>
                    <a:pt x="1325" y="1632"/>
                  </a:cubicBezTo>
                  <a:lnTo>
                    <a:pt x="1088" y="1214"/>
                  </a:lnTo>
                  <a:cubicBezTo>
                    <a:pt x="1088" y="1228"/>
                    <a:pt x="1074" y="1256"/>
                    <a:pt x="1046" y="1297"/>
                  </a:cubicBezTo>
                  <a:cubicBezTo>
                    <a:pt x="963" y="1395"/>
                    <a:pt x="865" y="1465"/>
                    <a:pt x="753" y="1507"/>
                  </a:cubicBezTo>
                  <a:lnTo>
                    <a:pt x="670" y="1507"/>
                  </a:lnTo>
                  <a:cubicBezTo>
                    <a:pt x="558" y="1451"/>
                    <a:pt x="530" y="1325"/>
                    <a:pt x="558" y="1158"/>
                  </a:cubicBezTo>
                  <a:cubicBezTo>
                    <a:pt x="600" y="1046"/>
                    <a:pt x="656" y="935"/>
                    <a:pt x="753" y="865"/>
                  </a:cubicBezTo>
                  <a:cubicBezTo>
                    <a:pt x="837" y="781"/>
                    <a:pt x="935" y="726"/>
                    <a:pt x="1046" y="712"/>
                  </a:cubicBezTo>
                  <a:lnTo>
                    <a:pt x="10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4814;p52"/>
            <p:cNvSpPr/>
            <p:nvPr/>
          </p:nvSpPr>
          <p:spPr>
            <a:xfrm>
              <a:off x="1132040" y="2345873"/>
              <a:ext cx="105490" cy="209623"/>
            </a:xfrm>
            <a:custGeom>
              <a:avLst/>
              <a:gdLst/>
              <a:ahLst/>
              <a:cxnLst/>
              <a:rect l="l" t="t" r="r" b="b"/>
              <a:pathLst>
                <a:path w="1243" h="2470" extrusionOk="0">
                  <a:moveTo>
                    <a:pt x="1144" y="1"/>
                  </a:moveTo>
                  <a:cubicBezTo>
                    <a:pt x="1005" y="98"/>
                    <a:pt x="852" y="182"/>
                    <a:pt x="698" y="252"/>
                  </a:cubicBezTo>
                  <a:cubicBezTo>
                    <a:pt x="726" y="601"/>
                    <a:pt x="754" y="866"/>
                    <a:pt x="768" y="1047"/>
                  </a:cubicBezTo>
                  <a:cubicBezTo>
                    <a:pt x="726" y="1075"/>
                    <a:pt x="684" y="1103"/>
                    <a:pt x="656" y="1131"/>
                  </a:cubicBezTo>
                  <a:cubicBezTo>
                    <a:pt x="642" y="1131"/>
                    <a:pt x="614" y="1145"/>
                    <a:pt x="559" y="1186"/>
                  </a:cubicBezTo>
                  <a:cubicBezTo>
                    <a:pt x="517" y="796"/>
                    <a:pt x="489" y="405"/>
                    <a:pt x="489" y="15"/>
                  </a:cubicBezTo>
                  <a:cubicBezTo>
                    <a:pt x="335" y="98"/>
                    <a:pt x="168" y="168"/>
                    <a:pt x="1" y="238"/>
                  </a:cubicBezTo>
                  <a:cubicBezTo>
                    <a:pt x="84" y="921"/>
                    <a:pt x="140" y="1661"/>
                    <a:pt x="182" y="2442"/>
                  </a:cubicBezTo>
                  <a:lnTo>
                    <a:pt x="377" y="2330"/>
                  </a:lnTo>
                  <a:lnTo>
                    <a:pt x="600" y="2205"/>
                  </a:lnTo>
                  <a:cubicBezTo>
                    <a:pt x="573" y="1912"/>
                    <a:pt x="559" y="1730"/>
                    <a:pt x="559" y="1689"/>
                  </a:cubicBezTo>
                  <a:lnTo>
                    <a:pt x="782" y="1563"/>
                  </a:lnTo>
                  <a:cubicBezTo>
                    <a:pt x="810" y="1982"/>
                    <a:pt x="824" y="2288"/>
                    <a:pt x="866" y="2470"/>
                  </a:cubicBezTo>
                  <a:cubicBezTo>
                    <a:pt x="907" y="2414"/>
                    <a:pt x="977" y="2358"/>
                    <a:pt x="1033" y="2316"/>
                  </a:cubicBezTo>
                  <a:cubicBezTo>
                    <a:pt x="1089" y="2274"/>
                    <a:pt x="1144" y="2233"/>
                    <a:pt x="1214" y="2191"/>
                  </a:cubicBezTo>
                  <a:lnTo>
                    <a:pt x="1242" y="2177"/>
                  </a:lnTo>
                  <a:cubicBezTo>
                    <a:pt x="1186" y="1744"/>
                    <a:pt x="1158" y="1019"/>
                    <a:pt x="1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4815;p52"/>
            <p:cNvSpPr/>
            <p:nvPr/>
          </p:nvSpPr>
          <p:spPr>
            <a:xfrm>
              <a:off x="1362880" y="2236988"/>
              <a:ext cx="163455" cy="95985"/>
            </a:xfrm>
            <a:custGeom>
              <a:avLst/>
              <a:gdLst/>
              <a:ahLst/>
              <a:cxnLst/>
              <a:rect l="l" t="t" r="r" b="b"/>
              <a:pathLst>
                <a:path w="1926" h="1131" extrusionOk="0">
                  <a:moveTo>
                    <a:pt x="1" y="1"/>
                  </a:moveTo>
                  <a:lnTo>
                    <a:pt x="1" y="1"/>
                  </a:lnTo>
                  <a:cubicBezTo>
                    <a:pt x="1" y="1"/>
                    <a:pt x="15" y="15"/>
                    <a:pt x="70" y="56"/>
                  </a:cubicBezTo>
                  <a:cubicBezTo>
                    <a:pt x="126" y="98"/>
                    <a:pt x="196" y="140"/>
                    <a:pt x="280" y="210"/>
                  </a:cubicBezTo>
                  <a:cubicBezTo>
                    <a:pt x="447" y="321"/>
                    <a:pt x="684" y="475"/>
                    <a:pt x="935" y="614"/>
                  </a:cubicBezTo>
                  <a:cubicBezTo>
                    <a:pt x="1172" y="754"/>
                    <a:pt x="1409" y="893"/>
                    <a:pt x="1605" y="977"/>
                  </a:cubicBezTo>
                  <a:cubicBezTo>
                    <a:pt x="1702" y="1033"/>
                    <a:pt x="1786" y="1061"/>
                    <a:pt x="1842" y="1089"/>
                  </a:cubicBezTo>
                  <a:cubicBezTo>
                    <a:pt x="1898" y="1116"/>
                    <a:pt x="1926" y="1130"/>
                    <a:pt x="1926" y="1130"/>
                  </a:cubicBezTo>
                  <a:lnTo>
                    <a:pt x="1856" y="1061"/>
                  </a:lnTo>
                  <a:cubicBezTo>
                    <a:pt x="1800" y="1033"/>
                    <a:pt x="1730" y="977"/>
                    <a:pt x="1647" y="921"/>
                  </a:cubicBezTo>
                  <a:cubicBezTo>
                    <a:pt x="1465" y="796"/>
                    <a:pt x="1228" y="642"/>
                    <a:pt x="991" y="503"/>
                  </a:cubicBezTo>
                  <a:cubicBezTo>
                    <a:pt x="754" y="363"/>
                    <a:pt x="503" y="238"/>
                    <a:pt x="321" y="140"/>
                  </a:cubicBezTo>
                  <a:cubicBezTo>
                    <a:pt x="224" y="98"/>
                    <a:pt x="140" y="56"/>
                    <a:pt x="84" y="42"/>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4816;p52"/>
            <p:cNvSpPr/>
            <p:nvPr/>
          </p:nvSpPr>
          <p:spPr>
            <a:xfrm>
              <a:off x="1381805" y="2435833"/>
              <a:ext cx="170584" cy="83000"/>
            </a:xfrm>
            <a:custGeom>
              <a:avLst/>
              <a:gdLst/>
              <a:ahLst/>
              <a:cxnLst/>
              <a:rect l="l" t="t" r="r" b="b"/>
              <a:pathLst>
                <a:path w="2010" h="978" extrusionOk="0">
                  <a:moveTo>
                    <a:pt x="2009" y="1"/>
                  </a:moveTo>
                  <a:lnTo>
                    <a:pt x="1912" y="29"/>
                  </a:lnTo>
                  <a:cubicBezTo>
                    <a:pt x="1856" y="57"/>
                    <a:pt x="1772" y="85"/>
                    <a:pt x="1675" y="113"/>
                  </a:cubicBezTo>
                  <a:cubicBezTo>
                    <a:pt x="1479" y="196"/>
                    <a:pt x="1228" y="308"/>
                    <a:pt x="977" y="433"/>
                  </a:cubicBezTo>
                  <a:cubicBezTo>
                    <a:pt x="726" y="545"/>
                    <a:pt x="475" y="684"/>
                    <a:pt x="294" y="782"/>
                  </a:cubicBezTo>
                  <a:cubicBezTo>
                    <a:pt x="210" y="838"/>
                    <a:pt x="126" y="894"/>
                    <a:pt x="85" y="922"/>
                  </a:cubicBezTo>
                  <a:lnTo>
                    <a:pt x="1" y="977"/>
                  </a:lnTo>
                  <a:lnTo>
                    <a:pt x="85" y="935"/>
                  </a:lnTo>
                  <a:cubicBezTo>
                    <a:pt x="154" y="922"/>
                    <a:pt x="238" y="894"/>
                    <a:pt x="336" y="852"/>
                  </a:cubicBezTo>
                  <a:cubicBezTo>
                    <a:pt x="517" y="768"/>
                    <a:pt x="768" y="657"/>
                    <a:pt x="1033" y="545"/>
                  </a:cubicBezTo>
                  <a:cubicBezTo>
                    <a:pt x="1284" y="419"/>
                    <a:pt x="1535" y="294"/>
                    <a:pt x="1703" y="182"/>
                  </a:cubicBezTo>
                  <a:cubicBezTo>
                    <a:pt x="1800" y="126"/>
                    <a:pt x="1870" y="85"/>
                    <a:pt x="1926" y="57"/>
                  </a:cubicBezTo>
                  <a:lnTo>
                    <a:pt x="20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4817;p52"/>
            <p:cNvSpPr/>
            <p:nvPr/>
          </p:nvSpPr>
          <p:spPr>
            <a:xfrm>
              <a:off x="2874628" y="2959127"/>
              <a:ext cx="135024" cy="201475"/>
            </a:xfrm>
            <a:custGeom>
              <a:avLst/>
              <a:gdLst/>
              <a:ahLst/>
              <a:cxnLst/>
              <a:rect l="l" t="t" r="r" b="b"/>
              <a:pathLst>
                <a:path w="1591" h="2374" extrusionOk="0">
                  <a:moveTo>
                    <a:pt x="795" y="0"/>
                  </a:moveTo>
                  <a:cubicBezTo>
                    <a:pt x="725" y="56"/>
                    <a:pt x="656" y="112"/>
                    <a:pt x="600" y="182"/>
                  </a:cubicBezTo>
                  <a:cubicBezTo>
                    <a:pt x="488" y="265"/>
                    <a:pt x="405" y="377"/>
                    <a:pt x="335" y="488"/>
                  </a:cubicBezTo>
                  <a:cubicBezTo>
                    <a:pt x="223" y="670"/>
                    <a:pt x="140" y="851"/>
                    <a:pt x="84" y="1046"/>
                  </a:cubicBezTo>
                  <a:cubicBezTo>
                    <a:pt x="42" y="1172"/>
                    <a:pt x="14" y="1311"/>
                    <a:pt x="14" y="1451"/>
                  </a:cubicBezTo>
                  <a:cubicBezTo>
                    <a:pt x="0" y="1674"/>
                    <a:pt x="42" y="1897"/>
                    <a:pt x="167" y="2106"/>
                  </a:cubicBezTo>
                  <a:cubicBezTo>
                    <a:pt x="209" y="2176"/>
                    <a:pt x="265" y="2232"/>
                    <a:pt x="321" y="2274"/>
                  </a:cubicBezTo>
                  <a:cubicBezTo>
                    <a:pt x="363" y="2302"/>
                    <a:pt x="419" y="2330"/>
                    <a:pt x="474" y="2344"/>
                  </a:cubicBezTo>
                  <a:cubicBezTo>
                    <a:pt x="546" y="2363"/>
                    <a:pt x="623" y="2373"/>
                    <a:pt x="700" y="2373"/>
                  </a:cubicBezTo>
                  <a:cubicBezTo>
                    <a:pt x="790" y="2373"/>
                    <a:pt x="880" y="2360"/>
                    <a:pt x="963" y="2330"/>
                  </a:cubicBezTo>
                  <a:cubicBezTo>
                    <a:pt x="1102" y="2260"/>
                    <a:pt x="1228" y="2176"/>
                    <a:pt x="1339" y="2065"/>
                  </a:cubicBezTo>
                  <a:cubicBezTo>
                    <a:pt x="1437" y="1967"/>
                    <a:pt x="1520" y="1869"/>
                    <a:pt x="1590" y="1744"/>
                  </a:cubicBezTo>
                  <a:lnTo>
                    <a:pt x="1214" y="1353"/>
                  </a:lnTo>
                  <a:cubicBezTo>
                    <a:pt x="1200" y="1381"/>
                    <a:pt x="1186" y="1423"/>
                    <a:pt x="1172" y="1451"/>
                  </a:cubicBezTo>
                  <a:cubicBezTo>
                    <a:pt x="1116" y="1590"/>
                    <a:pt x="1018" y="1688"/>
                    <a:pt x="907" y="1758"/>
                  </a:cubicBezTo>
                  <a:lnTo>
                    <a:pt x="823" y="1786"/>
                  </a:lnTo>
                  <a:cubicBezTo>
                    <a:pt x="684" y="1758"/>
                    <a:pt x="600" y="1646"/>
                    <a:pt x="600" y="1437"/>
                  </a:cubicBezTo>
                  <a:cubicBezTo>
                    <a:pt x="614" y="1297"/>
                    <a:pt x="656" y="1158"/>
                    <a:pt x="725" y="1046"/>
                  </a:cubicBezTo>
                  <a:cubicBezTo>
                    <a:pt x="795" y="935"/>
                    <a:pt x="893" y="851"/>
                    <a:pt x="1018" y="795"/>
                  </a:cubicBezTo>
                  <a:lnTo>
                    <a:pt x="7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4818;p52"/>
            <p:cNvSpPr/>
            <p:nvPr/>
          </p:nvSpPr>
          <p:spPr>
            <a:xfrm>
              <a:off x="2961023" y="2879775"/>
              <a:ext cx="161079" cy="253414"/>
            </a:xfrm>
            <a:custGeom>
              <a:avLst/>
              <a:gdLst/>
              <a:ahLst/>
              <a:cxnLst/>
              <a:rect l="l" t="t" r="r" b="b"/>
              <a:pathLst>
                <a:path w="1898" h="2986" extrusionOk="0">
                  <a:moveTo>
                    <a:pt x="1200" y="1"/>
                  </a:moveTo>
                  <a:cubicBezTo>
                    <a:pt x="1060" y="140"/>
                    <a:pt x="921" y="280"/>
                    <a:pt x="767" y="391"/>
                  </a:cubicBezTo>
                  <a:cubicBezTo>
                    <a:pt x="893" y="768"/>
                    <a:pt x="991" y="1047"/>
                    <a:pt x="1060" y="1256"/>
                  </a:cubicBezTo>
                  <a:cubicBezTo>
                    <a:pt x="1019" y="1312"/>
                    <a:pt x="991" y="1354"/>
                    <a:pt x="949" y="1382"/>
                  </a:cubicBezTo>
                  <a:cubicBezTo>
                    <a:pt x="921" y="1409"/>
                    <a:pt x="893" y="1451"/>
                    <a:pt x="865" y="1479"/>
                  </a:cubicBezTo>
                  <a:cubicBezTo>
                    <a:pt x="712" y="1061"/>
                    <a:pt x="572" y="628"/>
                    <a:pt x="461" y="196"/>
                  </a:cubicBezTo>
                  <a:cubicBezTo>
                    <a:pt x="307" y="321"/>
                    <a:pt x="154" y="447"/>
                    <a:pt x="0" y="559"/>
                  </a:cubicBezTo>
                  <a:cubicBezTo>
                    <a:pt x="279" y="1312"/>
                    <a:pt x="544" y="2121"/>
                    <a:pt x="809" y="2986"/>
                  </a:cubicBezTo>
                  <a:lnTo>
                    <a:pt x="991" y="2804"/>
                  </a:lnTo>
                  <a:lnTo>
                    <a:pt x="1200" y="2595"/>
                  </a:lnTo>
                  <a:cubicBezTo>
                    <a:pt x="1088" y="2274"/>
                    <a:pt x="1032" y="2093"/>
                    <a:pt x="1019" y="2037"/>
                  </a:cubicBezTo>
                  <a:lnTo>
                    <a:pt x="1228" y="1828"/>
                  </a:lnTo>
                  <a:cubicBezTo>
                    <a:pt x="1367" y="2302"/>
                    <a:pt x="1493" y="2623"/>
                    <a:pt x="1563" y="2818"/>
                  </a:cubicBezTo>
                  <a:cubicBezTo>
                    <a:pt x="1618" y="2749"/>
                    <a:pt x="1660" y="2679"/>
                    <a:pt x="1716" y="2609"/>
                  </a:cubicBezTo>
                  <a:cubicBezTo>
                    <a:pt x="1758" y="2539"/>
                    <a:pt x="1814" y="2484"/>
                    <a:pt x="1869" y="2414"/>
                  </a:cubicBezTo>
                  <a:lnTo>
                    <a:pt x="1897" y="2386"/>
                  </a:lnTo>
                  <a:cubicBezTo>
                    <a:pt x="1730" y="1912"/>
                    <a:pt x="1493" y="1117"/>
                    <a:pt x="1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4819;p52"/>
            <p:cNvSpPr/>
            <p:nvPr/>
          </p:nvSpPr>
          <p:spPr>
            <a:xfrm>
              <a:off x="3143319" y="3011490"/>
              <a:ext cx="84104" cy="92590"/>
            </a:xfrm>
            <a:custGeom>
              <a:avLst/>
              <a:gdLst/>
              <a:ahLst/>
              <a:cxnLst/>
              <a:rect l="l" t="t" r="r" b="b"/>
              <a:pathLst>
                <a:path w="991" h="1091" extrusionOk="0">
                  <a:moveTo>
                    <a:pt x="521" y="0"/>
                  </a:moveTo>
                  <a:cubicBezTo>
                    <a:pt x="488" y="0"/>
                    <a:pt x="453" y="8"/>
                    <a:pt x="419" y="25"/>
                  </a:cubicBezTo>
                  <a:cubicBezTo>
                    <a:pt x="251" y="67"/>
                    <a:pt x="98" y="178"/>
                    <a:pt x="0" y="332"/>
                  </a:cubicBezTo>
                  <a:cubicBezTo>
                    <a:pt x="42" y="415"/>
                    <a:pt x="112" y="471"/>
                    <a:pt x="196" y="527"/>
                  </a:cubicBezTo>
                  <a:cubicBezTo>
                    <a:pt x="265" y="401"/>
                    <a:pt x="335" y="332"/>
                    <a:pt x="391" y="332"/>
                  </a:cubicBezTo>
                  <a:cubicBezTo>
                    <a:pt x="433" y="332"/>
                    <a:pt x="461" y="374"/>
                    <a:pt x="447" y="415"/>
                  </a:cubicBezTo>
                  <a:cubicBezTo>
                    <a:pt x="419" y="471"/>
                    <a:pt x="363" y="513"/>
                    <a:pt x="321" y="541"/>
                  </a:cubicBezTo>
                  <a:cubicBezTo>
                    <a:pt x="321" y="597"/>
                    <a:pt x="349" y="639"/>
                    <a:pt x="391" y="694"/>
                  </a:cubicBezTo>
                  <a:cubicBezTo>
                    <a:pt x="461" y="660"/>
                    <a:pt x="516" y="642"/>
                    <a:pt x="560" y="642"/>
                  </a:cubicBezTo>
                  <a:cubicBezTo>
                    <a:pt x="604" y="642"/>
                    <a:pt x="635" y="660"/>
                    <a:pt x="656" y="694"/>
                  </a:cubicBezTo>
                  <a:cubicBezTo>
                    <a:pt x="684" y="792"/>
                    <a:pt x="628" y="862"/>
                    <a:pt x="475" y="862"/>
                  </a:cubicBezTo>
                  <a:cubicBezTo>
                    <a:pt x="405" y="848"/>
                    <a:pt x="321" y="820"/>
                    <a:pt x="265" y="778"/>
                  </a:cubicBezTo>
                  <a:cubicBezTo>
                    <a:pt x="224" y="848"/>
                    <a:pt x="196" y="918"/>
                    <a:pt x="182" y="1001"/>
                  </a:cubicBezTo>
                  <a:cubicBezTo>
                    <a:pt x="288" y="1059"/>
                    <a:pt x="400" y="1090"/>
                    <a:pt x="510" y="1090"/>
                  </a:cubicBezTo>
                  <a:cubicBezTo>
                    <a:pt x="560" y="1090"/>
                    <a:pt x="608" y="1084"/>
                    <a:pt x="656" y="1071"/>
                  </a:cubicBezTo>
                  <a:cubicBezTo>
                    <a:pt x="768" y="1043"/>
                    <a:pt x="865" y="973"/>
                    <a:pt x="921" y="876"/>
                  </a:cubicBezTo>
                  <a:cubicBezTo>
                    <a:pt x="991" y="750"/>
                    <a:pt x="977" y="583"/>
                    <a:pt x="865" y="485"/>
                  </a:cubicBezTo>
                  <a:cubicBezTo>
                    <a:pt x="809" y="457"/>
                    <a:pt x="740" y="429"/>
                    <a:pt x="684" y="429"/>
                  </a:cubicBezTo>
                  <a:cubicBezTo>
                    <a:pt x="740" y="360"/>
                    <a:pt x="754" y="276"/>
                    <a:pt x="754" y="192"/>
                  </a:cubicBezTo>
                  <a:cubicBezTo>
                    <a:pt x="722" y="76"/>
                    <a:pt x="626"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4820;p52"/>
            <p:cNvSpPr/>
            <p:nvPr/>
          </p:nvSpPr>
          <p:spPr>
            <a:xfrm>
              <a:off x="1597284" y="1603705"/>
              <a:ext cx="389542" cy="421452"/>
            </a:xfrm>
            <a:custGeom>
              <a:avLst/>
              <a:gdLst/>
              <a:ahLst/>
              <a:cxnLst/>
              <a:rect l="l" t="t" r="r" b="b"/>
              <a:pathLst>
                <a:path w="4590" h="4966" extrusionOk="0">
                  <a:moveTo>
                    <a:pt x="168" y="0"/>
                  </a:moveTo>
                  <a:lnTo>
                    <a:pt x="1" y="335"/>
                  </a:lnTo>
                  <a:lnTo>
                    <a:pt x="4171" y="4687"/>
                  </a:lnTo>
                  <a:lnTo>
                    <a:pt x="4241" y="4966"/>
                  </a:lnTo>
                  <a:lnTo>
                    <a:pt x="4590" y="4464"/>
                  </a:lnTo>
                  <a:lnTo>
                    <a:pt x="4520" y="4213"/>
                  </a:lnTo>
                  <a:lnTo>
                    <a:pt x="531" y="42"/>
                  </a:lnTo>
                  <a:lnTo>
                    <a:pt x="168" y="0"/>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4821;p52"/>
            <p:cNvSpPr/>
            <p:nvPr/>
          </p:nvSpPr>
          <p:spPr>
            <a:xfrm>
              <a:off x="1726283" y="1615502"/>
              <a:ext cx="294915" cy="339809"/>
            </a:xfrm>
            <a:custGeom>
              <a:avLst/>
              <a:gdLst/>
              <a:ahLst/>
              <a:cxnLst/>
              <a:rect l="l" t="t" r="r" b="b"/>
              <a:pathLst>
                <a:path w="3475" h="4004" extrusionOk="0">
                  <a:moveTo>
                    <a:pt x="1" y="1"/>
                  </a:moveTo>
                  <a:lnTo>
                    <a:pt x="3237" y="3739"/>
                  </a:lnTo>
                  <a:lnTo>
                    <a:pt x="3293" y="4004"/>
                  </a:lnTo>
                  <a:lnTo>
                    <a:pt x="3474" y="3739"/>
                  </a:lnTo>
                  <a:lnTo>
                    <a:pt x="3418" y="3488"/>
                  </a:lnTo>
                  <a:lnTo>
                    <a:pt x="405" y="42"/>
                  </a:lnTo>
                  <a:lnTo>
                    <a:pt x="1" y="1"/>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21"/>
        <p:cNvGrpSpPr/>
        <p:nvPr/>
      </p:nvGrpSpPr>
      <p:grpSpPr>
        <a:xfrm>
          <a:off x="0" y="0"/>
          <a:ext cx="0" cy="0"/>
          <a:chOff x="0" y="0"/>
          <a:chExt cx="0" cy="0"/>
        </a:xfrm>
      </p:grpSpPr>
      <p:sp>
        <p:nvSpPr>
          <p:cNvPr id="6222" name="Google Shape;6222;p6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a:solidFill>
                  <a:srgbClr val="FFC000"/>
                </a:solidFill>
                <a:latin typeface="+mj-lt"/>
              </a:rPr>
              <a:t>Quy tắc Octet (bát tử)</a:t>
            </a:r>
            <a:endParaRPr sz="3200" b="1">
              <a:solidFill>
                <a:srgbClr val="FFC000"/>
              </a:solidFill>
              <a:latin typeface="+mj-lt"/>
            </a:endParaRPr>
          </a:p>
        </p:txBody>
      </p:sp>
      <p:grpSp>
        <p:nvGrpSpPr>
          <p:cNvPr id="6" name="Group 5"/>
          <p:cNvGrpSpPr/>
          <p:nvPr/>
        </p:nvGrpSpPr>
        <p:grpSpPr>
          <a:xfrm>
            <a:off x="361628" y="1397875"/>
            <a:ext cx="8159723" cy="2499273"/>
            <a:chOff x="361628" y="1397875"/>
            <a:chExt cx="8159723" cy="2499273"/>
          </a:xfrm>
        </p:grpSpPr>
        <p:sp>
          <p:nvSpPr>
            <p:cNvPr id="64" name="Rectangle 63"/>
            <p:cNvSpPr/>
            <p:nvPr/>
          </p:nvSpPr>
          <p:spPr>
            <a:xfrm>
              <a:off x="3577591" y="1476148"/>
              <a:ext cx="4943760" cy="2421000"/>
            </a:xfrm>
            <a:prstGeom prst="rect">
              <a:avLst/>
            </a:prstGeom>
            <a:solidFill>
              <a:srgbClr val="9978D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33" name="Google Shape;6233;p61"/>
            <p:cNvCxnSpPr/>
            <p:nvPr/>
          </p:nvCxnSpPr>
          <p:spPr>
            <a:xfrm rot="10800000" flipV="1">
              <a:off x="2504626" y="1841836"/>
              <a:ext cx="1072965" cy="780728"/>
            </a:xfrm>
            <a:prstGeom prst="bentConnector3">
              <a:avLst>
                <a:gd name="adj1" fmla="val 50000"/>
              </a:avLst>
            </a:prstGeom>
            <a:noFill/>
            <a:ln w="19050" cap="flat" cmpd="sng">
              <a:solidFill>
                <a:schemeClr val="accent6"/>
              </a:solidFill>
              <a:prstDash val="solid"/>
              <a:round/>
              <a:headEnd type="none" w="med" len="med"/>
              <a:tailEnd type="none" w="med" len="med"/>
            </a:ln>
          </p:spPr>
        </p:cxnSp>
        <p:grpSp>
          <p:nvGrpSpPr>
            <p:cNvPr id="6235" name="Google Shape;6235;p61"/>
            <p:cNvGrpSpPr/>
            <p:nvPr/>
          </p:nvGrpSpPr>
          <p:grpSpPr>
            <a:xfrm>
              <a:off x="361628" y="1397875"/>
              <a:ext cx="2614304" cy="2421000"/>
              <a:chOff x="3264848" y="1547513"/>
              <a:chExt cx="2614304" cy="2421000"/>
            </a:xfrm>
          </p:grpSpPr>
          <p:sp>
            <p:nvSpPr>
              <p:cNvPr id="6236" name="Google Shape;6236;p61"/>
              <p:cNvSpPr/>
              <p:nvPr/>
            </p:nvSpPr>
            <p:spPr>
              <a:xfrm>
                <a:off x="4054138" y="1547513"/>
                <a:ext cx="1035600" cy="2421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37" name="Google Shape;6237;p61"/>
              <p:cNvSpPr/>
              <p:nvPr/>
            </p:nvSpPr>
            <p:spPr>
              <a:xfrm rot="3600239">
                <a:off x="4054190" y="1547674"/>
                <a:ext cx="1035725" cy="2420786"/>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32" name="Google Shape;6232;p61"/>
              <p:cNvSpPr/>
              <p:nvPr/>
            </p:nvSpPr>
            <p:spPr>
              <a:xfrm rot="-3600239" flipH="1">
                <a:off x="4054086" y="1547674"/>
                <a:ext cx="1035725" cy="2420786"/>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238" name="Google Shape;6238;p61"/>
              <p:cNvGrpSpPr/>
              <p:nvPr/>
            </p:nvGrpSpPr>
            <p:grpSpPr>
              <a:xfrm>
                <a:off x="4608999" y="2595354"/>
                <a:ext cx="317335" cy="291389"/>
                <a:chOff x="2934969" y="2695103"/>
                <a:chExt cx="454635" cy="417463"/>
              </a:xfrm>
            </p:grpSpPr>
            <p:sp>
              <p:nvSpPr>
                <p:cNvPr id="6239" name="Google Shape;6239;p61"/>
                <p:cNvSpPr/>
                <p:nvPr/>
              </p:nvSpPr>
              <p:spPr>
                <a:xfrm>
                  <a:off x="2934969" y="2695103"/>
                  <a:ext cx="454635" cy="416615"/>
                </a:xfrm>
                <a:custGeom>
                  <a:avLst/>
                  <a:gdLst/>
                  <a:ahLst/>
                  <a:cxnLst/>
                  <a:rect l="l" t="t" r="r" b="b"/>
                  <a:pathLst>
                    <a:path w="5357" h="4909" extrusionOk="0">
                      <a:moveTo>
                        <a:pt x="2902" y="1"/>
                      </a:moveTo>
                      <a:cubicBezTo>
                        <a:pt x="2706" y="1"/>
                        <a:pt x="2511" y="29"/>
                        <a:pt x="2330" y="70"/>
                      </a:cubicBezTo>
                      <a:cubicBezTo>
                        <a:pt x="1995" y="140"/>
                        <a:pt x="1688" y="294"/>
                        <a:pt x="1409" y="503"/>
                      </a:cubicBezTo>
                      <a:cubicBezTo>
                        <a:pt x="1074" y="754"/>
                        <a:pt x="823" y="1075"/>
                        <a:pt x="656" y="1451"/>
                      </a:cubicBezTo>
                      <a:cubicBezTo>
                        <a:pt x="0" y="2916"/>
                        <a:pt x="907" y="4590"/>
                        <a:pt x="2469" y="4869"/>
                      </a:cubicBezTo>
                      <a:cubicBezTo>
                        <a:pt x="2620" y="4895"/>
                        <a:pt x="2770" y="4908"/>
                        <a:pt x="2919" y="4908"/>
                      </a:cubicBezTo>
                      <a:cubicBezTo>
                        <a:pt x="3323" y="4908"/>
                        <a:pt x="3717" y="4811"/>
                        <a:pt x="4073" y="4618"/>
                      </a:cubicBezTo>
                      <a:cubicBezTo>
                        <a:pt x="4227" y="4534"/>
                        <a:pt x="4366" y="4436"/>
                        <a:pt x="4506" y="4325"/>
                      </a:cubicBezTo>
                      <a:cubicBezTo>
                        <a:pt x="4687" y="4157"/>
                        <a:pt x="4855" y="3962"/>
                        <a:pt x="4980" y="3753"/>
                      </a:cubicBezTo>
                      <a:cubicBezTo>
                        <a:pt x="5092" y="3585"/>
                        <a:pt x="5175" y="3404"/>
                        <a:pt x="5245" y="3209"/>
                      </a:cubicBezTo>
                      <a:cubicBezTo>
                        <a:pt x="5301" y="3028"/>
                        <a:pt x="5329" y="2846"/>
                        <a:pt x="5343" y="2651"/>
                      </a:cubicBezTo>
                      <a:lnTo>
                        <a:pt x="5343" y="2456"/>
                      </a:lnTo>
                      <a:lnTo>
                        <a:pt x="5357" y="2456"/>
                      </a:lnTo>
                      <a:cubicBezTo>
                        <a:pt x="5343" y="1675"/>
                        <a:pt x="4980" y="949"/>
                        <a:pt x="4352" y="489"/>
                      </a:cubicBezTo>
                      <a:cubicBezTo>
                        <a:pt x="4241" y="405"/>
                        <a:pt x="4129" y="335"/>
                        <a:pt x="4004" y="266"/>
                      </a:cubicBezTo>
                      <a:cubicBezTo>
                        <a:pt x="3780" y="154"/>
                        <a:pt x="3529" y="70"/>
                        <a:pt x="3278" y="29"/>
                      </a:cubicBezTo>
                      <a:cubicBezTo>
                        <a:pt x="3153" y="15"/>
                        <a:pt x="3027" y="1"/>
                        <a:pt x="2902" y="1"/>
                      </a:cubicBezTo>
                      <a:close/>
                    </a:path>
                  </a:pathLst>
                </a:custGeom>
                <a:gradFill>
                  <a:gsLst>
                    <a:gs pos="0">
                      <a:srgbClr val="11E7FF"/>
                    </a:gs>
                    <a:gs pos="100000">
                      <a:srgbClr val="067B8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40" name="Google Shape;6240;p61"/>
                <p:cNvSpPr/>
                <p:nvPr/>
              </p:nvSpPr>
              <p:spPr>
                <a:xfrm>
                  <a:off x="2939721" y="2701044"/>
                  <a:ext cx="339809" cy="411523"/>
                </a:xfrm>
                <a:custGeom>
                  <a:avLst/>
                  <a:gdLst/>
                  <a:ahLst/>
                  <a:cxnLst/>
                  <a:rect l="l" t="t" r="r" b="b"/>
                  <a:pathLst>
                    <a:path w="4004" h="4849" extrusionOk="0">
                      <a:moveTo>
                        <a:pt x="2260" y="0"/>
                      </a:moveTo>
                      <a:lnTo>
                        <a:pt x="2260" y="0"/>
                      </a:lnTo>
                      <a:cubicBezTo>
                        <a:pt x="823" y="335"/>
                        <a:pt x="0" y="1883"/>
                        <a:pt x="530" y="3264"/>
                      </a:cubicBezTo>
                      <a:cubicBezTo>
                        <a:pt x="918" y="4258"/>
                        <a:pt x="1858" y="4848"/>
                        <a:pt x="2835" y="4848"/>
                      </a:cubicBezTo>
                      <a:cubicBezTo>
                        <a:pt x="3230" y="4848"/>
                        <a:pt x="3630" y="4752"/>
                        <a:pt x="4003" y="4548"/>
                      </a:cubicBezTo>
                      <a:cubicBezTo>
                        <a:pt x="4003" y="4548"/>
                        <a:pt x="3683" y="4422"/>
                        <a:pt x="2609" y="3571"/>
                      </a:cubicBezTo>
                      <a:cubicBezTo>
                        <a:pt x="405" y="1828"/>
                        <a:pt x="2260" y="1"/>
                        <a:pt x="22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41" name="Google Shape;6241;p61"/>
                <p:cNvSpPr/>
                <p:nvPr/>
              </p:nvSpPr>
              <p:spPr>
                <a:xfrm>
                  <a:off x="3284199" y="2805601"/>
                  <a:ext cx="91233" cy="90469"/>
                </a:xfrm>
                <a:custGeom>
                  <a:avLst/>
                  <a:gdLst/>
                  <a:ahLst/>
                  <a:cxnLst/>
                  <a:rect l="l" t="t" r="r" b="b"/>
                  <a:pathLst>
                    <a:path w="1075" h="1066" extrusionOk="0">
                      <a:moveTo>
                        <a:pt x="427" y="0"/>
                      </a:moveTo>
                      <a:cubicBezTo>
                        <a:pt x="360" y="0"/>
                        <a:pt x="296" y="17"/>
                        <a:pt x="237" y="52"/>
                      </a:cubicBezTo>
                      <a:cubicBezTo>
                        <a:pt x="28" y="177"/>
                        <a:pt x="0" y="498"/>
                        <a:pt x="154" y="763"/>
                      </a:cubicBezTo>
                      <a:cubicBezTo>
                        <a:pt x="274" y="954"/>
                        <a:pt x="468" y="1066"/>
                        <a:pt x="640" y="1066"/>
                      </a:cubicBezTo>
                      <a:cubicBezTo>
                        <a:pt x="706" y="1066"/>
                        <a:pt x="769" y="1049"/>
                        <a:pt x="823" y="1014"/>
                      </a:cubicBezTo>
                      <a:cubicBezTo>
                        <a:pt x="1032" y="889"/>
                        <a:pt x="1074" y="568"/>
                        <a:pt x="907" y="303"/>
                      </a:cubicBezTo>
                      <a:cubicBezTo>
                        <a:pt x="786" y="112"/>
                        <a:pt x="600" y="0"/>
                        <a:pt x="42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242" name="Google Shape;6242;p61"/>
              <p:cNvGrpSpPr/>
              <p:nvPr/>
            </p:nvGrpSpPr>
            <p:grpSpPr>
              <a:xfrm>
                <a:off x="4291654" y="2863975"/>
                <a:ext cx="317335" cy="291389"/>
                <a:chOff x="2934969" y="2695103"/>
                <a:chExt cx="454635" cy="417463"/>
              </a:xfrm>
            </p:grpSpPr>
            <p:sp>
              <p:nvSpPr>
                <p:cNvPr id="6243" name="Google Shape;6243;p61"/>
                <p:cNvSpPr/>
                <p:nvPr/>
              </p:nvSpPr>
              <p:spPr>
                <a:xfrm>
                  <a:off x="2934969" y="2695103"/>
                  <a:ext cx="454635" cy="416615"/>
                </a:xfrm>
                <a:custGeom>
                  <a:avLst/>
                  <a:gdLst/>
                  <a:ahLst/>
                  <a:cxnLst/>
                  <a:rect l="l" t="t" r="r" b="b"/>
                  <a:pathLst>
                    <a:path w="5357" h="4909" extrusionOk="0">
                      <a:moveTo>
                        <a:pt x="2902" y="1"/>
                      </a:moveTo>
                      <a:cubicBezTo>
                        <a:pt x="2706" y="1"/>
                        <a:pt x="2511" y="29"/>
                        <a:pt x="2330" y="70"/>
                      </a:cubicBezTo>
                      <a:cubicBezTo>
                        <a:pt x="1995" y="140"/>
                        <a:pt x="1688" y="294"/>
                        <a:pt x="1409" y="503"/>
                      </a:cubicBezTo>
                      <a:cubicBezTo>
                        <a:pt x="1074" y="754"/>
                        <a:pt x="823" y="1075"/>
                        <a:pt x="656" y="1451"/>
                      </a:cubicBezTo>
                      <a:cubicBezTo>
                        <a:pt x="0" y="2916"/>
                        <a:pt x="907" y="4590"/>
                        <a:pt x="2469" y="4869"/>
                      </a:cubicBezTo>
                      <a:cubicBezTo>
                        <a:pt x="2620" y="4895"/>
                        <a:pt x="2770" y="4908"/>
                        <a:pt x="2919" y="4908"/>
                      </a:cubicBezTo>
                      <a:cubicBezTo>
                        <a:pt x="3323" y="4908"/>
                        <a:pt x="3717" y="4811"/>
                        <a:pt x="4073" y="4618"/>
                      </a:cubicBezTo>
                      <a:cubicBezTo>
                        <a:pt x="4227" y="4534"/>
                        <a:pt x="4366" y="4436"/>
                        <a:pt x="4506" y="4325"/>
                      </a:cubicBezTo>
                      <a:cubicBezTo>
                        <a:pt x="4687" y="4157"/>
                        <a:pt x="4855" y="3962"/>
                        <a:pt x="4980" y="3753"/>
                      </a:cubicBezTo>
                      <a:cubicBezTo>
                        <a:pt x="5092" y="3585"/>
                        <a:pt x="5175" y="3404"/>
                        <a:pt x="5245" y="3209"/>
                      </a:cubicBezTo>
                      <a:cubicBezTo>
                        <a:pt x="5301" y="3028"/>
                        <a:pt x="5329" y="2846"/>
                        <a:pt x="5343" y="2651"/>
                      </a:cubicBezTo>
                      <a:lnTo>
                        <a:pt x="5343" y="2456"/>
                      </a:lnTo>
                      <a:lnTo>
                        <a:pt x="5357" y="2456"/>
                      </a:lnTo>
                      <a:cubicBezTo>
                        <a:pt x="5343" y="1675"/>
                        <a:pt x="4980" y="949"/>
                        <a:pt x="4352" y="489"/>
                      </a:cubicBezTo>
                      <a:cubicBezTo>
                        <a:pt x="4241" y="405"/>
                        <a:pt x="4129" y="335"/>
                        <a:pt x="4004" y="266"/>
                      </a:cubicBezTo>
                      <a:cubicBezTo>
                        <a:pt x="3780" y="154"/>
                        <a:pt x="3529" y="70"/>
                        <a:pt x="3278" y="29"/>
                      </a:cubicBezTo>
                      <a:cubicBezTo>
                        <a:pt x="3153" y="15"/>
                        <a:pt x="3027" y="1"/>
                        <a:pt x="2902" y="1"/>
                      </a:cubicBezTo>
                      <a:close/>
                    </a:path>
                  </a:pathLst>
                </a:custGeom>
                <a:gradFill>
                  <a:gsLst>
                    <a:gs pos="0">
                      <a:srgbClr val="11E7FF"/>
                    </a:gs>
                    <a:gs pos="100000">
                      <a:srgbClr val="067B8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44" name="Google Shape;6244;p61"/>
                <p:cNvSpPr/>
                <p:nvPr/>
              </p:nvSpPr>
              <p:spPr>
                <a:xfrm>
                  <a:off x="2939721" y="2701044"/>
                  <a:ext cx="339809" cy="411523"/>
                </a:xfrm>
                <a:custGeom>
                  <a:avLst/>
                  <a:gdLst/>
                  <a:ahLst/>
                  <a:cxnLst/>
                  <a:rect l="l" t="t" r="r" b="b"/>
                  <a:pathLst>
                    <a:path w="4004" h="4849" extrusionOk="0">
                      <a:moveTo>
                        <a:pt x="2260" y="0"/>
                      </a:moveTo>
                      <a:lnTo>
                        <a:pt x="2260" y="0"/>
                      </a:lnTo>
                      <a:cubicBezTo>
                        <a:pt x="823" y="335"/>
                        <a:pt x="0" y="1883"/>
                        <a:pt x="530" y="3264"/>
                      </a:cubicBezTo>
                      <a:cubicBezTo>
                        <a:pt x="918" y="4258"/>
                        <a:pt x="1858" y="4848"/>
                        <a:pt x="2835" y="4848"/>
                      </a:cubicBezTo>
                      <a:cubicBezTo>
                        <a:pt x="3230" y="4848"/>
                        <a:pt x="3630" y="4752"/>
                        <a:pt x="4003" y="4548"/>
                      </a:cubicBezTo>
                      <a:cubicBezTo>
                        <a:pt x="4003" y="4548"/>
                        <a:pt x="3683" y="4422"/>
                        <a:pt x="2609" y="3571"/>
                      </a:cubicBezTo>
                      <a:cubicBezTo>
                        <a:pt x="405" y="1828"/>
                        <a:pt x="2260" y="1"/>
                        <a:pt x="22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45" name="Google Shape;6245;p61"/>
                <p:cNvSpPr/>
                <p:nvPr/>
              </p:nvSpPr>
              <p:spPr>
                <a:xfrm>
                  <a:off x="3284199" y="2805601"/>
                  <a:ext cx="91233" cy="90469"/>
                </a:xfrm>
                <a:custGeom>
                  <a:avLst/>
                  <a:gdLst/>
                  <a:ahLst/>
                  <a:cxnLst/>
                  <a:rect l="l" t="t" r="r" b="b"/>
                  <a:pathLst>
                    <a:path w="1075" h="1066" extrusionOk="0">
                      <a:moveTo>
                        <a:pt x="427" y="0"/>
                      </a:moveTo>
                      <a:cubicBezTo>
                        <a:pt x="360" y="0"/>
                        <a:pt x="296" y="17"/>
                        <a:pt x="237" y="52"/>
                      </a:cubicBezTo>
                      <a:cubicBezTo>
                        <a:pt x="28" y="177"/>
                        <a:pt x="0" y="498"/>
                        <a:pt x="154" y="763"/>
                      </a:cubicBezTo>
                      <a:cubicBezTo>
                        <a:pt x="274" y="954"/>
                        <a:pt x="468" y="1066"/>
                        <a:pt x="640" y="1066"/>
                      </a:cubicBezTo>
                      <a:cubicBezTo>
                        <a:pt x="706" y="1066"/>
                        <a:pt x="769" y="1049"/>
                        <a:pt x="823" y="1014"/>
                      </a:cubicBezTo>
                      <a:cubicBezTo>
                        <a:pt x="1032" y="889"/>
                        <a:pt x="1074" y="568"/>
                        <a:pt x="907" y="303"/>
                      </a:cubicBezTo>
                      <a:cubicBezTo>
                        <a:pt x="786" y="112"/>
                        <a:pt x="600" y="0"/>
                        <a:pt x="42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246" name="Google Shape;6246;p61"/>
              <p:cNvGrpSpPr/>
              <p:nvPr/>
            </p:nvGrpSpPr>
            <p:grpSpPr>
              <a:xfrm>
                <a:off x="4190553" y="2493551"/>
                <a:ext cx="317335" cy="291389"/>
                <a:chOff x="2934969" y="2695103"/>
                <a:chExt cx="454635" cy="417463"/>
              </a:xfrm>
            </p:grpSpPr>
            <p:sp>
              <p:nvSpPr>
                <p:cNvPr id="6247" name="Google Shape;6247;p61"/>
                <p:cNvSpPr/>
                <p:nvPr/>
              </p:nvSpPr>
              <p:spPr>
                <a:xfrm>
                  <a:off x="2934969" y="2695103"/>
                  <a:ext cx="454635" cy="416615"/>
                </a:xfrm>
                <a:custGeom>
                  <a:avLst/>
                  <a:gdLst/>
                  <a:ahLst/>
                  <a:cxnLst/>
                  <a:rect l="l" t="t" r="r" b="b"/>
                  <a:pathLst>
                    <a:path w="5357" h="4909" extrusionOk="0">
                      <a:moveTo>
                        <a:pt x="2902" y="1"/>
                      </a:moveTo>
                      <a:cubicBezTo>
                        <a:pt x="2706" y="1"/>
                        <a:pt x="2511" y="29"/>
                        <a:pt x="2330" y="70"/>
                      </a:cubicBezTo>
                      <a:cubicBezTo>
                        <a:pt x="1995" y="140"/>
                        <a:pt x="1688" y="294"/>
                        <a:pt x="1409" y="503"/>
                      </a:cubicBezTo>
                      <a:cubicBezTo>
                        <a:pt x="1074" y="754"/>
                        <a:pt x="823" y="1075"/>
                        <a:pt x="656" y="1451"/>
                      </a:cubicBezTo>
                      <a:cubicBezTo>
                        <a:pt x="0" y="2916"/>
                        <a:pt x="907" y="4590"/>
                        <a:pt x="2469" y="4869"/>
                      </a:cubicBezTo>
                      <a:cubicBezTo>
                        <a:pt x="2620" y="4895"/>
                        <a:pt x="2770" y="4908"/>
                        <a:pt x="2919" y="4908"/>
                      </a:cubicBezTo>
                      <a:cubicBezTo>
                        <a:pt x="3323" y="4908"/>
                        <a:pt x="3717" y="4811"/>
                        <a:pt x="4073" y="4618"/>
                      </a:cubicBezTo>
                      <a:cubicBezTo>
                        <a:pt x="4227" y="4534"/>
                        <a:pt x="4366" y="4436"/>
                        <a:pt x="4506" y="4325"/>
                      </a:cubicBezTo>
                      <a:cubicBezTo>
                        <a:pt x="4687" y="4157"/>
                        <a:pt x="4855" y="3962"/>
                        <a:pt x="4980" y="3753"/>
                      </a:cubicBezTo>
                      <a:cubicBezTo>
                        <a:pt x="5092" y="3585"/>
                        <a:pt x="5175" y="3404"/>
                        <a:pt x="5245" y="3209"/>
                      </a:cubicBezTo>
                      <a:cubicBezTo>
                        <a:pt x="5301" y="3028"/>
                        <a:pt x="5329" y="2846"/>
                        <a:pt x="5343" y="2651"/>
                      </a:cubicBezTo>
                      <a:lnTo>
                        <a:pt x="5343" y="2456"/>
                      </a:lnTo>
                      <a:lnTo>
                        <a:pt x="5357" y="2456"/>
                      </a:lnTo>
                      <a:cubicBezTo>
                        <a:pt x="5343" y="1675"/>
                        <a:pt x="4980" y="949"/>
                        <a:pt x="4352" y="489"/>
                      </a:cubicBezTo>
                      <a:cubicBezTo>
                        <a:pt x="4241" y="405"/>
                        <a:pt x="4129" y="335"/>
                        <a:pt x="4004" y="266"/>
                      </a:cubicBezTo>
                      <a:cubicBezTo>
                        <a:pt x="3780" y="154"/>
                        <a:pt x="3529" y="70"/>
                        <a:pt x="3278" y="29"/>
                      </a:cubicBezTo>
                      <a:cubicBezTo>
                        <a:pt x="3153" y="15"/>
                        <a:pt x="3027" y="1"/>
                        <a:pt x="2902" y="1"/>
                      </a:cubicBezTo>
                      <a:close/>
                    </a:path>
                  </a:pathLst>
                </a:custGeom>
                <a:gradFill>
                  <a:gsLst>
                    <a:gs pos="0">
                      <a:srgbClr val="11E7FF"/>
                    </a:gs>
                    <a:gs pos="100000">
                      <a:srgbClr val="067B8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48" name="Google Shape;6248;p61"/>
                <p:cNvSpPr/>
                <p:nvPr/>
              </p:nvSpPr>
              <p:spPr>
                <a:xfrm>
                  <a:off x="2939721" y="2701044"/>
                  <a:ext cx="339809" cy="411523"/>
                </a:xfrm>
                <a:custGeom>
                  <a:avLst/>
                  <a:gdLst/>
                  <a:ahLst/>
                  <a:cxnLst/>
                  <a:rect l="l" t="t" r="r" b="b"/>
                  <a:pathLst>
                    <a:path w="4004" h="4849" extrusionOk="0">
                      <a:moveTo>
                        <a:pt x="2260" y="0"/>
                      </a:moveTo>
                      <a:lnTo>
                        <a:pt x="2260" y="0"/>
                      </a:lnTo>
                      <a:cubicBezTo>
                        <a:pt x="823" y="335"/>
                        <a:pt x="0" y="1883"/>
                        <a:pt x="530" y="3264"/>
                      </a:cubicBezTo>
                      <a:cubicBezTo>
                        <a:pt x="918" y="4258"/>
                        <a:pt x="1858" y="4848"/>
                        <a:pt x="2835" y="4848"/>
                      </a:cubicBezTo>
                      <a:cubicBezTo>
                        <a:pt x="3230" y="4848"/>
                        <a:pt x="3630" y="4752"/>
                        <a:pt x="4003" y="4548"/>
                      </a:cubicBezTo>
                      <a:cubicBezTo>
                        <a:pt x="4003" y="4548"/>
                        <a:pt x="3683" y="4422"/>
                        <a:pt x="2609" y="3571"/>
                      </a:cubicBezTo>
                      <a:cubicBezTo>
                        <a:pt x="405" y="1828"/>
                        <a:pt x="2260" y="1"/>
                        <a:pt x="22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49" name="Google Shape;6249;p61"/>
                <p:cNvSpPr/>
                <p:nvPr/>
              </p:nvSpPr>
              <p:spPr>
                <a:xfrm>
                  <a:off x="3284199" y="2805601"/>
                  <a:ext cx="91233" cy="90469"/>
                </a:xfrm>
                <a:custGeom>
                  <a:avLst/>
                  <a:gdLst/>
                  <a:ahLst/>
                  <a:cxnLst/>
                  <a:rect l="l" t="t" r="r" b="b"/>
                  <a:pathLst>
                    <a:path w="1075" h="1066" extrusionOk="0">
                      <a:moveTo>
                        <a:pt x="427" y="0"/>
                      </a:moveTo>
                      <a:cubicBezTo>
                        <a:pt x="360" y="0"/>
                        <a:pt x="296" y="17"/>
                        <a:pt x="237" y="52"/>
                      </a:cubicBezTo>
                      <a:cubicBezTo>
                        <a:pt x="28" y="177"/>
                        <a:pt x="0" y="498"/>
                        <a:pt x="154" y="763"/>
                      </a:cubicBezTo>
                      <a:cubicBezTo>
                        <a:pt x="274" y="954"/>
                        <a:pt x="468" y="1066"/>
                        <a:pt x="640" y="1066"/>
                      </a:cubicBezTo>
                      <a:cubicBezTo>
                        <a:pt x="706" y="1066"/>
                        <a:pt x="769" y="1049"/>
                        <a:pt x="823" y="1014"/>
                      </a:cubicBezTo>
                      <a:cubicBezTo>
                        <a:pt x="1032" y="889"/>
                        <a:pt x="1074" y="568"/>
                        <a:pt x="907" y="303"/>
                      </a:cubicBezTo>
                      <a:cubicBezTo>
                        <a:pt x="786" y="112"/>
                        <a:pt x="600" y="0"/>
                        <a:pt x="42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250" name="Google Shape;6250;p61"/>
              <p:cNvGrpSpPr/>
              <p:nvPr/>
            </p:nvGrpSpPr>
            <p:grpSpPr>
              <a:xfrm>
                <a:off x="4413263" y="2530008"/>
                <a:ext cx="317335" cy="291389"/>
                <a:chOff x="2934969" y="2695103"/>
                <a:chExt cx="454635" cy="417463"/>
              </a:xfrm>
            </p:grpSpPr>
            <p:sp>
              <p:nvSpPr>
                <p:cNvPr id="6251" name="Google Shape;6251;p61"/>
                <p:cNvSpPr/>
                <p:nvPr/>
              </p:nvSpPr>
              <p:spPr>
                <a:xfrm>
                  <a:off x="2934969" y="2695103"/>
                  <a:ext cx="454635" cy="416615"/>
                </a:xfrm>
                <a:custGeom>
                  <a:avLst/>
                  <a:gdLst/>
                  <a:ahLst/>
                  <a:cxnLst/>
                  <a:rect l="l" t="t" r="r" b="b"/>
                  <a:pathLst>
                    <a:path w="5357" h="4909" extrusionOk="0">
                      <a:moveTo>
                        <a:pt x="2902" y="1"/>
                      </a:moveTo>
                      <a:cubicBezTo>
                        <a:pt x="2706" y="1"/>
                        <a:pt x="2511" y="29"/>
                        <a:pt x="2330" y="70"/>
                      </a:cubicBezTo>
                      <a:cubicBezTo>
                        <a:pt x="1995" y="140"/>
                        <a:pt x="1688" y="294"/>
                        <a:pt x="1409" y="503"/>
                      </a:cubicBezTo>
                      <a:cubicBezTo>
                        <a:pt x="1074" y="754"/>
                        <a:pt x="823" y="1075"/>
                        <a:pt x="656" y="1451"/>
                      </a:cubicBezTo>
                      <a:cubicBezTo>
                        <a:pt x="0" y="2916"/>
                        <a:pt x="907" y="4590"/>
                        <a:pt x="2469" y="4869"/>
                      </a:cubicBezTo>
                      <a:cubicBezTo>
                        <a:pt x="2620" y="4895"/>
                        <a:pt x="2770" y="4908"/>
                        <a:pt x="2919" y="4908"/>
                      </a:cubicBezTo>
                      <a:cubicBezTo>
                        <a:pt x="3323" y="4908"/>
                        <a:pt x="3717" y="4811"/>
                        <a:pt x="4073" y="4618"/>
                      </a:cubicBezTo>
                      <a:cubicBezTo>
                        <a:pt x="4227" y="4534"/>
                        <a:pt x="4366" y="4436"/>
                        <a:pt x="4506" y="4325"/>
                      </a:cubicBezTo>
                      <a:cubicBezTo>
                        <a:pt x="4687" y="4157"/>
                        <a:pt x="4855" y="3962"/>
                        <a:pt x="4980" y="3753"/>
                      </a:cubicBezTo>
                      <a:cubicBezTo>
                        <a:pt x="5092" y="3585"/>
                        <a:pt x="5175" y="3404"/>
                        <a:pt x="5245" y="3209"/>
                      </a:cubicBezTo>
                      <a:cubicBezTo>
                        <a:pt x="5301" y="3028"/>
                        <a:pt x="5329" y="2846"/>
                        <a:pt x="5343" y="2651"/>
                      </a:cubicBezTo>
                      <a:lnTo>
                        <a:pt x="5343" y="2456"/>
                      </a:lnTo>
                      <a:lnTo>
                        <a:pt x="5357" y="2456"/>
                      </a:lnTo>
                      <a:cubicBezTo>
                        <a:pt x="5343" y="1675"/>
                        <a:pt x="4980" y="949"/>
                        <a:pt x="4352" y="489"/>
                      </a:cubicBezTo>
                      <a:cubicBezTo>
                        <a:pt x="4241" y="405"/>
                        <a:pt x="4129" y="335"/>
                        <a:pt x="4004" y="266"/>
                      </a:cubicBezTo>
                      <a:cubicBezTo>
                        <a:pt x="3780" y="154"/>
                        <a:pt x="3529" y="70"/>
                        <a:pt x="3278" y="29"/>
                      </a:cubicBezTo>
                      <a:cubicBezTo>
                        <a:pt x="3153" y="15"/>
                        <a:pt x="3027" y="1"/>
                        <a:pt x="2902" y="1"/>
                      </a:cubicBezTo>
                      <a:close/>
                    </a:path>
                  </a:pathLst>
                </a:custGeom>
                <a:gradFill>
                  <a:gsLst>
                    <a:gs pos="0">
                      <a:srgbClr val="EB667A"/>
                    </a:gs>
                    <a:gs pos="100000">
                      <a:srgbClr val="B01F35"/>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52" name="Google Shape;6252;p61"/>
                <p:cNvSpPr/>
                <p:nvPr/>
              </p:nvSpPr>
              <p:spPr>
                <a:xfrm>
                  <a:off x="2939721" y="2701044"/>
                  <a:ext cx="339809" cy="411523"/>
                </a:xfrm>
                <a:custGeom>
                  <a:avLst/>
                  <a:gdLst/>
                  <a:ahLst/>
                  <a:cxnLst/>
                  <a:rect l="l" t="t" r="r" b="b"/>
                  <a:pathLst>
                    <a:path w="4004" h="4849" extrusionOk="0">
                      <a:moveTo>
                        <a:pt x="2260" y="0"/>
                      </a:moveTo>
                      <a:lnTo>
                        <a:pt x="2260" y="0"/>
                      </a:lnTo>
                      <a:cubicBezTo>
                        <a:pt x="823" y="335"/>
                        <a:pt x="0" y="1883"/>
                        <a:pt x="530" y="3264"/>
                      </a:cubicBezTo>
                      <a:cubicBezTo>
                        <a:pt x="918" y="4258"/>
                        <a:pt x="1858" y="4848"/>
                        <a:pt x="2835" y="4848"/>
                      </a:cubicBezTo>
                      <a:cubicBezTo>
                        <a:pt x="3230" y="4848"/>
                        <a:pt x="3630" y="4752"/>
                        <a:pt x="4003" y="4548"/>
                      </a:cubicBezTo>
                      <a:cubicBezTo>
                        <a:pt x="4003" y="4548"/>
                        <a:pt x="3683" y="4422"/>
                        <a:pt x="2609" y="3571"/>
                      </a:cubicBezTo>
                      <a:cubicBezTo>
                        <a:pt x="405" y="1828"/>
                        <a:pt x="2260" y="1"/>
                        <a:pt x="22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53" name="Google Shape;6253;p61"/>
                <p:cNvSpPr/>
                <p:nvPr/>
              </p:nvSpPr>
              <p:spPr>
                <a:xfrm>
                  <a:off x="3284199" y="2805601"/>
                  <a:ext cx="91233" cy="90469"/>
                </a:xfrm>
                <a:custGeom>
                  <a:avLst/>
                  <a:gdLst/>
                  <a:ahLst/>
                  <a:cxnLst/>
                  <a:rect l="l" t="t" r="r" b="b"/>
                  <a:pathLst>
                    <a:path w="1075" h="1066" extrusionOk="0">
                      <a:moveTo>
                        <a:pt x="427" y="0"/>
                      </a:moveTo>
                      <a:cubicBezTo>
                        <a:pt x="360" y="0"/>
                        <a:pt x="296" y="17"/>
                        <a:pt x="237" y="52"/>
                      </a:cubicBezTo>
                      <a:cubicBezTo>
                        <a:pt x="28" y="177"/>
                        <a:pt x="0" y="498"/>
                        <a:pt x="154" y="763"/>
                      </a:cubicBezTo>
                      <a:cubicBezTo>
                        <a:pt x="274" y="954"/>
                        <a:pt x="468" y="1066"/>
                        <a:pt x="640" y="1066"/>
                      </a:cubicBezTo>
                      <a:cubicBezTo>
                        <a:pt x="706" y="1066"/>
                        <a:pt x="769" y="1049"/>
                        <a:pt x="823" y="1014"/>
                      </a:cubicBezTo>
                      <a:cubicBezTo>
                        <a:pt x="1032" y="889"/>
                        <a:pt x="1074" y="568"/>
                        <a:pt x="907" y="303"/>
                      </a:cubicBezTo>
                      <a:cubicBezTo>
                        <a:pt x="786" y="112"/>
                        <a:pt x="600" y="0"/>
                        <a:pt x="42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254" name="Google Shape;6254;p61"/>
              <p:cNvGrpSpPr/>
              <p:nvPr/>
            </p:nvGrpSpPr>
            <p:grpSpPr>
              <a:xfrm>
                <a:off x="4232363" y="2706504"/>
                <a:ext cx="317335" cy="291389"/>
                <a:chOff x="2934969" y="2695103"/>
                <a:chExt cx="454635" cy="417463"/>
              </a:xfrm>
            </p:grpSpPr>
            <p:sp>
              <p:nvSpPr>
                <p:cNvPr id="6255" name="Google Shape;6255;p61"/>
                <p:cNvSpPr/>
                <p:nvPr/>
              </p:nvSpPr>
              <p:spPr>
                <a:xfrm>
                  <a:off x="2934969" y="2695103"/>
                  <a:ext cx="454635" cy="416615"/>
                </a:xfrm>
                <a:custGeom>
                  <a:avLst/>
                  <a:gdLst/>
                  <a:ahLst/>
                  <a:cxnLst/>
                  <a:rect l="l" t="t" r="r" b="b"/>
                  <a:pathLst>
                    <a:path w="5357" h="4909" extrusionOk="0">
                      <a:moveTo>
                        <a:pt x="2902" y="1"/>
                      </a:moveTo>
                      <a:cubicBezTo>
                        <a:pt x="2706" y="1"/>
                        <a:pt x="2511" y="29"/>
                        <a:pt x="2330" y="70"/>
                      </a:cubicBezTo>
                      <a:cubicBezTo>
                        <a:pt x="1995" y="140"/>
                        <a:pt x="1688" y="294"/>
                        <a:pt x="1409" y="503"/>
                      </a:cubicBezTo>
                      <a:cubicBezTo>
                        <a:pt x="1074" y="754"/>
                        <a:pt x="823" y="1075"/>
                        <a:pt x="656" y="1451"/>
                      </a:cubicBezTo>
                      <a:cubicBezTo>
                        <a:pt x="0" y="2916"/>
                        <a:pt x="907" y="4590"/>
                        <a:pt x="2469" y="4869"/>
                      </a:cubicBezTo>
                      <a:cubicBezTo>
                        <a:pt x="2620" y="4895"/>
                        <a:pt x="2770" y="4908"/>
                        <a:pt x="2919" y="4908"/>
                      </a:cubicBezTo>
                      <a:cubicBezTo>
                        <a:pt x="3323" y="4908"/>
                        <a:pt x="3717" y="4811"/>
                        <a:pt x="4073" y="4618"/>
                      </a:cubicBezTo>
                      <a:cubicBezTo>
                        <a:pt x="4227" y="4534"/>
                        <a:pt x="4366" y="4436"/>
                        <a:pt x="4506" y="4325"/>
                      </a:cubicBezTo>
                      <a:cubicBezTo>
                        <a:pt x="4687" y="4157"/>
                        <a:pt x="4855" y="3962"/>
                        <a:pt x="4980" y="3753"/>
                      </a:cubicBezTo>
                      <a:cubicBezTo>
                        <a:pt x="5092" y="3585"/>
                        <a:pt x="5175" y="3404"/>
                        <a:pt x="5245" y="3209"/>
                      </a:cubicBezTo>
                      <a:cubicBezTo>
                        <a:pt x="5301" y="3028"/>
                        <a:pt x="5329" y="2846"/>
                        <a:pt x="5343" y="2651"/>
                      </a:cubicBezTo>
                      <a:lnTo>
                        <a:pt x="5343" y="2456"/>
                      </a:lnTo>
                      <a:lnTo>
                        <a:pt x="5357" y="2456"/>
                      </a:lnTo>
                      <a:cubicBezTo>
                        <a:pt x="5343" y="1675"/>
                        <a:pt x="4980" y="949"/>
                        <a:pt x="4352" y="489"/>
                      </a:cubicBezTo>
                      <a:cubicBezTo>
                        <a:pt x="4241" y="405"/>
                        <a:pt x="4129" y="335"/>
                        <a:pt x="4004" y="266"/>
                      </a:cubicBezTo>
                      <a:cubicBezTo>
                        <a:pt x="3780" y="154"/>
                        <a:pt x="3529" y="70"/>
                        <a:pt x="3278" y="29"/>
                      </a:cubicBezTo>
                      <a:cubicBezTo>
                        <a:pt x="3153" y="15"/>
                        <a:pt x="3027" y="1"/>
                        <a:pt x="2902" y="1"/>
                      </a:cubicBezTo>
                      <a:close/>
                    </a:path>
                  </a:pathLst>
                </a:custGeom>
                <a:gradFill>
                  <a:gsLst>
                    <a:gs pos="0">
                      <a:srgbClr val="EB667A"/>
                    </a:gs>
                    <a:gs pos="100000">
                      <a:srgbClr val="B01F35"/>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56" name="Google Shape;6256;p61"/>
                <p:cNvSpPr/>
                <p:nvPr/>
              </p:nvSpPr>
              <p:spPr>
                <a:xfrm>
                  <a:off x="2939721" y="2701044"/>
                  <a:ext cx="339809" cy="411523"/>
                </a:xfrm>
                <a:custGeom>
                  <a:avLst/>
                  <a:gdLst/>
                  <a:ahLst/>
                  <a:cxnLst/>
                  <a:rect l="l" t="t" r="r" b="b"/>
                  <a:pathLst>
                    <a:path w="4004" h="4849" extrusionOk="0">
                      <a:moveTo>
                        <a:pt x="2260" y="0"/>
                      </a:moveTo>
                      <a:lnTo>
                        <a:pt x="2260" y="0"/>
                      </a:lnTo>
                      <a:cubicBezTo>
                        <a:pt x="823" y="335"/>
                        <a:pt x="0" y="1883"/>
                        <a:pt x="530" y="3264"/>
                      </a:cubicBezTo>
                      <a:cubicBezTo>
                        <a:pt x="918" y="4258"/>
                        <a:pt x="1858" y="4848"/>
                        <a:pt x="2835" y="4848"/>
                      </a:cubicBezTo>
                      <a:cubicBezTo>
                        <a:pt x="3230" y="4848"/>
                        <a:pt x="3630" y="4752"/>
                        <a:pt x="4003" y="4548"/>
                      </a:cubicBezTo>
                      <a:cubicBezTo>
                        <a:pt x="4003" y="4548"/>
                        <a:pt x="3683" y="4422"/>
                        <a:pt x="2609" y="3571"/>
                      </a:cubicBezTo>
                      <a:cubicBezTo>
                        <a:pt x="405" y="1828"/>
                        <a:pt x="2260" y="1"/>
                        <a:pt x="22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57" name="Google Shape;6257;p61"/>
                <p:cNvSpPr/>
                <p:nvPr/>
              </p:nvSpPr>
              <p:spPr>
                <a:xfrm>
                  <a:off x="3284199" y="2805601"/>
                  <a:ext cx="91233" cy="90469"/>
                </a:xfrm>
                <a:custGeom>
                  <a:avLst/>
                  <a:gdLst/>
                  <a:ahLst/>
                  <a:cxnLst/>
                  <a:rect l="l" t="t" r="r" b="b"/>
                  <a:pathLst>
                    <a:path w="1075" h="1066" extrusionOk="0">
                      <a:moveTo>
                        <a:pt x="427" y="0"/>
                      </a:moveTo>
                      <a:cubicBezTo>
                        <a:pt x="360" y="0"/>
                        <a:pt x="296" y="17"/>
                        <a:pt x="237" y="52"/>
                      </a:cubicBezTo>
                      <a:cubicBezTo>
                        <a:pt x="28" y="177"/>
                        <a:pt x="0" y="498"/>
                        <a:pt x="154" y="763"/>
                      </a:cubicBezTo>
                      <a:cubicBezTo>
                        <a:pt x="274" y="954"/>
                        <a:pt x="468" y="1066"/>
                        <a:pt x="640" y="1066"/>
                      </a:cubicBezTo>
                      <a:cubicBezTo>
                        <a:pt x="706" y="1066"/>
                        <a:pt x="769" y="1049"/>
                        <a:pt x="823" y="1014"/>
                      </a:cubicBezTo>
                      <a:cubicBezTo>
                        <a:pt x="1032" y="889"/>
                        <a:pt x="1074" y="568"/>
                        <a:pt x="907" y="303"/>
                      </a:cubicBezTo>
                      <a:cubicBezTo>
                        <a:pt x="786" y="112"/>
                        <a:pt x="600" y="0"/>
                        <a:pt x="42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258" name="Google Shape;6258;p61"/>
              <p:cNvGrpSpPr/>
              <p:nvPr/>
            </p:nvGrpSpPr>
            <p:grpSpPr>
              <a:xfrm>
                <a:off x="4450140" y="2738430"/>
                <a:ext cx="317335" cy="291389"/>
                <a:chOff x="2934969" y="2695103"/>
                <a:chExt cx="454635" cy="417463"/>
              </a:xfrm>
            </p:grpSpPr>
            <p:sp>
              <p:nvSpPr>
                <p:cNvPr id="6259" name="Google Shape;6259;p61"/>
                <p:cNvSpPr/>
                <p:nvPr/>
              </p:nvSpPr>
              <p:spPr>
                <a:xfrm>
                  <a:off x="2934969" y="2695103"/>
                  <a:ext cx="454635" cy="416615"/>
                </a:xfrm>
                <a:custGeom>
                  <a:avLst/>
                  <a:gdLst/>
                  <a:ahLst/>
                  <a:cxnLst/>
                  <a:rect l="l" t="t" r="r" b="b"/>
                  <a:pathLst>
                    <a:path w="5357" h="4909" extrusionOk="0">
                      <a:moveTo>
                        <a:pt x="2902" y="1"/>
                      </a:moveTo>
                      <a:cubicBezTo>
                        <a:pt x="2706" y="1"/>
                        <a:pt x="2511" y="29"/>
                        <a:pt x="2330" y="70"/>
                      </a:cubicBezTo>
                      <a:cubicBezTo>
                        <a:pt x="1995" y="140"/>
                        <a:pt x="1688" y="294"/>
                        <a:pt x="1409" y="503"/>
                      </a:cubicBezTo>
                      <a:cubicBezTo>
                        <a:pt x="1074" y="754"/>
                        <a:pt x="823" y="1075"/>
                        <a:pt x="656" y="1451"/>
                      </a:cubicBezTo>
                      <a:cubicBezTo>
                        <a:pt x="0" y="2916"/>
                        <a:pt x="907" y="4590"/>
                        <a:pt x="2469" y="4869"/>
                      </a:cubicBezTo>
                      <a:cubicBezTo>
                        <a:pt x="2620" y="4895"/>
                        <a:pt x="2770" y="4908"/>
                        <a:pt x="2919" y="4908"/>
                      </a:cubicBezTo>
                      <a:cubicBezTo>
                        <a:pt x="3323" y="4908"/>
                        <a:pt x="3717" y="4811"/>
                        <a:pt x="4073" y="4618"/>
                      </a:cubicBezTo>
                      <a:cubicBezTo>
                        <a:pt x="4227" y="4534"/>
                        <a:pt x="4366" y="4436"/>
                        <a:pt x="4506" y="4325"/>
                      </a:cubicBezTo>
                      <a:cubicBezTo>
                        <a:pt x="4687" y="4157"/>
                        <a:pt x="4855" y="3962"/>
                        <a:pt x="4980" y="3753"/>
                      </a:cubicBezTo>
                      <a:cubicBezTo>
                        <a:pt x="5092" y="3585"/>
                        <a:pt x="5175" y="3404"/>
                        <a:pt x="5245" y="3209"/>
                      </a:cubicBezTo>
                      <a:cubicBezTo>
                        <a:pt x="5301" y="3028"/>
                        <a:pt x="5329" y="2846"/>
                        <a:pt x="5343" y="2651"/>
                      </a:cubicBezTo>
                      <a:lnTo>
                        <a:pt x="5343" y="2456"/>
                      </a:lnTo>
                      <a:lnTo>
                        <a:pt x="5357" y="2456"/>
                      </a:lnTo>
                      <a:cubicBezTo>
                        <a:pt x="5343" y="1675"/>
                        <a:pt x="4980" y="949"/>
                        <a:pt x="4352" y="489"/>
                      </a:cubicBezTo>
                      <a:cubicBezTo>
                        <a:pt x="4241" y="405"/>
                        <a:pt x="4129" y="335"/>
                        <a:pt x="4004" y="266"/>
                      </a:cubicBezTo>
                      <a:cubicBezTo>
                        <a:pt x="3780" y="154"/>
                        <a:pt x="3529" y="70"/>
                        <a:pt x="3278" y="29"/>
                      </a:cubicBezTo>
                      <a:cubicBezTo>
                        <a:pt x="3153" y="15"/>
                        <a:pt x="3027" y="1"/>
                        <a:pt x="2902" y="1"/>
                      </a:cubicBezTo>
                      <a:close/>
                    </a:path>
                  </a:pathLst>
                </a:custGeom>
                <a:gradFill>
                  <a:gsLst>
                    <a:gs pos="0">
                      <a:srgbClr val="EB667A"/>
                    </a:gs>
                    <a:gs pos="100000">
                      <a:srgbClr val="B01F35"/>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60" name="Google Shape;6260;p61"/>
                <p:cNvSpPr/>
                <p:nvPr/>
              </p:nvSpPr>
              <p:spPr>
                <a:xfrm>
                  <a:off x="2939721" y="2701044"/>
                  <a:ext cx="339809" cy="411523"/>
                </a:xfrm>
                <a:custGeom>
                  <a:avLst/>
                  <a:gdLst/>
                  <a:ahLst/>
                  <a:cxnLst/>
                  <a:rect l="l" t="t" r="r" b="b"/>
                  <a:pathLst>
                    <a:path w="4004" h="4849" extrusionOk="0">
                      <a:moveTo>
                        <a:pt x="2260" y="0"/>
                      </a:moveTo>
                      <a:lnTo>
                        <a:pt x="2260" y="0"/>
                      </a:lnTo>
                      <a:cubicBezTo>
                        <a:pt x="823" y="335"/>
                        <a:pt x="0" y="1883"/>
                        <a:pt x="530" y="3264"/>
                      </a:cubicBezTo>
                      <a:cubicBezTo>
                        <a:pt x="918" y="4258"/>
                        <a:pt x="1858" y="4848"/>
                        <a:pt x="2835" y="4848"/>
                      </a:cubicBezTo>
                      <a:cubicBezTo>
                        <a:pt x="3230" y="4848"/>
                        <a:pt x="3630" y="4752"/>
                        <a:pt x="4003" y="4548"/>
                      </a:cubicBezTo>
                      <a:cubicBezTo>
                        <a:pt x="4003" y="4548"/>
                        <a:pt x="3683" y="4422"/>
                        <a:pt x="2609" y="3571"/>
                      </a:cubicBezTo>
                      <a:cubicBezTo>
                        <a:pt x="405" y="1828"/>
                        <a:pt x="2260" y="1"/>
                        <a:pt x="22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61" name="Google Shape;6261;p61"/>
                <p:cNvSpPr/>
                <p:nvPr/>
              </p:nvSpPr>
              <p:spPr>
                <a:xfrm>
                  <a:off x="3284199" y="2805601"/>
                  <a:ext cx="91233" cy="90469"/>
                </a:xfrm>
                <a:custGeom>
                  <a:avLst/>
                  <a:gdLst/>
                  <a:ahLst/>
                  <a:cxnLst/>
                  <a:rect l="l" t="t" r="r" b="b"/>
                  <a:pathLst>
                    <a:path w="1075" h="1066" extrusionOk="0">
                      <a:moveTo>
                        <a:pt x="427" y="0"/>
                      </a:moveTo>
                      <a:cubicBezTo>
                        <a:pt x="360" y="0"/>
                        <a:pt x="296" y="17"/>
                        <a:pt x="237" y="52"/>
                      </a:cubicBezTo>
                      <a:cubicBezTo>
                        <a:pt x="28" y="177"/>
                        <a:pt x="0" y="498"/>
                        <a:pt x="154" y="763"/>
                      </a:cubicBezTo>
                      <a:cubicBezTo>
                        <a:pt x="274" y="954"/>
                        <a:pt x="468" y="1066"/>
                        <a:pt x="640" y="1066"/>
                      </a:cubicBezTo>
                      <a:cubicBezTo>
                        <a:pt x="706" y="1066"/>
                        <a:pt x="769" y="1049"/>
                        <a:pt x="823" y="1014"/>
                      </a:cubicBezTo>
                      <a:cubicBezTo>
                        <a:pt x="1032" y="889"/>
                        <a:pt x="1074" y="568"/>
                        <a:pt x="907" y="303"/>
                      </a:cubicBezTo>
                      <a:cubicBezTo>
                        <a:pt x="786" y="112"/>
                        <a:pt x="600" y="0"/>
                        <a:pt x="42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262" name="Google Shape;6262;p61"/>
              <p:cNvGrpSpPr/>
              <p:nvPr/>
            </p:nvGrpSpPr>
            <p:grpSpPr>
              <a:xfrm>
                <a:off x="4353417" y="2612323"/>
                <a:ext cx="317335" cy="291389"/>
                <a:chOff x="2934969" y="2695103"/>
                <a:chExt cx="454635" cy="417463"/>
              </a:xfrm>
            </p:grpSpPr>
            <p:sp>
              <p:nvSpPr>
                <p:cNvPr id="6263" name="Google Shape;6263;p61"/>
                <p:cNvSpPr/>
                <p:nvPr/>
              </p:nvSpPr>
              <p:spPr>
                <a:xfrm>
                  <a:off x="2934969" y="2695103"/>
                  <a:ext cx="454635" cy="416615"/>
                </a:xfrm>
                <a:custGeom>
                  <a:avLst/>
                  <a:gdLst/>
                  <a:ahLst/>
                  <a:cxnLst/>
                  <a:rect l="l" t="t" r="r" b="b"/>
                  <a:pathLst>
                    <a:path w="5357" h="4909" extrusionOk="0">
                      <a:moveTo>
                        <a:pt x="2902" y="1"/>
                      </a:moveTo>
                      <a:cubicBezTo>
                        <a:pt x="2706" y="1"/>
                        <a:pt x="2511" y="29"/>
                        <a:pt x="2330" y="70"/>
                      </a:cubicBezTo>
                      <a:cubicBezTo>
                        <a:pt x="1995" y="140"/>
                        <a:pt x="1688" y="294"/>
                        <a:pt x="1409" y="503"/>
                      </a:cubicBezTo>
                      <a:cubicBezTo>
                        <a:pt x="1074" y="754"/>
                        <a:pt x="823" y="1075"/>
                        <a:pt x="656" y="1451"/>
                      </a:cubicBezTo>
                      <a:cubicBezTo>
                        <a:pt x="0" y="2916"/>
                        <a:pt x="907" y="4590"/>
                        <a:pt x="2469" y="4869"/>
                      </a:cubicBezTo>
                      <a:cubicBezTo>
                        <a:pt x="2620" y="4895"/>
                        <a:pt x="2770" y="4908"/>
                        <a:pt x="2919" y="4908"/>
                      </a:cubicBezTo>
                      <a:cubicBezTo>
                        <a:pt x="3323" y="4908"/>
                        <a:pt x="3717" y="4811"/>
                        <a:pt x="4073" y="4618"/>
                      </a:cubicBezTo>
                      <a:cubicBezTo>
                        <a:pt x="4227" y="4534"/>
                        <a:pt x="4366" y="4436"/>
                        <a:pt x="4506" y="4325"/>
                      </a:cubicBezTo>
                      <a:cubicBezTo>
                        <a:pt x="4687" y="4157"/>
                        <a:pt x="4855" y="3962"/>
                        <a:pt x="4980" y="3753"/>
                      </a:cubicBezTo>
                      <a:cubicBezTo>
                        <a:pt x="5092" y="3585"/>
                        <a:pt x="5175" y="3404"/>
                        <a:pt x="5245" y="3209"/>
                      </a:cubicBezTo>
                      <a:cubicBezTo>
                        <a:pt x="5301" y="3028"/>
                        <a:pt x="5329" y="2846"/>
                        <a:pt x="5343" y="2651"/>
                      </a:cubicBezTo>
                      <a:lnTo>
                        <a:pt x="5343" y="2456"/>
                      </a:lnTo>
                      <a:lnTo>
                        <a:pt x="5357" y="2456"/>
                      </a:lnTo>
                      <a:cubicBezTo>
                        <a:pt x="5343" y="1675"/>
                        <a:pt x="4980" y="949"/>
                        <a:pt x="4352" y="489"/>
                      </a:cubicBezTo>
                      <a:cubicBezTo>
                        <a:pt x="4241" y="405"/>
                        <a:pt x="4129" y="335"/>
                        <a:pt x="4004" y="266"/>
                      </a:cubicBezTo>
                      <a:cubicBezTo>
                        <a:pt x="3780" y="154"/>
                        <a:pt x="3529" y="70"/>
                        <a:pt x="3278" y="29"/>
                      </a:cubicBezTo>
                      <a:cubicBezTo>
                        <a:pt x="3153" y="15"/>
                        <a:pt x="3027" y="1"/>
                        <a:pt x="2902" y="1"/>
                      </a:cubicBezTo>
                      <a:close/>
                    </a:path>
                  </a:pathLst>
                </a:custGeom>
                <a:gradFill>
                  <a:gsLst>
                    <a:gs pos="0">
                      <a:srgbClr val="11E7FF"/>
                    </a:gs>
                    <a:gs pos="100000">
                      <a:srgbClr val="067B8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64" name="Google Shape;6264;p61"/>
                <p:cNvSpPr/>
                <p:nvPr/>
              </p:nvSpPr>
              <p:spPr>
                <a:xfrm>
                  <a:off x="2939721" y="2701044"/>
                  <a:ext cx="339809" cy="411523"/>
                </a:xfrm>
                <a:custGeom>
                  <a:avLst/>
                  <a:gdLst/>
                  <a:ahLst/>
                  <a:cxnLst/>
                  <a:rect l="l" t="t" r="r" b="b"/>
                  <a:pathLst>
                    <a:path w="4004" h="4849" extrusionOk="0">
                      <a:moveTo>
                        <a:pt x="2260" y="0"/>
                      </a:moveTo>
                      <a:lnTo>
                        <a:pt x="2260" y="0"/>
                      </a:lnTo>
                      <a:cubicBezTo>
                        <a:pt x="823" y="335"/>
                        <a:pt x="0" y="1883"/>
                        <a:pt x="530" y="3264"/>
                      </a:cubicBezTo>
                      <a:cubicBezTo>
                        <a:pt x="918" y="4258"/>
                        <a:pt x="1858" y="4848"/>
                        <a:pt x="2835" y="4848"/>
                      </a:cubicBezTo>
                      <a:cubicBezTo>
                        <a:pt x="3230" y="4848"/>
                        <a:pt x="3630" y="4752"/>
                        <a:pt x="4003" y="4548"/>
                      </a:cubicBezTo>
                      <a:cubicBezTo>
                        <a:pt x="4003" y="4548"/>
                        <a:pt x="3683" y="4422"/>
                        <a:pt x="2609" y="3571"/>
                      </a:cubicBezTo>
                      <a:cubicBezTo>
                        <a:pt x="405" y="1828"/>
                        <a:pt x="2260" y="1"/>
                        <a:pt x="22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65" name="Google Shape;6265;p61"/>
                <p:cNvSpPr/>
                <p:nvPr/>
              </p:nvSpPr>
              <p:spPr>
                <a:xfrm>
                  <a:off x="3284199" y="2805601"/>
                  <a:ext cx="91233" cy="90469"/>
                </a:xfrm>
                <a:custGeom>
                  <a:avLst/>
                  <a:gdLst/>
                  <a:ahLst/>
                  <a:cxnLst/>
                  <a:rect l="l" t="t" r="r" b="b"/>
                  <a:pathLst>
                    <a:path w="1075" h="1066" extrusionOk="0">
                      <a:moveTo>
                        <a:pt x="427" y="0"/>
                      </a:moveTo>
                      <a:cubicBezTo>
                        <a:pt x="360" y="0"/>
                        <a:pt x="296" y="17"/>
                        <a:pt x="237" y="52"/>
                      </a:cubicBezTo>
                      <a:cubicBezTo>
                        <a:pt x="28" y="177"/>
                        <a:pt x="0" y="498"/>
                        <a:pt x="154" y="763"/>
                      </a:cubicBezTo>
                      <a:cubicBezTo>
                        <a:pt x="274" y="954"/>
                        <a:pt x="468" y="1066"/>
                        <a:pt x="640" y="1066"/>
                      </a:cubicBezTo>
                      <a:cubicBezTo>
                        <a:pt x="706" y="1066"/>
                        <a:pt x="769" y="1049"/>
                        <a:pt x="823" y="1014"/>
                      </a:cubicBezTo>
                      <a:cubicBezTo>
                        <a:pt x="1032" y="889"/>
                        <a:pt x="1074" y="568"/>
                        <a:pt x="907" y="303"/>
                      </a:cubicBezTo>
                      <a:cubicBezTo>
                        <a:pt x="786" y="112"/>
                        <a:pt x="600" y="0"/>
                        <a:pt x="42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266" name="Google Shape;6266;p61"/>
              <p:cNvGrpSpPr/>
              <p:nvPr/>
            </p:nvGrpSpPr>
            <p:grpSpPr>
              <a:xfrm>
                <a:off x="3523805" y="2548579"/>
                <a:ext cx="197494" cy="181346"/>
                <a:chOff x="2934969" y="2695103"/>
                <a:chExt cx="454635" cy="417463"/>
              </a:xfrm>
            </p:grpSpPr>
            <p:sp>
              <p:nvSpPr>
                <p:cNvPr id="6267" name="Google Shape;6267;p61"/>
                <p:cNvSpPr/>
                <p:nvPr/>
              </p:nvSpPr>
              <p:spPr>
                <a:xfrm>
                  <a:off x="2934969" y="2695103"/>
                  <a:ext cx="454635" cy="416615"/>
                </a:xfrm>
                <a:custGeom>
                  <a:avLst/>
                  <a:gdLst/>
                  <a:ahLst/>
                  <a:cxnLst/>
                  <a:rect l="l" t="t" r="r" b="b"/>
                  <a:pathLst>
                    <a:path w="5357" h="4909" extrusionOk="0">
                      <a:moveTo>
                        <a:pt x="2902" y="1"/>
                      </a:moveTo>
                      <a:cubicBezTo>
                        <a:pt x="2706" y="1"/>
                        <a:pt x="2511" y="29"/>
                        <a:pt x="2330" y="70"/>
                      </a:cubicBezTo>
                      <a:cubicBezTo>
                        <a:pt x="1995" y="140"/>
                        <a:pt x="1688" y="294"/>
                        <a:pt x="1409" y="503"/>
                      </a:cubicBezTo>
                      <a:cubicBezTo>
                        <a:pt x="1074" y="754"/>
                        <a:pt x="823" y="1075"/>
                        <a:pt x="656" y="1451"/>
                      </a:cubicBezTo>
                      <a:cubicBezTo>
                        <a:pt x="0" y="2916"/>
                        <a:pt x="907" y="4590"/>
                        <a:pt x="2469" y="4869"/>
                      </a:cubicBezTo>
                      <a:cubicBezTo>
                        <a:pt x="2620" y="4895"/>
                        <a:pt x="2770" y="4908"/>
                        <a:pt x="2919" y="4908"/>
                      </a:cubicBezTo>
                      <a:cubicBezTo>
                        <a:pt x="3323" y="4908"/>
                        <a:pt x="3717" y="4811"/>
                        <a:pt x="4073" y="4618"/>
                      </a:cubicBezTo>
                      <a:cubicBezTo>
                        <a:pt x="4227" y="4534"/>
                        <a:pt x="4366" y="4436"/>
                        <a:pt x="4506" y="4325"/>
                      </a:cubicBezTo>
                      <a:cubicBezTo>
                        <a:pt x="4687" y="4157"/>
                        <a:pt x="4855" y="3962"/>
                        <a:pt x="4980" y="3753"/>
                      </a:cubicBezTo>
                      <a:cubicBezTo>
                        <a:pt x="5092" y="3585"/>
                        <a:pt x="5175" y="3404"/>
                        <a:pt x="5245" y="3209"/>
                      </a:cubicBezTo>
                      <a:cubicBezTo>
                        <a:pt x="5301" y="3028"/>
                        <a:pt x="5329" y="2846"/>
                        <a:pt x="5343" y="2651"/>
                      </a:cubicBezTo>
                      <a:lnTo>
                        <a:pt x="5343" y="2456"/>
                      </a:lnTo>
                      <a:lnTo>
                        <a:pt x="5357" y="2456"/>
                      </a:lnTo>
                      <a:cubicBezTo>
                        <a:pt x="5343" y="1675"/>
                        <a:pt x="4980" y="949"/>
                        <a:pt x="4352" y="489"/>
                      </a:cubicBezTo>
                      <a:cubicBezTo>
                        <a:pt x="4241" y="405"/>
                        <a:pt x="4129" y="335"/>
                        <a:pt x="4004" y="266"/>
                      </a:cubicBezTo>
                      <a:cubicBezTo>
                        <a:pt x="3780" y="154"/>
                        <a:pt x="3529" y="70"/>
                        <a:pt x="3278" y="29"/>
                      </a:cubicBezTo>
                      <a:cubicBezTo>
                        <a:pt x="3153" y="15"/>
                        <a:pt x="3027" y="1"/>
                        <a:pt x="2902" y="1"/>
                      </a:cubicBezTo>
                      <a:close/>
                    </a:path>
                  </a:pathLst>
                </a:custGeom>
                <a:gradFill>
                  <a:gsLst>
                    <a:gs pos="0">
                      <a:srgbClr val="BFBFBF"/>
                    </a:gs>
                    <a:gs pos="100000">
                      <a:srgbClr val="73737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68" name="Google Shape;6268;p61"/>
                <p:cNvSpPr/>
                <p:nvPr/>
              </p:nvSpPr>
              <p:spPr>
                <a:xfrm>
                  <a:off x="2939721" y="2701044"/>
                  <a:ext cx="339809" cy="411523"/>
                </a:xfrm>
                <a:custGeom>
                  <a:avLst/>
                  <a:gdLst/>
                  <a:ahLst/>
                  <a:cxnLst/>
                  <a:rect l="l" t="t" r="r" b="b"/>
                  <a:pathLst>
                    <a:path w="4004" h="4849" extrusionOk="0">
                      <a:moveTo>
                        <a:pt x="2260" y="0"/>
                      </a:moveTo>
                      <a:lnTo>
                        <a:pt x="2260" y="0"/>
                      </a:lnTo>
                      <a:cubicBezTo>
                        <a:pt x="823" y="335"/>
                        <a:pt x="0" y="1883"/>
                        <a:pt x="530" y="3264"/>
                      </a:cubicBezTo>
                      <a:cubicBezTo>
                        <a:pt x="918" y="4258"/>
                        <a:pt x="1858" y="4848"/>
                        <a:pt x="2835" y="4848"/>
                      </a:cubicBezTo>
                      <a:cubicBezTo>
                        <a:pt x="3230" y="4848"/>
                        <a:pt x="3630" y="4752"/>
                        <a:pt x="4003" y="4548"/>
                      </a:cubicBezTo>
                      <a:cubicBezTo>
                        <a:pt x="4003" y="4548"/>
                        <a:pt x="3683" y="4422"/>
                        <a:pt x="2609" y="3571"/>
                      </a:cubicBezTo>
                      <a:cubicBezTo>
                        <a:pt x="405" y="1828"/>
                        <a:pt x="2260" y="1"/>
                        <a:pt x="22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69" name="Google Shape;6269;p61"/>
                <p:cNvSpPr/>
                <p:nvPr/>
              </p:nvSpPr>
              <p:spPr>
                <a:xfrm>
                  <a:off x="3284199" y="2805601"/>
                  <a:ext cx="91233" cy="90469"/>
                </a:xfrm>
                <a:custGeom>
                  <a:avLst/>
                  <a:gdLst/>
                  <a:ahLst/>
                  <a:cxnLst/>
                  <a:rect l="l" t="t" r="r" b="b"/>
                  <a:pathLst>
                    <a:path w="1075" h="1066" extrusionOk="0">
                      <a:moveTo>
                        <a:pt x="427" y="0"/>
                      </a:moveTo>
                      <a:cubicBezTo>
                        <a:pt x="360" y="0"/>
                        <a:pt x="296" y="17"/>
                        <a:pt x="237" y="52"/>
                      </a:cubicBezTo>
                      <a:cubicBezTo>
                        <a:pt x="28" y="177"/>
                        <a:pt x="0" y="498"/>
                        <a:pt x="154" y="763"/>
                      </a:cubicBezTo>
                      <a:cubicBezTo>
                        <a:pt x="274" y="954"/>
                        <a:pt x="468" y="1066"/>
                        <a:pt x="640" y="1066"/>
                      </a:cubicBezTo>
                      <a:cubicBezTo>
                        <a:pt x="706" y="1066"/>
                        <a:pt x="769" y="1049"/>
                        <a:pt x="823" y="1014"/>
                      </a:cubicBezTo>
                      <a:cubicBezTo>
                        <a:pt x="1032" y="889"/>
                        <a:pt x="1074" y="568"/>
                        <a:pt x="907" y="303"/>
                      </a:cubicBezTo>
                      <a:cubicBezTo>
                        <a:pt x="786" y="112"/>
                        <a:pt x="600" y="0"/>
                        <a:pt x="42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270" name="Google Shape;6270;p61"/>
              <p:cNvGrpSpPr/>
              <p:nvPr/>
            </p:nvGrpSpPr>
            <p:grpSpPr>
              <a:xfrm>
                <a:off x="4728830" y="3707754"/>
                <a:ext cx="197494" cy="181346"/>
                <a:chOff x="2934969" y="2695103"/>
                <a:chExt cx="454635" cy="417463"/>
              </a:xfrm>
            </p:grpSpPr>
            <p:sp>
              <p:nvSpPr>
                <p:cNvPr id="6271" name="Google Shape;6271;p61"/>
                <p:cNvSpPr/>
                <p:nvPr/>
              </p:nvSpPr>
              <p:spPr>
                <a:xfrm>
                  <a:off x="2934969" y="2695103"/>
                  <a:ext cx="454635" cy="416615"/>
                </a:xfrm>
                <a:custGeom>
                  <a:avLst/>
                  <a:gdLst/>
                  <a:ahLst/>
                  <a:cxnLst/>
                  <a:rect l="l" t="t" r="r" b="b"/>
                  <a:pathLst>
                    <a:path w="5357" h="4909" extrusionOk="0">
                      <a:moveTo>
                        <a:pt x="2902" y="1"/>
                      </a:moveTo>
                      <a:cubicBezTo>
                        <a:pt x="2706" y="1"/>
                        <a:pt x="2511" y="29"/>
                        <a:pt x="2330" y="70"/>
                      </a:cubicBezTo>
                      <a:cubicBezTo>
                        <a:pt x="1995" y="140"/>
                        <a:pt x="1688" y="294"/>
                        <a:pt x="1409" y="503"/>
                      </a:cubicBezTo>
                      <a:cubicBezTo>
                        <a:pt x="1074" y="754"/>
                        <a:pt x="823" y="1075"/>
                        <a:pt x="656" y="1451"/>
                      </a:cubicBezTo>
                      <a:cubicBezTo>
                        <a:pt x="0" y="2916"/>
                        <a:pt x="907" y="4590"/>
                        <a:pt x="2469" y="4869"/>
                      </a:cubicBezTo>
                      <a:cubicBezTo>
                        <a:pt x="2620" y="4895"/>
                        <a:pt x="2770" y="4908"/>
                        <a:pt x="2919" y="4908"/>
                      </a:cubicBezTo>
                      <a:cubicBezTo>
                        <a:pt x="3323" y="4908"/>
                        <a:pt x="3717" y="4811"/>
                        <a:pt x="4073" y="4618"/>
                      </a:cubicBezTo>
                      <a:cubicBezTo>
                        <a:pt x="4227" y="4534"/>
                        <a:pt x="4366" y="4436"/>
                        <a:pt x="4506" y="4325"/>
                      </a:cubicBezTo>
                      <a:cubicBezTo>
                        <a:pt x="4687" y="4157"/>
                        <a:pt x="4855" y="3962"/>
                        <a:pt x="4980" y="3753"/>
                      </a:cubicBezTo>
                      <a:cubicBezTo>
                        <a:pt x="5092" y="3585"/>
                        <a:pt x="5175" y="3404"/>
                        <a:pt x="5245" y="3209"/>
                      </a:cubicBezTo>
                      <a:cubicBezTo>
                        <a:pt x="5301" y="3028"/>
                        <a:pt x="5329" y="2846"/>
                        <a:pt x="5343" y="2651"/>
                      </a:cubicBezTo>
                      <a:lnTo>
                        <a:pt x="5343" y="2456"/>
                      </a:lnTo>
                      <a:lnTo>
                        <a:pt x="5357" y="2456"/>
                      </a:lnTo>
                      <a:cubicBezTo>
                        <a:pt x="5343" y="1675"/>
                        <a:pt x="4980" y="949"/>
                        <a:pt x="4352" y="489"/>
                      </a:cubicBezTo>
                      <a:cubicBezTo>
                        <a:pt x="4241" y="405"/>
                        <a:pt x="4129" y="335"/>
                        <a:pt x="4004" y="266"/>
                      </a:cubicBezTo>
                      <a:cubicBezTo>
                        <a:pt x="3780" y="154"/>
                        <a:pt x="3529" y="70"/>
                        <a:pt x="3278" y="29"/>
                      </a:cubicBezTo>
                      <a:cubicBezTo>
                        <a:pt x="3153" y="15"/>
                        <a:pt x="3027" y="1"/>
                        <a:pt x="2902" y="1"/>
                      </a:cubicBezTo>
                      <a:close/>
                    </a:path>
                  </a:pathLst>
                </a:custGeom>
                <a:gradFill>
                  <a:gsLst>
                    <a:gs pos="0">
                      <a:srgbClr val="BFBFBF"/>
                    </a:gs>
                    <a:gs pos="100000">
                      <a:srgbClr val="73737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72" name="Google Shape;6272;p61"/>
                <p:cNvSpPr/>
                <p:nvPr/>
              </p:nvSpPr>
              <p:spPr>
                <a:xfrm>
                  <a:off x="2939721" y="2701044"/>
                  <a:ext cx="339809" cy="411523"/>
                </a:xfrm>
                <a:custGeom>
                  <a:avLst/>
                  <a:gdLst/>
                  <a:ahLst/>
                  <a:cxnLst/>
                  <a:rect l="l" t="t" r="r" b="b"/>
                  <a:pathLst>
                    <a:path w="4004" h="4849" extrusionOk="0">
                      <a:moveTo>
                        <a:pt x="2260" y="0"/>
                      </a:moveTo>
                      <a:lnTo>
                        <a:pt x="2260" y="0"/>
                      </a:lnTo>
                      <a:cubicBezTo>
                        <a:pt x="823" y="335"/>
                        <a:pt x="0" y="1883"/>
                        <a:pt x="530" y="3264"/>
                      </a:cubicBezTo>
                      <a:cubicBezTo>
                        <a:pt x="918" y="4258"/>
                        <a:pt x="1858" y="4848"/>
                        <a:pt x="2835" y="4848"/>
                      </a:cubicBezTo>
                      <a:cubicBezTo>
                        <a:pt x="3230" y="4848"/>
                        <a:pt x="3630" y="4752"/>
                        <a:pt x="4003" y="4548"/>
                      </a:cubicBezTo>
                      <a:cubicBezTo>
                        <a:pt x="4003" y="4548"/>
                        <a:pt x="3683" y="4422"/>
                        <a:pt x="2609" y="3571"/>
                      </a:cubicBezTo>
                      <a:cubicBezTo>
                        <a:pt x="405" y="1828"/>
                        <a:pt x="2260" y="1"/>
                        <a:pt x="22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73" name="Google Shape;6273;p61"/>
                <p:cNvSpPr/>
                <p:nvPr/>
              </p:nvSpPr>
              <p:spPr>
                <a:xfrm>
                  <a:off x="3284199" y="2805601"/>
                  <a:ext cx="91233" cy="90469"/>
                </a:xfrm>
                <a:custGeom>
                  <a:avLst/>
                  <a:gdLst/>
                  <a:ahLst/>
                  <a:cxnLst/>
                  <a:rect l="l" t="t" r="r" b="b"/>
                  <a:pathLst>
                    <a:path w="1075" h="1066" extrusionOk="0">
                      <a:moveTo>
                        <a:pt x="427" y="0"/>
                      </a:moveTo>
                      <a:cubicBezTo>
                        <a:pt x="360" y="0"/>
                        <a:pt x="296" y="17"/>
                        <a:pt x="237" y="52"/>
                      </a:cubicBezTo>
                      <a:cubicBezTo>
                        <a:pt x="28" y="177"/>
                        <a:pt x="0" y="498"/>
                        <a:pt x="154" y="763"/>
                      </a:cubicBezTo>
                      <a:cubicBezTo>
                        <a:pt x="274" y="954"/>
                        <a:pt x="468" y="1066"/>
                        <a:pt x="640" y="1066"/>
                      </a:cubicBezTo>
                      <a:cubicBezTo>
                        <a:pt x="706" y="1066"/>
                        <a:pt x="769" y="1049"/>
                        <a:pt x="823" y="1014"/>
                      </a:cubicBezTo>
                      <a:cubicBezTo>
                        <a:pt x="1032" y="889"/>
                        <a:pt x="1074" y="568"/>
                        <a:pt x="907" y="303"/>
                      </a:cubicBezTo>
                      <a:cubicBezTo>
                        <a:pt x="786" y="112"/>
                        <a:pt x="600" y="0"/>
                        <a:pt x="42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274" name="Google Shape;6274;p61"/>
              <p:cNvGrpSpPr/>
              <p:nvPr/>
            </p:nvGrpSpPr>
            <p:grpSpPr>
              <a:xfrm>
                <a:off x="5065155" y="1915604"/>
                <a:ext cx="197494" cy="181346"/>
                <a:chOff x="2934969" y="2695103"/>
                <a:chExt cx="454635" cy="417463"/>
              </a:xfrm>
            </p:grpSpPr>
            <p:sp>
              <p:nvSpPr>
                <p:cNvPr id="6275" name="Google Shape;6275;p61"/>
                <p:cNvSpPr/>
                <p:nvPr/>
              </p:nvSpPr>
              <p:spPr>
                <a:xfrm>
                  <a:off x="2934969" y="2695103"/>
                  <a:ext cx="454635" cy="416615"/>
                </a:xfrm>
                <a:custGeom>
                  <a:avLst/>
                  <a:gdLst/>
                  <a:ahLst/>
                  <a:cxnLst/>
                  <a:rect l="l" t="t" r="r" b="b"/>
                  <a:pathLst>
                    <a:path w="5357" h="4909" extrusionOk="0">
                      <a:moveTo>
                        <a:pt x="2902" y="1"/>
                      </a:moveTo>
                      <a:cubicBezTo>
                        <a:pt x="2706" y="1"/>
                        <a:pt x="2511" y="29"/>
                        <a:pt x="2330" y="70"/>
                      </a:cubicBezTo>
                      <a:cubicBezTo>
                        <a:pt x="1995" y="140"/>
                        <a:pt x="1688" y="294"/>
                        <a:pt x="1409" y="503"/>
                      </a:cubicBezTo>
                      <a:cubicBezTo>
                        <a:pt x="1074" y="754"/>
                        <a:pt x="823" y="1075"/>
                        <a:pt x="656" y="1451"/>
                      </a:cubicBezTo>
                      <a:cubicBezTo>
                        <a:pt x="0" y="2916"/>
                        <a:pt x="907" y="4590"/>
                        <a:pt x="2469" y="4869"/>
                      </a:cubicBezTo>
                      <a:cubicBezTo>
                        <a:pt x="2620" y="4895"/>
                        <a:pt x="2770" y="4908"/>
                        <a:pt x="2919" y="4908"/>
                      </a:cubicBezTo>
                      <a:cubicBezTo>
                        <a:pt x="3323" y="4908"/>
                        <a:pt x="3717" y="4811"/>
                        <a:pt x="4073" y="4618"/>
                      </a:cubicBezTo>
                      <a:cubicBezTo>
                        <a:pt x="4227" y="4534"/>
                        <a:pt x="4366" y="4436"/>
                        <a:pt x="4506" y="4325"/>
                      </a:cubicBezTo>
                      <a:cubicBezTo>
                        <a:pt x="4687" y="4157"/>
                        <a:pt x="4855" y="3962"/>
                        <a:pt x="4980" y="3753"/>
                      </a:cubicBezTo>
                      <a:cubicBezTo>
                        <a:pt x="5092" y="3585"/>
                        <a:pt x="5175" y="3404"/>
                        <a:pt x="5245" y="3209"/>
                      </a:cubicBezTo>
                      <a:cubicBezTo>
                        <a:pt x="5301" y="3028"/>
                        <a:pt x="5329" y="2846"/>
                        <a:pt x="5343" y="2651"/>
                      </a:cubicBezTo>
                      <a:lnTo>
                        <a:pt x="5343" y="2456"/>
                      </a:lnTo>
                      <a:lnTo>
                        <a:pt x="5357" y="2456"/>
                      </a:lnTo>
                      <a:cubicBezTo>
                        <a:pt x="5343" y="1675"/>
                        <a:pt x="4980" y="949"/>
                        <a:pt x="4352" y="489"/>
                      </a:cubicBezTo>
                      <a:cubicBezTo>
                        <a:pt x="4241" y="405"/>
                        <a:pt x="4129" y="335"/>
                        <a:pt x="4004" y="266"/>
                      </a:cubicBezTo>
                      <a:cubicBezTo>
                        <a:pt x="3780" y="154"/>
                        <a:pt x="3529" y="70"/>
                        <a:pt x="3278" y="29"/>
                      </a:cubicBezTo>
                      <a:cubicBezTo>
                        <a:pt x="3153" y="15"/>
                        <a:pt x="3027" y="1"/>
                        <a:pt x="2902" y="1"/>
                      </a:cubicBezTo>
                      <a:close/>
                    </a:path>
                  </a:pathLst>
                </a:custGeom>
                <a:gradFill>
                  <a:gsLst>
                    <a:gs pos="0">
                      <a:srgbClr val="BFBFBF"/>
                    </a:gs>
                    <a:gs pos="100000">
                      <a:srgbClr val="73737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76" name="Google Shape;6276;p61"/>
                <p:cNvSpPr/>
                <p:nvPr/>
              </p:nvSpPr>
              <p:spPr>
                <a:xfrm>
                  <a:off x="2939721" y="2701044"/>
                  <a:ext cx="339809" cy="411523"/>
                </a:xfrm>
                <a:custGeom>
                  <a:avLst/>
                  <a:gdLst/>
                  <a:ahLst/>
                  <a:cxnLst/>
                  <a:rect l="l" t="t" r="r" b="b"/>
                  <a:pathLst>
                    <a:path w="4004" h="4849" extrusionOk="0">
                      <a:moveTo>
                        <a:pt x="2260" y="0"/>
                      </a:moveTo>
                      <a:lnTo>
                        <a:pt x="2260" y="0"/>
                      </a:lnTo>
                      <a:cubicBezTo>
                        <a:pt x="823" y="335"/>
                        <a:pt x="0" y="1883"/>
                        <a:pt x="530" y="3264"/>
                      </a:cubicBezTo>
                      <a:cubicBezTo>
                        <a:pt x="918" y="4258"/>
                        <a:pt x="1858" y="4848"/>
                        <a:pt x="2835" y="4848"/>
                      </a:cubicBezTo>
                      <a:cubicBezTo>
                        <a:pt x="3230" y="4848"/>
                        <a:pt x="3630" y="4752"/>
                        <a:pt x="4003" y="4548"/>
                      </a:cubicBezTo>
                      <a:cubicBezTo>
                        <a:pt x="4003" y="4548"/>
                        <a:pt x="3683" y="4422"/>
                        <a:pt x="2609" y="3571"/>
                      </a:cubicBezTo>
                      <a:cubicBezTo>
                        <a:pt x="405" y="1828"/>
                        <a:pt x="2260" y="1"/>
                        <a:pt x="22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77" name="Google Shape;6277;p61"/>
                <p:cNvSpPr/>
                <p:nvPr/>
              </p:nvSpPr>
              <p:spPr>
                <a:xfrm>
                  <a:off x="3284199" y="2805601"/>
                  <a:ext cx="91233" cy="90469"/>
                </a:xfrm>
                <a:custGeom>
                  <a:avLst/>
                  <a:gdLst/>
                  <a:ahLst/>
                  <a:cxnLst/>
                  <a:rect l="l" t="t" r="r" b="b"/>
                  <a:pathLst>
                    <a:path w="1075" h="1066" extrusionOk="0">
                      <a:moveTo>
                        <a:pt x="427" y="0"/>
                      </a:moveTo>
                      <a:cubicBezTo>
                        <a:pt x="360" y="0"/>
                        <a:pt x="296" y="17"/>
                        <a:pt x="237" y="52"/>
                      </a:cubicBezTo>
                      <a:cubicBezTo>
                        <a:pt x="28" y="177"/>
                        <a:pt x="0" y="498"/>
                        <a:pt x="154" y="763"/>
                      </a:cubicBezTo>
                      <a:cubicBezTo>
                        <a:pt x="274" y="954"/>
                        <a:pt x="468" y="1066"/>
                        <a:pt x="640" y="1066"/>
                      </a:cubicBezTo>
                      <a:cubicBezTo>
                        <a:pt x="706" y="1066"/>
                        <a:pt x="769" y="1049"/>
                        <a:pt x="823" y="1014"/>
                      </a:cubicBezTo>
                      <a:cubicBezTo>
                        <a:pt x="1032" y="889"/>
                        <a:pt x="1074" y="568"/>
                        <a:pt x="907" y="303"/>
                      </a:cubicBezTo>
                      <a:cubicBezTo>
                        <a:pt x="786" y="112"/>
                        <a:pt x="600" y="0"/>
                        <a:pt x="42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sp>
        <p:nvSpPr>
          <p:cNvPr id="63" name="TextBox 62"/>
          <p:cNvSpPr txBox="1"/>
          <p:nvPr/>
        </p:nvSpPr>
        <p:spPr>
          <a:xfrm>
            <a:off x="3668265" y="1599310"/>
            <a:ext cx="4749164" cy="2274405"/>
          </a:xfrm>
          <a:prstGeom prst="rect">
            <a:avLst/>
          </a:prstGeom>
          <a:noFill/>
        </p:spPr>
        <p:txBody>
          <a:bodyPr wrap="square">
            <a:spAutoFit/>
          </a:bodyPr>
          <a:lstStyle/>
          <a:p>
            <a:pPr algn="just">
              <a:lnSpc>
                <a:spcPct val="120000"/>
              </a:lnSpc>
            </a:pPr>
            <a:r>
              <a:rPr lang="vi-VN" sz="2000" dirty="0">
                <a:solidFill>
                  <a:schemeClr val="bg1"/>
                </a:solidFill>
              </a:rPr>
              <a:t>Trong quá trình hình thành liên kết hoá học, nguyên tử của các nguyên tố nhóm A có xu hướng tạo thành lớp vỏ ngoài cùng có 8 electron tương ứng với khí hiếm gần nhất (hoặc 2 electron với khí hiếm helium). </a:t>
            </a:r>
            <a:endParaRPr lang="en-US" sz="20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222"/>
                                        </p:tgtEl>
                                        <p:attrNameLst>
                                          <p:attrName>style.visibility</p:attrName>
                                        </p:attrNameLst>
                                      </p:cBhvr>
                                      <p:to>
                                        <p:strVal val="visible"/>
                                      </p:to>
                                    </p:set>
                                    <p:animEffect transition="in" filter="barn(inVertical)">
                                      <p:cBhvr>
                                        <p:cTn id="7" dur="500"/>
                                        <p:tgtEl>
                                          <p:spTgt spid="62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anim calcmode="lin" valueType="num">
                                      <p:cBhvr>
                                        <p:cTn id="17" dur="500" fill="hold"/>
                                        <p:tgtEl>
                                          <p:spTgt spid="63"/>
                                        </p:tgtEl>
                                        <p:attrNameLst>
                                          <p:attrName>ppt_w</p:attrName>
                                        </p:attrNameLst>
                                      </p:cBhvr>
                                      <p:tavLst>
                                        <p:tav tm="0">
                                          <p:val>
                                            <p:fltVal val="0"/>
                                          </p:val>
                                        </p:tav>
                                        <p:tav tm="100000">
                                          <p:val>
                                            <p:strVal val="#ppt_w"/>
                                          </p:val>
                                        </p:tav>
                                      </p:tavLst>
                                    </p:anim>
                                    <p:anim calcmode="lin" valueType="num">
                                      <p:cBhvr>
                                        <p:cTn id="18" dur="500" fill="hold"/>
                                        <p:tgtEl>
                                          <p:spTgt spid="63"/>
                                        </p:tgtEl>
                                        <p:attrNameLst>
                                          <p:attrName>ppt_h</p:attrName>
                                        </p:attrNameLst>
                                      </p:cBhvr>
                                      <p:tavLst>
                                        <p:tav tm="0">
                                          <p:val>
                                            <p:fltVal val="0"/>
                                          </p:val>
                                        </p:tav>
                                        <p:tav tm="100000">
                                          <p:val>
                                            <p:strVal val="#ppt_h"/>
                                          </p:val>
                                        </p:tav>
                                      </p:tavLst>
                                    </p:anim>
                                    <p:animEffect transition="in" filter="fade">
                                      <p:cBhvr>
                                        <p:cTn id="1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2" grpId="0"/>
      <p:bldP spid="6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lt2"/>
            </a:gs>
            <a:gs pos="100000">
              <a:schemeClr val="dk2"/>
            </a:gs>
          </a:gsLst>
          <a:path path="circle">
            <a:fillToRect r="100000" b="100000"/>
          </a:path>
          <a:tileRect l="-100000" t="-100000"/>
        </a:gradFill>
        <a:effectLst/>
      </p:bgPr>
    </p:bg>
    <p:spTree>
      <p:nvGrpSpPr>
        <p:cNvPr id="1" name="Shape 2410"/>
        <p:cNvGrpSpPr/>
        <p:nvPr/>
      </p:nvGrpSpPr>
      <p:grpSpPr>
        <a:xfrm>
          <a:off x="0" y="0"/>
          <a:ext cx="0" cy="0"/>
          <a:chOff x="0" y="0"/>
          <a:chExt cx="0" cy="0"/>
        </a:xfrm>
      </p:grpSpPr>
      <p:sp>
        <p:nvSpPr>
          <p:cNvPr id="4" name="Rectangle 3"/>
          <p:cNvSpPr/>
          <p:nvPr/>
        </p:nvSpPr>
        <p:spPr>
          <a:xfrm>
            <a:off x="118402" y="1864352"/>
            <a:ext cx="1944537" cy="5048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hape&#10;&#10;Description automatically generated"/>
          <p:cNvPicPr>
            <a:picLocks noChangeAspect="1"/>
          </p:cNvPicPr>
          <p:nvPr/>
        </p:nvPicPr>
        <p:blipFill>
          <a:blip r:embed="rId1"/>
          <a:stretch>
            <a:fillRect/>
          </a:stretch>
        </p:blipFill>
        <p:spPr>
          <a:xfrm>
            <a:off x="497099" y="3818045"/>
            <a:ext cx="1419836" cy="1050936"/>
          </a:xfrm>
          <a:prstGeom prst="rect">
            <a:avLst/>
          </a:prstGeom>
        </p:spPr>
      </p:pic>
      <p:pic>
        <p:nvPicPr>
          <p:cNvPr id="3" name="Picture 2" descr="A person in a garment&#10;&#10;Description automatically generated with medium confidence"/>
          <p:cNvPicPr>
            <a:picLocks noChangeAspect="1"/>
          </p:cNvPicPr>
          <p:nvPr/>
        </p:nvPicPr>
        <p:blipFill>
          <a:blip r:embed="rId2"/>
          <a:stretch>
            <a:fillRect/>
          </a:stretch>
        </p:blipFill>
        <p:spPr>
          <a:xfrm>
            <a:off x="1090671" y="2681919"/>
            <a:ext cx="2743882" cy="2691238"/>
          </a:xfrm>
          <a:prstGeom prst="rect">
            <a:avLst/>
          </a:prstGeom>
        </p:spPr>
      </p:pic>
      <p:sp>
        <p:nvSpPr>
          <p:cNvPr id="2" name="Rectangle 1"/>
          <p:cNvSpPr/>
          <p:nvPr/>
        </p:nvSpPr>
        <p:spPr>
          <a:xfrm>
            <a:off x="2062940" y="1138478"/>
            <a:ext cx="7171428" cy="169205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4" name="!! tieude"/>
          <p:cNvSpPr txBox="1">
            <a:spLocks noGrp="1"/>
          </p:cNvSpPr>
          <p:nvPr>
            <p:ph type="ctrTitle"/>
          </p:nvPr>
        </p:nvSpPr>
        <p:spPr>
          <a:xfrm>
            <a:off x="297649" y="1138478"/>
            <a:ext cx="3450087" cy="200230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b="1" dirty="0" err="1">
                <a:solidFill>
                  <a:schemeClr val="tx1"/>
                </a:solidFill>
                <a:latin typeface="+mj-lt"/>
              </a:rPr>
              <a:t>Mục</a:t>
            </a:r>
            <a:r>
              <a:rPr lang="en-US" sz="3200" b="1" dirty="0">
                <a:solidFill>
                  <a:schemeClr val="tx1"/>
                </a:solidFill>
                <a:latin typeface="+mj-lt"/>
              </a:rPr>
              <a:t> </a:t>
            </a:r>
            <a:r>
              <a:rPr lang="en-US" sz="3200" b="1" dirty="0" err="1">
                <a:solidFill>
                  <a:schemeClr val="tx1"/>
                </a:solidFill>
                <a:latin typeface="+mj-lt"/>
              </a:rPr>
              <a:t>tiêu</a:t>
            </a:r>
            <a:endParaRPr sz="3200" b="1" dirty="0">
              <a:solidFill>
                <a:schemeClr val="tx1"/>
              </a:solidFill>
              <a:latin typeface="+mj-lt"/>
            </a:endParaRPr>
          </a:p>
        </p:txBody>
      </p:sp>
      <p:sp>
        <p:nvSpPr>
          <p:cNvPr id="8" name="TextBox 7"/>
          <p:cNvSpPr txBox="1"/>
          <p:nvPr/>
        </p:nvSpPr>
        <p:spPr>
          <a:xfrm>
            <a:off x="2208361" y="1187001"/>
            <a:ext cx="6736814" cy="1643527"/>
          </a:xfrm>
          <a:prstGeom prst="rect">
            <a:avLst/>
          </a:prstGeom>
          <a:noFill/>
        </p:spPr>
        <p:txBody>
          <a:bodyPr wrap="square">
            <a:spAutoFit/>
          </a:bodyPr>
          <a:lstStyle/>
          <a:p>
            <a:pPr>
              <a:lnSpc>
                <a:spcPct val="120000"/>
              </a:lnSpc>
            </a:pPr>
            <a:r>
              <a:rPr lang="vi-VN" sz="2800" dirty="0">
                <a:solidFill>
                  <a:schemeClr val="bg1"/>
                </a:solidFill>
              </a:rPr>
              <a:t>Trình bày và vận dụng được quy tắc octet trong quá trình hình thành liên kết hoá học cho các nguyên tố nhóm A.</a:t>
            </a:r>
            <a:endParaRPr lang="en-US" sz="2800" dirty="0">
              <a:solidFill>
                <a:schemeClr val="bg1"/>
              </a:solidFill>
            </a:endParaRPr>
          </a:p>
        </p:txBody>
      </p:sp>
      <p:grpSp>
        <p:nvGrpSpPr>
          <p:cNvPr id="9" name="Group 8"/>
          <p:cNvGrpSpPr/>
          <p:nvPr/>
        </p:nvGrpSpPr>
        <p:grpSpPr>
          <a:xfrm>
            <a:off x="-1361348" y="-1109926"/>
            <a:ext cx="1240163" cy="1240163"/>
            <a:chOff x="302389" y="1434268"/>
            <a:chExt cx="2476906" cy="2476906"/>
          </a:xfrm>
        </p:grpSpPr>
        <p:pic>
          <p:nvPicPr>
            <p:cNvPr id="10" name="Picture 9" descr="A picture containing text, vector graphics, aircraft, accessory&#10;&#10;Description automatically generated"/>
            <p:cNvPicPr>
              <a:picLocks noChangeAspect="1"/>
            </p:cNvPicPr>
            <p:nvPr/>
          </p:nvPicPr>
          <p:blipFill>
            <a:blip r:embed="rId3"/>
            <a:stretch>
              <a:fillRect/>
            </a:stretch>
          </p:blipFill>
          <p:spPr>
            <a:xfrm>
              <a:off x="302389" y="1434268"/>
              <a:ext cx="2476906" cy="2476906"/>
            </a:xfrm>
            <a:prstGeom prst="rect">
              <a:avLst/>
            </a:prstGeom>
          </p:spPr>
        </p:pic>
        <p:pic>
          <p:nvPicPr>
            <p:cNvPr id="11" name="Picture 10" descr="Logo, icon&#10;&#10;Description automatically generated"/>
            <p:cNvPicPr>
              <a:picLocks noChangeAspect="1"/>
            </p:cNvPicPr>
            <p:nvPr/>
          </p:nvPicPr>
          <p:blipFill>
            <a:blip r:embed="rId4"/>
            <a:stretch>
              <a:fillRect/>
            </a:stretch>
          </p:blipFill>
          <p:spPr>
            <a:xfrm>
              <a:off x="1444588" y="1924729"/>
              <a:ext cx="841411" cy="841411"/>
            </a:xfrm>
            <a:prstGeom prst="rect">
              <a:avLst/>
            </a:prstGeom>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Group 147"/>
          <p:cNvGrpSpPr/>
          <p:nvPr/>
        </p:nvGrpSpPr>
        <p:grpSpPr>
          <a:xfrm>
            <a:off x="331470" y="1851660"/>
            <a:ext cx="8515350" cy="2788920"/>
            <a:chOff x="331470" y="1851660"/>
            <a:chExt cx="8515350" cy="2788920"/>
          </a:xfrm>
        </p:grpSpPr>
        <p:sp>
          <p:nvSpPr>
            <p:cNvPr id="6" name="Rectangle 5"/>
            <p:cNvSpPr/>
            <p:nvPr/>
          </p:nvSpPr>
          <p:spPr>
            <a:xfrm>
              <a:off x="331470" y="1851660"/>
              <a:ext cx="8515350" cy="278892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8640" y="2063859"/>
              <a:ext cx="8046720" cy="2274405"/>
            </a:xfrm>
            <a:prstGeom prst="rect">
              <a:avLst/>
            </a:prstGeom>
            <a:noFill/>
          </p:spPr>
          <p:txBody>
            <a:bodyPr wrap="square">
              <a:spAutoFit/>
            </a:bodyPr>
            <a:lstStyle/>
            <a:p>
              <a:pPr algn="just">
                <a:lnSpc>
                  <a:spcPct val="120000"/>
                </a:lnSpc>
              </a:pPr>
              <a:r>
                <a:rPr lang="vi-VN" sz="2000" dirty="0">
                  <a:solidFill>
                    <a:schemeClr val="bg1"/>
                  </a:solidFill>
                </a:rPr>
                <a:t>Không phải trong mọi trường hợp, nguyên tử của các nguyên tố khi tham gia liên kết đều tuân theo quy tắc octet. Người ta nhận thấy một số phân tử có thể không tuân theo quy tắc octet. Ví dụ: NO, BH3, SF6, ... Với nguyên tử của các nguyên tố nhóm B, người ta áp dụng một quy tắc khác, tương ứng với quy tắc octet, là quy tắc 18 electron để giải thích xu hướng khi tham gia liên kết hoá học của chúng. </a:t>
              </a:r>
              <a:endParaRPr lang="en-US" sz="2000" dirty="0">
                <a:solidFill>
                  <a:schemeClr val="bg1"/>
                </a:solidFill>
              </a:endParaRPr>
            </a:p>
          </p:txBody>
        </p:sp>
      </p:grpSp>
      <p:grpSp>
        <p:nvGrpSpPr>
          <p:cNvPr id="147" name="Group 146"/>
          <p:cNvGrpSpPr/>
          <p:nvPr/>
        </p:nvGrpSpPr>
        <p:grpSpPr>
          <a:xfrm>
            <a:off x="525780" y="662940"/>
            <a:ext cx="1261110" cy="600075"/>
            <a:chOff x="525780" y="662940"/>
            <a:chExt cx="1261110" cy="600075"/>
          </a:xfrm>
        </p:grpSpPr>
        <p:sp>
          <p:nvSpPr>
            <p:cNvPr id="8" name="Rectangle 7"/>
            <p:cNvSpPr/>
            <p:nvPr/>
          </p:nvSpPr>
          <p:spPr>
            <a:xfrm>
              <a:off x="525780" y="674370"/>
              <a:ext cx="1085850"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145"/>
            <p:cNvGrpSpPr/>
            <p:nvPr/>
          </p:nvGrpSpPr>
          <p:grpSpPr>
            <a:xfrm>
              <a:off x="537210" y="662940"/>
              <a:ext cx="1249680" cy="600075"/>
              <a:chOff x="537210" y="662940"/>
              <a:chExt cx="1249680" cy="600075"/>
            </a:xfrm>
          </p:grpSpPr>
          <p:sp>
            <p:nvSpPr>
              <p:cNvPr id="9" name="Rectangle 8"/>
              <p:cNvSpPr/>
              <p:nvPr/>
            </p:nvSpPr>
            <p:spPr>
              <a:xfrm>
                <a:off x="701040" y="801350"/>
                <a:ext cx="1085850" cy="46166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7210" y="662940"/>
                <a:ext cx="1085850" cy="461665"/>
              </a:xfrm>
              <a:prstGeom prst="rect">
                <a:avLst/>
              </a:prstGeom>
              <a:noFill/>
            </p:spPr>
            <p:txBody>
              <a:bodyPr wrap="square" rtlCol="0">
                <a:spAutoFit/>
              </a:bodyPr>
              <a:lstStyle/>
              <a:p>
                <a:r>
                  <a:rPr lang="vi-VN" sz="2400" b="1"/>
                  <a:t>Chú ý</a:t>
                </a:r>
                <a:endParaRPr lang="en-US" sz="2400" b="1"/>
              </a:p>
            </p:txBody>
          </p:sp>
        </p:grpSp>
      </p:grpSp>
      <p:grpSp>
        <p:nvGrpSpPr>
          <p:cNvPr id="10" name="Google Shape;4686;p52"/>
          <p:cNvGrpSpPr/>
          <p:nvPr/>
        </p:nvGrpSpPr>
        <p:grpSpPr>
          <a:xfrm>
            <a:off x="6109121" y="136772"/>
            <a:ext cx="2019615" cy="1536859"/>
            <a:chOff x="963917" y="1576463"/>
            <a:chExt cx="2666033" cy="2028761"/>
          </a:xfrm>
        </p:grpSpPr>
        <p:sp>
          <p:nvSpPr>
            <p:cNvPr id="11" name="Google Shape;4687;p52"/>
            <p:cNvSpPr/>
            <p:nvPr/>
          </p:nvSpPr>
          <p:spPr>
            <a:xfrm>
              <a:off x="1368821" y="2418095"/>
              <a:ext cx="1999478" cy="1052527"/>
            </a:xfrm>
            <a:custGeom>
              <a:avLst/>
              <a:gdLst/>
              <a:ahLst/>
              <a:cxnLst/>
              <a:rect l="l" t="t" r="r" b="b"/>
              <a:pathLst>
                <a:path w="23560" h="12402" extrusionOk="0">
                  <a:moveTo>
                    <a:pt x="22346" y="1"/>
                  </a:moveTo>
                  <a:lnTo>
                    <a:pt x="0" y="1688"/>
                  </a:lnTo>
                  <a:lnTo>
                    <a:pt x="182" y="4646"/>
                  </a:lnTo>
                  <a:lnTo>
                    <a:pt x="9360" y="12401"/>
                  </a:lnTo>
                  <a:lnTo>
                    <a:pt x="22486" y="2260"/>
                  </a:lnTo>
                  <a:cubicBezTo>
                    <a:pt x="23560" y="1256"/>
                    <a:pt x="22346" y="1"/>
                    <a:pt x="22346" y="1"/>
                  </a:cubicBezTo>
                  <a:close/>
                </a:path>
              </a:pathLst>
            </a:custGeom>
            <a:gradFill>
              <a:gsLst>
                <a:gs pos="0">
                  <a:srgbClr val="FFBA42"/>
                </a:gs>
                <a:gs pos="100000">
                  <a:srgbClr val="B8770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4688;p52"/>
            <p:cNvSpPr/>
            <p:nvPr/>
          </p:nvSpPr>
          <p:spPr>
            <a:xfrm>
              <a:off x="1368821" y="2561352"/>
              <a:ext cx="812182" cy="910374"/>
            </a:xfrm>
            <a:custGeom>
              <a:avLst/>
              <a:gdLst/>
              <a:ahLst/>
              <a:cxnLst/>
              <a:rect l="l" t="t" r="r" b="b"/>
              <a:pathLst>
                <a:path w="9570" h="10727" extrusionOk="0">
                  <a:moveTo>
                    <a:pt x="0" y="0"/>
                  </a:moveTo>
                  <a:lnTo>
                    <a:pt x="0" y="126"/>
                  </a:lnTo>
                  <a:lnTo>
                    <a:pt x="14" y="335"/>
                  </a:lnTo>
                  <a:lnTo>
                    <a:pt x="28" y="614"/>
                  </a:lnTo>
                  <a:lnTo>
                    <a:pt x="42" y="810"/>
                  </a:lnTo>
                  <a:lnTo>
                    <a:pt x="56" y="1088"/>
                  </a:lnTo>
                  <a:lnTo>
                    <a:pt x="70" y="1298"/>
                  </a:lnTo>
                  <a:lnTo>
                    <a:pt x="98" y="1577"/>
                  </a:lnTo>
                  <a:lnTo>
                    <a:pt x="112" y="1772"/>
                  </a:lnTo>
                  <a:lnTo>
                    <a:pt x="126" y="2051"/>
                  </a:lnTo>
                  <a:lnTo>
                    <a:pt x="140" y="2260"/>
                  </a:lnTo>
                  <a:lnTo>
                    <a:pt x="168" y="2539"/>
                  </a:lnTo>
                  <a:lnTo>
                    <a:pt x="168" y="2734"/>
                  </a:lnTo>
                  <a:lnTo>
                    <a:pt x="168" y="2832"/>
                  </a:lnTo>
                  <a:lnTo>
                    <a:pt x="9360" y="10727"/>
                  </a:lnTo>
                  <a:cubicBezTo>
                    <a:pt x="9374" y="10699"/>
                    <a:pt x="9402" y="10685"/>
                    <a:pt x="9416" y="10657"/>
                  </a:cubicBezTo>
                  <a:cubicBezTo>
                    <a:pt x="9444" y="10615"/>
                    <a:pt x="9458" y="10560"/>
                    <a:pt x="9472" y="10518"/>
                  </a:cubicBezTo>
                  <a:cubicBezTo>
                    <a:pt x="9499" y="10448"/>
                    <a:pt x="9513" y="10378"/>
                    <a:pt x="9527" y="10295"/>
                  </a:cubicBezTo>
                  <a:cubicBezTo>
                    <a:pt x="9541" y="10253"/>
                    <a:pt x="9541" y="10183"/>
                    <a:pt x="9555" y="10127"/>
                  </a:cubicBezTo>
                  <a:cubicBezTo>
                    <a:pt x="9555" y="10057"/>
                    <a:pt x="9569" y="9974"/>
                    <a:pt x="9569" y="9876"/>
                  </a:cubicBezTo>
                  <a:lnTo>
                    <a:pt x="9569" y="9681"/>
                  </a:lnTo>
                  <a:cubicBezTo>
                    <a:pt x="9569" y="9611"/>
                    <a:pt x="9569" y="9513"/>
                    <a:pt x="9555" y="9416"/>
                  </a:cubicBezTo>
                  <a:cubicBezTo>
                    <a:pt x="9555" y="9346"/>
                    <a:pt x="9541" y="9276"/>
                    <a:pt x="9541" y="9207"/>
                  </a:cubicBezTo>
                  <a:cubicBezTo>
                    <a:pt x="9527" y="9109"/>
                    <a:pt x="9513" y="9011"/>
                    <a:pt x="9499" y="8914"/>
                  </a:cubicBezTo>
                  <a:cubicBezTo>
                    <a:pt x="9499" y="8844"/>
                    <a:pt x="9485" y="8774"/>
                    <a:pt x="9472" y="8690"/>
                  </a:cubicBezTo>
                  <a:cubicBezTo>
                    <a:pt x="9458" y="8621"/>
                    <a:pt x="9444" y="8495"/>
                    <a:pt x="9416" y="8384"/>
                  </a:cubicBezTo>
                  <a:cubicBezTo>
                    <a:pt x="9416" y="8314"/>
                    <a:pt x="9402" y="8230"/>
                    <a:pt x="9374" y="8160"/>
                  </a:cubicBezTo>
                  <a:cubicBezTo>
                    <a:pt x="9374" y="8119"/>
                    <a:pt x="9360" y="8077"/>
                    <a:pt x="9360" y="8035"/>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4689;p52"/>
            <p:cNvSpPr/>
            <p:nvPr/>
          </p:nvSpPr>
          <p:spPr>
            <a:xfrm>
              <a:off x="1370009" y="2572045"/>
              <a:ext cx="799112" cy="700836"/>
            </a:xfrm>
            <a:custGeom>
              <a:avLst/>
              <a:gdLst/>
              <a:ahLst/>
              <a:cxnLst/>
              <a:rect l="l" t="t" r="r" b="b"/>
              <a:pathLst>
                <a:path w="9416" h="8258" extrusionOk="0">
                  <a:moveTo>
                    <a:pt x="0" y="0"/>
                  </a:moveTo>
                  <a:lnTo>
                    <a:pt x="0" y="209"/>
                  </a:lnTo>
                  <a:lnTo>
                    <a:pt x="9416" y="8258"/>
                  </a:lnTo>
                  <a:cubicBezTo>
                    <a:pt x="9402" y="8188"/>
                    <a:pt x="9388" y="8104"/>
                    <a:pt x="9374" y="8034"/>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4690;p52"/>
            <p:cNvSpPr/>
            <p:nvPr/>
          </p:nvSpPr>
          <p:spPr>
            <a:xfrm>
              <a:off x="1372385" y="2613461"/>
              <a:ext cx="802677" cy="704400"/>
            </a:xfrm>
            <a:custGeom>
              <a:avLst/>
              <a:gdLst/>
              <a:ahLst/>
              <a:cxnLst/>
              <a:rect l="l" t="t" r="r" b="b"/>
              <a:pathLst>
                <a:path w="9458" h="8300" extrusionOk="0">
                  <a:moveTo>
                    <a:pt x="0" y="0"/>
                  </a:moveTo>
                  <a:lnTo>
                    <a:pt x="14" y="196"/>
                  </a:lnTo>
                  <a:lnTo>
                    <a:pt x="9457" y="8300"/>
                  </a:lnTo>
                  <a:cubicBezTo>
                    <a:pt x="9457" y="8230"/>
                    <a:pt x="9443" y="8146"/>
                    <a:pt x="9430" y="8076"/>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4691;p52"/>
            <p:cNvSpPr/>
            <p:nvPr/>
          </p:nvSpPr>
          <p:spPr>
            <a:xfrm>
              <a:off x="1374761" y="2653688"/>
              <a:ext cx="805053" cy="706777"/>
            </a:xfrm>
            <a:custGeom>
              <a:avLst/>
              <a:gdLst/>
              <a:ahLst/>
              <a:cxnLst/>
              <a:rect l="l" t="t" r="r" b="b"/>
              <a:pathLst>
                <a:path w="9486" h="8328" extrusionOk="0">
                  <a:moveTo>
                    <a:pt x="0" y="0"/>
                  </a:moveTo>
                  <a:lnTo>
                    <a:pt x="14" y="210"/>
                  </a:lnTo>
                  <a:lnTo>
                    <a:pt x="9485" y="8328"/>
                  </a:lnTo>
                  <a:cubicBezTo>
                    <a:pt x="9485" y="8258"/>
                    <a:pt x="9485" y="8188"/>
                    <a:pt x="9471" y="8119"/>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4692;p52"/>
            <p:cNvSpPr/>
            <p:nvPr/>
          </p:nvSpPr>
          <p:spPr>
            <a:xfrm>
              <a:off x="1377138" y="2695103"/>
              <a:ext cx="803865" cy="704485"/>
            </a:xfrm>
            <a:custGeom>
              <a:avLst/>
              <a:gdLst/>
              <a:ahLst/>
              <a:cxnLst/>
              <a:rect l="l" t="t" r="r" b="b"/>
              <a:pathLst>
                <a:path w="9472" h="8301" extrusionOk="0">
                  <a:moveTo>
                    <a:pt x="0" y="1"/>
                  </a:moveTo>
                  <a:lnTo>
                    <a:pt x="14" y="196"/>
                  </a:lnTo>
                  <a:lnTo>
                    <a:pt x="9471" y="8300"/>
                  </a:lnTo>
                  <a:lnTo>
                    <a:pt x="9471" y="8105"/>
                  </a:lnTo>
                  <a:lnTo>
                    <a:pt x="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4693;p52"/>
            <p:cNvSpPr/>
            <p:nvPr/>
          </p:nvSpPr>
          <p:spPr>
            <a:xfrm>
              <a:off x="1379429" y="2735331"/>
              <a:ext cx="800385" cy="699733"/>
            </a:xfrm>
            <a:custGeom>
              <a:avLst/>
              <a:gdLst/>
              <a:ahLst/>
              <a:cxnLst/>
              <a:rect l="l" t="t" r="r" b="b"/>
              <a:pathLst>
                <a:path w="9431" h="8245" extrusionOk="0">
                  <a:moveTo>
                    <a:pt x="1" y="1"/>
                  </a:moveTo>
                  <a:lnTo>
                    <a:pt x="15" y="210"/>
                  </a:lnTo>
                  <a:lnTo>
                    <a:pt x="9402" y="8245"/>
                  </a:lnTo>
                  <a:cubicBezTo>
                    <a:pt x="9416" y="8203"/>
                    <a:pt x="9416" y="8147"/>
                    <a:pt x="9430" y="8077"/>
                  </a:cubicBezTo>
                  <a:lnTo>
                    <a:pt x="1"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4694;p52"/>
            <p:cNvSpPr/>
            <p:nvPr/>
          </p:nvSpPr>
          <p:spPr>
            <a:xfrm>
              <a:off x="1381805" y="2776831"/>
              <a:ext cx="790880" cy="689039"/>
            </a:xfrm>
            <a:custGeom>
              <a:avLst/>
              <a:gdLst/>
              <a:ahLst/>
              <a:cxnLst/>
              <a:rect l="l" t="t" r="r" b="b"/>
              <a:pathLst>
                <a:path w="9319" h="8119" extrusionOk="0">
                  <a:moveTo>
                    <a:pt x="1" y="0"/>
                  </a:moveTo>
                  <a:lnTo>
                    <a:pt x="15" y="195"/>
                  </a:lnTo>
                  <a:lnTo>
                    <a:pt x="9263" y="8118"/>
                  </a:lnTo>
                  <a:cubicBezTo>
                    <a:pt x="9291" y="8076"/>
                    <a:pt x="9305" y="8021"/>
                    <a:pt x="9319" y="7979"/>
                  </a:cubicBez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4695;p52"/>
            <p:cNvSpPr/>
            <p:nvPr/>
          </p:nvSpPr>
          <p:spPr>
            <a:xfrm>
              <a:off x="1368821" y="1988410"/>
              <a:ext cx="1896534" cy="1254851"/>
            </a:xfrm>
            <a:custGeom>
              <a:avLst/>
              <a:gdLst/>
              <a:ahLst/>
              <a:cxnLst/>
              <a:rect l="l" t="t" r="r" b="b"/>
              <a:pathLst>
                <a:path w="22347" h="14786" extrusionOk="0">
                  <a:moveTo>
                    <a:pt x="13879" y="0"/>
                  </a:moveTo>
                  <a:lnTo>
                    <a:pt x="0" y="6751"/>
                  </a:lnTo>
                  <a:lnTo>
                    <a:pt x="9360" y="14786"/>
                  </a:lnTo>
                  <a:lnTo>
                    <a:pt x="22346" y="5064"/>
                  </a:lnTo>
                  <a:lnTo>
                    <a:pt x="13879" y="0"/>
                  </a:lnTo>
                  <a:close/>
                </a:path>
              </a:pathLst>
            </a:custGeom>
            <a:solidFill>
              <a:srgbClr val="8A1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4696;p52"/>
            <p:cNvSpPr/>
            <p:nvPr/>
          </p:nvSpPr>
          <p:spPr>
            <a:xfrm>
              <a:off x="1368821" y="1988410"/>
              <a:ext cx="1896534" cy="1254851"/>
            </a:xfrm>
            <a:custGeom>
              <a:avLst/>
              <a:gdLst/>
              <a:ahLst/>
              <a:cxnLst/>
              <a:rect l="l" t="t" r="r" b="b"/>
              <a:pathLst>
                <a:path w="22347" h="14786" extrusionOk="0">
                  <a:moveTo>
                    <a:pt x="13879" y="0"/>
                  </a:moveTo>
                  <a:lnTo>
                    <a:pt x="22234" y="5064"/>
                  </a:lnTo>
                  <a:lnTo>
                    <a:pt x="9402" y="14646"/>
                  </a:lnTo>
                  <a:lnTo>
                    <a:pt x="0" y="6751"/>
                  </a:lnTo>
                  <a:lnTo>
                    <a:pt x="9360" y="14786"/>
                  </a:lnTo>
                  <a:lnTo>
                    <a:pt x="22346" y="5064"/>
                  </a:lnTo>
                  <a:lnTo>
                    <a:pt x="138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4697;p52"/>
            <p:cNvSpPr/>
            <p:nvPr/>
          </p:nvSpPr>
          <p:spPr>
            <a:xfrm>
              <a:off x="2163097" y="3236135"/>
              <a:ext cx="43961" cy="235592"/>
            </a:xfrm>
            <a:custGeom>
              <a:avLst/>
              <a:gdLst/>
              <a:ahLst/>
              <a:cxnLst/>
              <a:rect l="l" t="t" r="r" b="b"/>
              <a:pathLst>
                <a:path w="518" h="2776" extrusionOk="0">
                  <a:moveTo>
                    <a:pt x="113" y="0"/>
                  </a:moveTo>
                  <a:lnTo>
                    <a:pt x="1" y="84"/>
                  </a:lnTo>
                  <a:cubicBezTo>
                    <a:pt x="461" y="2246"/>
                    <a:pt x="1" y="2776"/>
                    <a:pt x="1" y="2776"/>
                  </a:cubicBezTo>
                  <a:cubicBezTo>
                    <a:pt x="517" y="2204"/>
                    <a:pt x="113" y="0"/>
                    <a:pt x="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4698;p52"/>
            <p:cNvSpPr/>
            <p:nvPr/>
          </p:nvSpPr>
          <p:spPr>
            <a:xfrm>
              <a:off x="1780768" y="2134043"/>
              <a:ext cx="987348" cy="902057"/>
            </a:xfrm>
            <a:custGeom>
              <a:avLst/>
              <a:gdLst/>
              <a:ahLst/>
              <a:cxnLst/>
              <a:rect l="l" t="t" r="r" b="b"/>
              <a:pathLst>
                <a:path w="11634" h="10629" extrusionOk="0">
                  <a:moveTo>
                    <a:pt x="9318" y="335"/>
                  </a:moveTo>
                  <a:lnTo>
                    <a:pt x="11285" y="1451"/>
                  </a:lnTo>
                  <a:lnTo>
                    <a:pt x="11090" y="3445"/>
                  </a:lnTo>
                  <a:lnTo>
                    <a:pt x="8942" y="4310"/>
                  </a:lnTo>
                  <a:lnTo>
                    <a:pt x="6989" y="3180"/>
                  </a:lnTo>
                  <a:lnTo>
                    <a:pt x="7170" y="1200"/>
                  </a:lnTo>
                  <a:lnTo>
                    <a:pt x="9318" y="335"/>
                  </a:lnTo>
                  <a:close/>
                  <a:moveTo>
                    <a:pt x="6794" y="3404"/>
                  </a:moveTo>
                  <a:lnTo>
                    <a:pt x="8816" y="4561"/>
                  </a:lnTo>
                  <a:lnTo>
                    <a:pt x="8467" y="6626"/>
                  </a:lnTo>
                  <a:lnTo>
                    <a:pt x="6277" y="7463"/>
                  </a:lnTo>
                  <a:lnTo>
                    <a:pt x="4297" y="6319"/>
                  </a:lnTo>
                  <a:lnTo>
                    <a:pt x="2065" y="7211"/>
                  </a:lnTo>
                  <a:lnTo>
                    <a:pt x="461" y="6068"/>
                  </a:lnTo>
                  <a:lnTo>
                    <a:pt x="2344" y="5189"/>
                  </a:lnTo>
                  <a:lnTo>
                    <a:pt x="4297" y="6319"/>
                  </a:lnTo>
                  <a:lnTo>
                    <a:pt x="6612" y="5384"/>
                  </a:lnTo>
                  <a:lnTo>
                    <a:pt x="6794" y="3404"/>
                  </a:lnTo>
                  <a:close/>
                  <a:moveTo>
                    <a:pt x="9360" y="0"/>
                  </a:moveTo>
                  <a:lnTo>
                    <a:pt x="6849" y="1004"/>
                  </a:lnTo>
                  <a:lnTo>
                    <a:pt x="6654" y="3152"/>
                  </a:lnTo>
                  <a:lnTo>
                    <a:pt x="4701" y="2023"/>
                  </a:lnTo>
                  <a:lnTo>
                    <a:pt x="2372" y="2957"/>
                  </a:lnTo>
                  <a:lnTo>
                    <a:pt x="2190" y="4994"/>
                  </a:lnTo>
                  <a:lnTo>
                    <a:pt x="1" y="6026"/>
                  </a:lnTo>
                  <a:lnTo>
                    <a:pt x="1967" y="7365"/>
                  </a:lnTo>
                  <a:lnTo>
                    <a:pt x="1772" y="9401"/>
                  </a:lnTo>
                  <a:lnTo>
                    <a:pt x="3892" y="10629"/>
                  </a:lnTo>
                  <a:lnTo>
                    <a:pt x="6208" y="9694"/>
                  </a:lnTo>
                  <a:lnTo>
                    <a:pt x="6403" y="7630"/>
                  </a:lnTo>
                  <a:lnTo>
                    <a:pt x="8621" y="6821"/>
                  </a:lnTo>
                  <a:lnTo>
                    <a:pt x="9095" y="4547"/>
                  </a:lnTo>
                  <a:lnTo>
                    <a:pt x="11410" y="3627"/>
                  </a:lnTo>
                  <a:lnTo>
                    <a:pt x="11634" y="1311"/>
                  </a:lnTo>
                  <a:lnTo>
                    <a:pt x="9360" y="0"/>
                  </a:lnTo>
                  <a:close/>
                </a:path>
              </a:pathLst>
            </a:custGeom>
            <a:solidFill>
              <a:srgbClr val="B6C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4699;p52"/>
            <p:cNvSpPr/>
            <p:nvPr/>
          </p:nvSpPr>
          <p:spPr>
            <a:xfrm>
              <a:off x="1368821" y="2158824"/>
              <a:ext cx="1999478" cy="1053715"/>
            </a:xfrm>
            <a:custGeom>
              <a:avLst/>
              <a:gdLst/>
              <a:ahLst/>
              <a:cxnLst/>
              <a:rect l="l" t="t" r="r" b="b"/>
              <a:pathLst>
                <a:path w="23560" h="12416" extrusionOk="0">
                  <a:moveTo>
                    <a:pt x="22346" y="1"/>
                  </a:moveTo>
                  <a:lnTo>
                    <a:pt x="0" y="1703"/>
                  </a:lnTo>
                  <a:lnTo>
                    <a:pt x="182" y="4646"/>
                  </a:lnTo>
                  <a:lnTo>
                    <a:pt x="9360" y="12415"/>
                  </a:lnTo>
                  <a:lnTo>
                    <a:pt x="22486" y="2275"/>
                  </a:lnTo>
                  <a:cubicBezTo>
                    <a:pt x="23560" y="1270"/>
                    <a:pt x="22346" y="1"/>
                    <a:pt x="22346" y="1"/>
                  </a:cubicBezTo>
                  <a:close/>
                </a:path>
              </a:pathLst>
            </a:custGeom>
            <a:solidFill>
              <a:srgbClr val="026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4700;p52"/>
            <p:cNvSpPr/>
            <p:nvPr/>
          </p:nvSpPr>
          <p:spPr>
            <a:xfrm>
              <a:off x="1368821" y="2303269"/>
              <a:ext cx="810994" cy="909270"/>
            </a:xfrm>
            <a:custGeom>
              <a:avLst/>
              <a:gdLst/>
              <a:ahLst/>
              <a:cxnLst/>
              <a:rect l="l" t="t" r="r" b="b"/>
              <a:pathLst>
                <a:path w="9556" h="10714" extrusionOk="0">
                  <a:moveTo>
                    <a:pt x="0" y="1"/>
                  </a:moveTo>
                  <a:lnTo>
                    <a:pt x="0" y="126"/>
                  </a:lnTo>
                  <a:lnTo>
                    <a:pt x="14" y="335"/>
                  </a:lnTo>
                  <a:lnTo>
                    <a:pt x="28" y="600"/>
                  </a:lnTo>
                  <a:lnTo>
                    <a:pt x="42" y="810"/>
                  </a:lnTo>
                  <a:lnTo>
                    <a:pt x="56" y="1089"/>
                  </a:lnTo>
                  <a:lnTo>
                    <a:pt x="70" y="1298"/>
                  </a:lnTo>
                  <a:lnTo>
                    <a:pt x="84" y="1563"/>
                  </a:lnTo>
                  <a:lnTo>
                    <a:pt x="98" y="1772"/>
                  </a:lnTo>
                  <a:lnTo>
                    <a:pt x="112" y="2051"/>
                  </a:lnTo>
                  <a:lnTo>
                    <a:pt x="126" y="2246"/>
                  </a:lnTo>
                  <a:lnTo>
                    <a:pt x="154" y="2525"/>
                  </a:lnTo>
                  <a:lnTo>
                    <a:pt x="154" y="2735"/>
                  </a:lnTo>
                  <a:lnTo>
                    <a:pt x="154" y="2818"/>
                  </a:lnTo>
                  <a:lnTo>
                    <a:pt x="9346" y="10713"/>
                  </a:lnTo>
                  <a:cubicBezTo>
                    <a:pt x="9374" y="10699"/>
                    <a:pt x="9388" y="10671"/>
                    <a:pt x="9402" y="10643"/>
                  </a:cubicBezTo>
                  <a:cubicBezTo>
                    <a:pt x="9430" y="10602"/>
                    <a:pt x="9444" y="10560"/>
                    <a:pt x="9458" y="10504"/>
                  </a:cubicBezTo>
                  <a:cubicBezTo>
                    <a:pt x="9485" y="10434"/>
                    <a:pt x="9499" y="10365"/>
                    <a:pt x="9513" y="10295"/>
                  </a:cubicBezTo>
                  <a:cubicBezTo>
                    <a:pt x="9513" y="10239"/>
                    <a:pt x="9527" y="10183"/>
                    <a:pt x="9541" y="10113"/>
                  </a:cubicBezTo>
                  <a:cubicBezTo>
                    <a:pt x="9541" y="10058"/>
                    <a:pt x="9555" y="9960"/>
                    <a:pt x="9555" y="9876"/>
                  </a:cubicBezTo>
                  <a:lnTo>
                    <a:pt x="9555" y="9681"/>
                  </a:lnTo>
                  <a:cubicBezTo>
                    <a:pt x="9555" y="9611"/>
                    <a:pt x="9555" y="9500"/>
                    <a:pt x="9541" y="9402"/>
                  </a:cubicBezTo>
                  <a:cubicBezTo>
                    <a:pt x="9541" y="9332"/>
                    <a:pt x="9527" y="9263"/>
                    <a:pt x="9527" y="9193"/>
                  </a:cubicBezTo>
                  <a:cubicBezTo>
                    <a:pt x="9513" y="9123"/>
                    <a:pt x="9499" y="9012"/>
                    <a:pt x="9485" y="8900"/>
                  </a:cubicBezTo>
                  <a:cubicBezTo>
                    <a:pt x="9485" y="8830"/>
                    <a:pt x="9472" y="8760"/>
                    <a:pt x="9458" y="8691"/>
                  </a:cubicBezTo>
                  <a:cubicBezTo>
                    <a:pt x="9444" y="8607"/>
                    <a:pt x="9430" y="8481"/>
                    <a:pt x="9416" y="8384"/>
                  </a:cubicBezTo>
                  <a:cubicBezTo>
                    <a:pt x="9402" y="8300"/>
                    <a:pt x="9388" y="8230"/>
                    <a:pt x="9374" y="8147"/>
                  </a:cubicBezTo>
                  <a:cubicBezTo>
                    <a:pt x="9374" y="8105"/>
                    <a:pt x="9346" y="8063"/>
                    <a:pt x="9346" y="8035"/>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4701;p52"/>
            <p:cNvSpPr/>
            <p:nvPr/>
          </p:nvSpPr>
          <p:spPr>
            <a:xfrm>
              <a:off x="1370009" y="2313963"/>
              <a:ext cx="799112" cy="700836"/>
            </a:xfrm>
            <a:custGeom>
              <a:avLst/>
              <a:gdLst/>
              <a:ahLst/>
              <a:cxnLst/>
              <a:rect l="l" t="t" r="r" b="b"/>
              <a:pathLst>
                <a:path w="9416" h="8258" extrusionOk="0">
                  <a:moveTo>
                    <a:pt x="0" y="0"/>
                  </a:moveTo>
                  <a:lnTo>
                    <a:pt x="0" y="209"/>
                  </a:lnTo>
                  <a:lnTo>
                    <a:pt x="9416" y="8258"/>
                  </a:lnTo>
                  <a:cubicBezTo>
                    <a:pt x="9402" y="8174"/>
                    <a:pt x="9388" y="8104"/>
                    <a:pt x="9374" y="8021"/>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4702;p52"/>
            <p:cNvSpPr/>
            <p:nvPr/>
          </p:nvSpPr>
          <p:spPr>
            <a:xfrm>
              <a:off x="1372385" y="2354190"/>
              <a:ext cx="802677" cy="704400"/>
            </a:xfrm>
            <a:custGeom>
              <a:avLst/>
              <a:gdLst/>
              <a:ahLst/>
              <a:cxnLst/>
              <a:rect l="l" t="t" r="r" b="b"/>
              <a:pathLst>
                <a:path w="9458" h="8300" extrusionOk="0">
                  <a:moveTo>
                    <a:pt x="0" y="0"/>
                  </a:moveTo>
                  <a:lnTo>
                    <a:pt x="14" y="210"/>
                  </a:lnTo>
                  <a:lnTo>
                    <a:pt x="9457" y="8300"/>
                  </a:lnTo>
                  <a:cubicBezTo>
                    <a:pt x="9457" y="8230"/>
                    <a:pt x="9443" y="8160"/>
                    <a:pt x="9430" y="8077"/>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4703;p52"/>
            <p:cNvSpPr/>
            <p:nvPr/>
          </p:nvSpPr>
          <p:spPr>
            <a:xfrm>
              <a:off x="1374761" y="2395605"/>
              <a:ext cx="805053" cy="705673"/>
            </a:xfrm>
            <a:custGeom>
              <a:avLst/>
              <a:gdLst/>
              <a:ahLst/>
              <a:cxnLst/>
              <a:rect l="l" t="t" r="r" b="b"/>
              <a:pathLst>
                <a:path w="9486" h="8315" extrusionOk="0">
                  <a:moveTo>
                    <a:pt x="0" y="1"/>
                  </a:moveTo>
                  <a:lnTo>
                    <a:pt x="14" y="210"/>
                  </a:lnTo>
                  <a:lnTo>
                    <a:pt x="9485" y="8314"/>
                  </a:lnTo>
                  <a:cubicBezTo>
                    <a:pt x="9485" y="8244"/>
                    <a:pt x="9471" y="8175"/>
                    <a:pt x="9471" y="8105"/>
                  </a:cubicBezTo>
                  <a:lnTo>
                    <a:pt x="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4704;p52"/>
            <p:cNvSpPr/>
            <p:nvPr/>
          </p:nvSpPr>
          <p:spPr>
            <a:xfrm>
              <a:off x="1377138" y="2435833"/>
              <a:ext cx="803865" cy="705673"/>
            </a:xfrm>
            <a:custGeom>
              <a:avLst/>
              <a:gdLst/>
              <a:ahLst/>
              <a:cxnLst/>
              <a:rect l="l" t="t" r="r" b="b"/>
              <a:pathLst>
                <a:path w="9472" h="8315" extrusionOk="0">
                  <a:moveTo>
                    <a:pt x="0" y="1"/>
                  </a:moveTo>
                  <a:lnTo>
                    <a:pt x="14" y="210"/>
                  </a:lnTo>
                  <a:lnTo>
                    <a:pt x="9471" y="8314"/>
                  </a:lnTo>
                  <a:lnTo>
                    <a:pt x="9471" y="8119"/>
                  </a:lnTo>
                  <a:lnTo>
                    <a:pt x="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4705;p52"/>
            <p:cNvSpPr/>
            <p:nvPr/>
          </p:nvSpPr>
          <p:spPr>
            <a:xfrm>
              <a:off x="1379429" y="2477333"/>
              <a:ext cx="800385" cy="699648"/>
            </a:xfrm>
            <a:custGeom>
              <a:avLst/>
              <a:gdLst/>
              <a:ahLst/>
              <a:cxnLst/>
              <a:rect l="l" t="t" r="r" b="b"/>
              <a:pathLst>
                <a:path w="9431" h="8244" extrusionOk="0">
                  <a:moveTo>
                    <a:pt x="1" y="0"/>
                  </a:moveTo>
                  <a:lnTo>
                    <a:pt x="15" y="195"/>
                  </a:lnTo>
                  <a:lnTo>
                    <a:pt x="9402" y="8244"/>
                  </a:lnTo>
                  <a:cubicBezTo>
                    <a:pt x="9402" y="8188"/>
                    <a:pt x="9416" y="8132"/>
                    <a:pt x="9430" y="8062"/>
                  </a:cubicBez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4706;p52"/>
            <p:cNvSpPr/>
            <p:nvPr/>
          </p:nvSpPr>
          <p:spPr>
            <a:xfrm>
              <a:off x="1381805" y="2517560"/>
              <a:ext cx="790880" cy="689039"/>
            </a:xfrm>
            <a:custGeom>
              <a:avLst/>
              <a:gdLst/>
              <a:ahLst/>
              <a:cxnLst/>
              <a:rect l="l" t="t" r="r" b="b"/>
              <a:pathLst>
                <a:path w="9319" h="8119" extrusionOk="0">
                  <a:moveTo>
                    <a:pt x="1" y="0"/>
                  </a:moveTo>
                  <a:lnTo>
                    <a:pt x="15" y="210"/>
                  </a:lnTo>
                  <a:lnTo>
                    <a:pt x="9263" y="8118"/>
                  </a:lnTo>
                  <a:cubicBezTo>
                    <a:pt x="9277" y="8077"/>
                    <a:pt x="9305" y="8035"/>
                    <a:pt x="9319" y="7979"/>
                  </a:cubicBez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4707;p52"/>
            <p:cNvSpPr/>
            <p:nvPr/>
          </p:nvSpPr>
          <p:spPr>
            <a:xfrm>
              <a:off x="1368821" y="1730328"/>
              <a:ext cx="1896534" cy="1253748"/>
            </a:xfrm>
            <a:custGeom>
              <a:avLst/>
              <a:gdLst/>
              <a:ahLst/>
              <a:cxnLst/>
              <a:rect l="l" t="t" r="r" b="b"/>
              <a:pathLst>
                <a:path w="22347" h="14773" extrusionOk="0">
                  <a:moveTo>
                    <a:pt x="13879" y="1"/>
                  </a:moveTo>
                  <a:lnTo>
                    <a:pt x="0" y="6752"/>
                  </a:lnTo>
                  <a:lnTo>
                    <a:pt x="9360" y="14772"/>
                  </a:lnTo>
                  <a:lnTo>
                    <a:pt x="22346" y="5050"/>
                  </a:lnTo>
                  <a:lnTo>
                    <a:pt x="13879" y="1"/>
                  </a:lnTo>
                  <a:close/>
                </a:path>
              </a:pathLst>
            </a:custGeom>
            <a:gradFill>
              <a:gsLst>
                <a:gs pos="0">
                  <a:srgbClr val="11E7FF"/>
                </a:gs>
                <a:gs pos="100000">
                  <a:srgbClr val="067B8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4708;p52"/>
            <p:cNvSpPr/>
            <p:nvPr/>
          </p:nvSpPr>
          <p:spPr>
            <a:xfrm>
              <a:off x="1368821" y="1730328"/>
              <a:ext cx="1896534" cy="1253748"/>
            </a:xfrm>
            <a:custGeom>
              <a:avLst/>
              <a:gdLst/>
              <a:ahLst/>
              <a:cxnLst/>
              <a:rect l="l" t="t" r="r" b="b"/>
              <a:pathLst>
                <a:path w="22347" h="14773" extrusionOk="0">
                  <a:moveTo>
                    <a:pt x="13879" y="1"/>
                  </a:moveTo>
                  <a:lnTo>
                    <a:pt x="22234" y="5050"/>
                  </a:lnTo>
                  <a:lnTo>
                    <a:pt x="9402" y="14633"/>
                  </a:lnTo>
                  <a:lnTo>
                    <a:pt x="0" y="6752"/>
                  </a:lnTo>
                  <a:lnTo>
                    <a:pt x="0" y="6752"/>
                  </a:lnTo>
                  <a:lnTo>
                    <a:pt x="9360" y="14772"/>
                  </a:lnTo>
                  <a:lnTo>
                    <a:pt x="22346" y="5050"/>
                  </a:lnTo>
                  <a:lnTo>
                    <a:pt x="13879" y="1"/>
                  </a:lnTo>
                  <a:close/>
                </a:path>
              </a:pathLst>
            </a:custGeom>
            <a:solidFill>
              <a:srgbClr val="05F3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4709;p52"/>
            <p:cNvSpPr/>
            <p:nvPr/>
          </p:nvSpPr>
          <p:spPr>
            <a:xfrm>
              <a:off x="2163097" y="2976864"/>
              <a:ext cx="43961" cy="235677"/>
            </a:xfrm>
            <a:custGeom>
              <a:avLst/>
              <a:gdLst/>
              <a:ahLst/>
              <a:cxnLst/>
              <a:rect l="l" t="t" r="r" b="b"/>
              <a:pathLst>
                <a:path w="518" h="2777" extrusionOk="0">
                  <a:moveTo>
                    <a:pt x="113" y="0"/>
                  </a:moveTo>
                  <a:lnTo>
                    <a:pt x="1" y="84"/>
                  </a:lnTo>
                  <a:cubicBezTo>
                    <a:pt x="461" y="2246"/>
                    <a:pt x="1" y="2776"/>
                    <a:pt x="1" y="2776"/>
                  </a:cubicBezTo>
                  <a:cubicBezTo>
                    <a:pt x="517" y="2204"/>
                    <a:pt x="113" y="1"/>
                    <a:pt x="113" y="0"/>
                  </a:cubicBezTo>
                  <a:close/>
                </a:path>
              </a:pathLst>
            </a:custGeom>
            <a:solidFill>
              <a:srgbClr val="05F3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4710;p52"/>
            <p:cNvSpPr/>
            <p:nvPr/>
          </p:nvSpPr>
          <p:spPr>
            <a:xfrm>
              <a:off x="1819807" y="1903203"/>
              <a:ext cx="918691" cy="606124"/>
            </a:xfrm>
            <a:custGeom>
              <a:avLst/>
              <a:gdLst/>
              <a:ahLst/>
              <a:cxnLst/>
              <a:rect l="l" t="t" r="r" b="b"/>
              <a:pathLst>
                <a:path w="10825" h="7142" extrusionOk="0">
                  <a:moveTo>
                    <a:pt x="8858" y="0"/>
                  </a:moveTo>
                  <a:lnTo>
                    <a:pt x="6710" y="865"/>
                  </a:lnTo>
                  <a:lnTo>
                    <a:pt x="6529" y="2846"/>
                  </a:lnTo>
                  <a:lnTo>
                    <a:pt x="8482" y="3975"/>
                  </a:lnTo>
                  <a:lnTo>
                    <a:pt x="10630" y="3111"/>
                  </a:lnTo>
                  <a:lnTo>
                    <a:pt x="10825" y="1130"/>
                  </a:lnTo>
                  <a:lnTo>
                    <a:pt x="8858" y="0"/>
                  </a:lnTo>
                  <a:close/>
                  <a:moveTo>
                    <a:pt x="1898" y="4868"/>
                  </a:moveTo>
                  <a:lnTo>
                    <a:pt x="1" y="5733"/>
                  </a:lnTo>
                  <a:lnTo>
                    <a:pt x="1605" y="6891"/>
                  </a:lnTo>
                  <a:lnTo>
                    <a:pt x="3837" y="5998"/>
                  </a:lnTo>
                  <a:lnTo>
                    <a:pt x="1898" y="4868"/>
                  </a:lnTo>
                  <a:close/>
                  <a:moveTo>
                    <a:pt x="6334" y="3083"/>
                  </a:moveTo>
                  <a:lnTo>
                    <a:pt x="6152" y="5063"/>
                  </a:lnTo>
                  <a:lnTo>
                    <a:pt x="3837" y="5998"/>
                  </a:lnTo>
                  <a:lnTo>
                    <a:pt x="5817" y="7142"/>
                  </a:lnTo>
                  <a:lnTo>
                    <a:pt x="8007" y="6305"/>
                  </a:lnTo>
                  <a:lnTo>
                    <a:pt x="8356" y="4240"/>
                  </a:lnTo>
                  <a:lnTo>
                    <a:pt x="6334" y="3083"/>
                  </a:lnTo>
                  <a:close/>
                </a:path>
              </a:pathLst>
            </a:custGeom>
            <a:solidFill>
              <a:srgbClr val="B6C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4711;p52"/>
            <p:cNvSpPr/>
            <p:nvPr/>
          </p:nvSpPr>
          <p:spPr>
            <a:xfrm>
              <a:off x="1501384" y="2239364"/>
              <a:ext cx="1720094" cy="1093857"/>
            </a:xfrm>
            <a:custGeom>
              <a:avLst/>
              <a:gdLst/>
              <a:ahLst/>
              <a:cxnLst/>
              <a:rect l="l" t="t" r="r" b="b"/>
              <a:pathLst>
                <a:path w="20268" h="12889" extrusionOk="0">
                  <a:moveTo>
                    <a:pt x="1" y="0"/>
                  </a:moveTo>
                  <a:lnTo>
                    <a:pt x="9318" y="7854"/>
                  </a:lnTo>
                  <a:lnTo>
                    <a:pt x="9904" y="12889"/>
                  </a:lnTo>
                  <a:lnTo>
                    <a:pt x="20268" y="4882"/>
                  </a:lnTo>
                  <a:lnTo>
                    <a:pt x="20268" y="2999"/>
                  </a:ln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4712;p52"/>
            <p:cNvSpPr/>
            <p:nvPr/>
          </p:nvSpPr>
          <p:spPr>
            <a:xfrm>
              <a:off x="1358127" y="2006148"/>
              <a:ext cx="1999563" cy="1052442"/>
            </a:xfrm>
            <a:custGeom>
              <a:avLst/>
              <a:gdLst/>
              <a:ahLst/>
              <a:cxnLst/>
              <a:rect l="l" t="t" r="r" b="b"/>
              <a:pathLst>
                <a:path w="23561" h="12401" extrusionOk="0">
                  <a:moveTo>
                    <a:pt x="1214" y="1"/>
                  </a:moveTo>
                  <a:cubicBezTo>
                    <a:pt x="1214" y="1"/>
                    <a:pt x="1" y="1256"/>
                    <a:pt x="1075" y="2260"/>
                  </a:cubicBezTo>
                  <a:lnTo>
                    <a:pt x="12206" y="10853"/>
                  </a:lnTo>
                  <a:lnTo>
                    <a:pt x="14215" y="12401"/>
                  </a:lnTo>
                  <a:lnTo>
                    <a:pt x="14284" y="12345"/>
                  </a:lnTo>
                  <a:lnTo>
                    <a:pt x="23393" y="4645"/>
                  </a:lnTo>
                  <a:lnTo>
                    <a:pt x="23393" y="4520"/>
                  </a:lnTo>
                  <a:lnTo>
                    <a:pt x="23393" y="4422"/>
                  </a:lnTo>
                  <a:lnTo>
                    <a:pt x="23393" y="4213"/>
                  </a:lnTo>
                  <a:lnTo>
                    <a:pt x="23421" y="3948"/>
                  </a:lnTo>
                  <a:lnTo>
                    <a:pt x="23448" y="3725"/>
                  </a:lnTo>
                  <a:lnTo>
                    <a:pt x="23462" y="3460"/>
                  </a:lnTo>
                  <a:lnTo>
                    <a:pt x="23476" y="3251"/>
                  </a:lnTo>
                  <a:lnTo>
                    <a:pt x="23490" y="2972"/>
                  </a:lnTo>
                  <a:lnTo>
                    <a:pt x="23504" y="2776"/>
                  </a:lnTo>
                  <a:lnTo>
                    <a:pt x="23518" y="2553"/>
                  </a:lnTo>
                  <a:lnTo>
                    <a:pt x="23518" y="2497"/>
                  </a:lnTo>
                  <a:lnTo>
                    <a:pt x="23518" y="2414"/>
                  </a:lnTo>
                  <a:lnTo>
                    <a:pt x="23518" y="2288"/>
                  </a:lnTo>
                  <a:lnTo>
                    <a:pt x="23546" y="2009"/>
                  </a:lnTo>
                  <a:lnTo>
                    <a:pt x="23546" y="1814"/>
                  </a:lnTo>
                  <a:lnTo>
                    <a:pt x="23560" y="1688"/>
                  </a:lnTo>
                  <a:lnTo>
                    <a:pt x="16474" y="1172"/>
                  </a:lnTo>
                  <a:lnTo>
                    <a:pt x="11969" y="824"/>
                  </a:lnTo>
                  <a:lnTo>
                    <a:pt x="10755" y="726"/>
                  </a:lnTo>
                  <a:lnTo>
                    <a:pt x="10225" y="684"/>
                  </a:lnTo>
                  <a:lnTo>
                    <a:pt x="8802" y="572"/>
                  </a:lnTo>
                  <a:lnTo>
                    <a:pt x="7840" y="503"/>
                  </a:lnTo>
                  <a:lnTo>
                    <a:pt x="1340" y="15"/>
                  </a:lnTo>
                  <a:lnTo>
                    <a:pt x="1214" y="1"/>
                  </a:ln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4713;p52"/>
            <p:cNvSpPr/>
            <p:nvPr/>
          </p:nvSpPr>
          <p:spPr>
            <a:xfrm>
              <a:off x="2545511" y="2149404"/>
              <a:ext cx="812182" cy="909186"/>
            </a:xfrm>
            <a:custGeom>
              <a:avLst/>
              <a:gdLst/>
              <a:ahLst/>
              <a:cxnLst/>
              <a:rect l="l" t="t" r="r" b="b"/>
              <a:pathLst>
                <a:path w="9570" h="10713" extrusionOk="0">
                  <a:moveTo>
                    <a:pt x="9569" y="0"/>
                  </a:moveTo>
                  <a:lnTo>
                    <a:pt x="210" y="8035"/>
                  </a:lnTo>
                  <a:cubicBezTo>
                    <a:pt x="210" y="8077"/>
                    <a:pt x="196" y="8118"/>
                    <a:pt x="196" y="8160"/>
                  </a:cubicBezTo>
                  <a:cubicBezTo>
                    <a:pt x="182" y="8230"/>
                    <a:pt x="168" y="8314"/>
                    <a:pt x="154" y="8383"/>
                  </a:cubicBezTo>
                  <a:cubicBezTo>
                    <a:pt x="126" y="8495"/>
                    <a:pt x="112" y="8607"/>
                    <a:pt x="98" y="8690"/>
                  </a:cubicBezTo>
                  <a:cubicBezTo>
                    <a:pt x="84" y="8760"/>
                    <a:pt x="84" y="8844"/>
                    <a:pt x="70" y="8914"/>
                  </a:cubicBezTo>
                  <a:cubicBezTo>
                    <a:pt x="56" y="9011"/>
                    <a:pt x="42" y="9123"/>
                    <a:pt x="42" y="9193"/>
                  </a:cubicBezTo>
                  <a:cubicBezTo>
                    <a:pt x="28" y="9276"/>
                    <a:pt x="14" y="9346"/>
                    <a:pt x="14" y="9402"/>
                  </a:cubicBezTo>
                  <a:cubicBezTo>
                    <a:pt x="0" y="9499"/>
                    <a:pt x="0" y="9611"/>
                    <a:pt x="0" y="9681"/>
                  </a:cubicBezTo>
                  <a:lnTo>
                    <a:pt x="0" y="9876"/>
                  </a:lnTo>
                  <a:cubicBezTo>
                    <a:pt x="14" y="9974"/>
                    <a:pt x="14" y="10057"/>
                    <a:pt x="14" y="10127"/>
                  </a:cubicBezTo>
                  <a:cubicBezTo>
                    <a:pt x="28" y="10183"/>
                    <a:pt x="42" y="10239"/>
                    <a:pt x="42" y="10294"/>
                  </a:cubicBezTo>
                  <a:cubicBezTo>
                    <a:pt x="56" y="10364"/>
                    <a:pt x="70" y="10448"/>
                    <a:pt x="98" y="10518"/>
                  </a:cubicBezTo>
                  <a:cubicBezTo>
                    <a:pt x="112" y="10559"/>
                    <a:pt x="140" y="10601"/>
                    <a:pt x="154" y="10657"/>
                  </a:cubicBezTo>
                  <a:cubicBezTo>
                    <a:pt x="168" y="10671"/>
                    <a:pt x="196" y="10699"/>
                    <a:pt x="210" y="10713"/>
                  </a:cubicBezTo>
                  <a:lnTo>
                    <a:pt x="9402" y="2818"/>
                  </a:lnTo>
                  <a:lnTo>
                    <a:pt x="9402" y="2734"/>
                  </a:lnTo>
                  <a:lnTo>
                    <a:pt x="9416" y="2525"/>
                  </a:lnTo>
                  <a:lnTo>
                    <a:pt x="9430" y="2260"/>
                  </a:lnTo>
                  <a:lnTo>
                    <a:pt x="9444" y="2051"/>
                  </a:lnTo>
                  <a:lnTo>
                    <a:pt x="9457" y="1772"/>
                  </a:lnTo>
                  <a:lnTo>
                    <a:pt x="9471" y="1563"/>
                  </a:lnTo>
                  <a:lnTo>
                    <a:pt x="9485" y="1298"/>
                  </a:lnTo>
                  <a:lnTo>
                    <a:pt x="9499" y="1088"/>
                  </a:lnTo>
                  <a:lnTo>
                    <a:pt x="9513" y="809"/>
                  </a:lnTo>
                  <a:lnTo>
                    <a:pt x="9527" y="600"/>
                  </a:lnTo>
                  <a:lnTo>
                    <a:pt x="9555" y="335"/>
                  </a:lnTo>
                  <a:lnTo>
                    <a:pt x="9555" y="126"/>
                  </a:lnTo>
                  <a:lnTo>
                    <a:pt x="9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4714;p52"/>
            <p:cNvSpPr/>
            <p:nvPr/>
          </p:nvSpPr>
          <p:spPr>
            <a:xfrm>
              <a:off x="2558496" y="2160013"/>
              <a:ext cx="798009" cy="700921"/>
            </a:xfrm>
            <a:custGeom>
              <a:avLst/>
              <a:gdLst/>
              <a:ahLst/>
              <a:cxnLst/>
              <a:rect l="l" t="t" r="r" b="b"/>
              <a:pathLst>
                <a:path w="9403" h="8259" extrusionOk="0">
                  <a:moveTo>
                    <a:pt x="9402" y="1"/>
                  </a:moveTo>
                  <a:lnTo>
                    <a:pt x="29" y="8035"/>
                  </a:lnTo>
                  <a:cubicBezTo>
                    <a:pt x="15" y="8119"/>
                    <a:pt x="1" y="8189"/>
                    <a:pt x="1" y="8258"/>
                  </a:cubicBezTo>
                  <a:lnTo>
                    <a:pt x="9402" y="210"/>
                  </a:lnTo>
                  <a:lnTo>
                    <a:pt x="9402"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4715;p52"/>
            <p:cNvSpPr/>
            <p:nvPr/>
          </p:nvSpPr>
          <p:spPr>
            <a:xfrm>
              <a:off x="2551452" y="2201513"/>
              <a:ext cx="802677" cy="704400"/>
            </a:xfrm>
            <a:custGeom>
              <a:avLst/>
              <a:gdLst/>
              <a:ahLst/>
              <a:cxnLst/>
              <a:rect l="l" t="t" r="r" b="b"/>
              <a:pathLst>
                <a:path w="9458" h="8300" extrusionOk="0">
                  <a:moveTo>
                    <a:pt x="9457" y="0"/>
                  </a:moveTo>
                  <a:lnTo>
                    <a:pt x="28" y="8076"/>
                  </a:lnTo>
                  <a:cubicBezTo>
                    <a:pt x="14" y="8146"/>
                    <a:pt x="0" y="8230"/>
                    <a:pt x="0" y="8300"/>
                  </a:cubicBezTo>
                  <a:lnTo>
                    <a:pt x="9443" y="195"/>
                  </a:lnTo>
                  <a:lnTo>
                    <a:pt x="9457"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4716;p52"/>
            <p:cNvSpPr/>
            <p:nvPr/>
          </p:nvSpPr>
          <p:spPr>
            <a:xfrm>
              <a:off x="2546699" y="2241740"/>
              <a:ext cx="805053" cy="705588"/>
            </a:xfrm>
            <a:custGeom>
              <a:avLst/>
              <a:gdLst/>
              <a:ahLst/>
              <a:cxnLst/>
              <a:rect l="l" t="t" r="r" b="b"/>
              <a:pathLst>
                <a:path w="9486" h="8314" extrusionOk="0">
                  <a:moveTo>
                    <a:pt x="9485" y="0"/>
                  </a:moveTo>
                  <a:lnTo>
                    <a:pt x="14" y="8105"/>
                  </a:lnTo>
                  <a:cubicBezTo>
                    <a:pt x="0" y="8174"/>
                    <a:pt x="0" y="8258"/>
                    <a:pt x="0" y="8314"/>
                  </a:cubicBezTo>
                  <a:lnTo>
                    <a:pt x="9471" y="210"/>
                  </a:lnTo>
                  <a:lnTo>
                    <a:pt x="9485"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4717;p52"/>
            <p:cNvSpPr/>
            <p:nvPr/>
          </p:nvSpPr>
          <p:spPr>
            <a:xfrm>
              <a:off x="2546699" y="2283156"/>
              <a:ext cx="802677" cy="704400"/>
            </a:xfrm>
            <a:custGeom>
              <a:avLst/>
              <a:gdLst/>
              <a:ahLst/>
              <a:cxnLst/>
              <a:rect l="l" t="t" r="r" b="b"/>
              <a:pathLst>
                <a:path w="9458" h="8300" extrusionOk="0">
                  <a:moveTo>
                    <a:pt x="9457" y="1"/>
                  </a:moveTo>
                  <a:lnTo>
                    <a:pt x="0" y="8105"/>
                  </a:lnTo>
                  <a:lnTo>
                    <a:pt x="0" y="8300"/>
                  </a:lnTo>
                  <a:lnTo>
                    <a:pt x="9443" y="196"/>
                  </a:lnTo>
                  <a:lnTo>
                    <a:pt x="9457"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4718;p52"/>
            <p:cNvSpPr/>
            <p:nvPr/>
          </p:nvSpPr>
          <p:spPr>
            <a:xfrm>
              <a:off x="2546699" y="2323383"/>
              <a:ext cx="800301" cy="699733"/>
            </a:xfrm>
            <a:custGeom>
              <a:avLst/>
              <a:gdLst/>
              <a:ahLst/>
              <a:cxnLst/>
              <a:rect l="l" t="t" r="r" b="b"/>
              <a:pathLst>
                <a:path w="9430" h="8245" extrusionOk="0">
                  <a:moveTo>
                    <a:pt x="9430" y="1"/>
                  </a:moveTo>
                  <a:lnTo>
                    <a:pt x="0" y="8077"/>
                  </a:lnTo>
                  <a:cubicBezTo>
                    <a:pt x="14" y="8133"/>
                    <a:pt x="28" y="8189"/>
                    <a:pt x="28" y="8244"/>
                  </a:cubicBezTo>
                  <a:lnTo>
                    <a:pt x="9416" y="210"/>
                  </a:lnTo>
                  <a:lnTo>
                    <a:pt x="943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4719;p52"/>
            <p:cNvSpPr/>
            <p:nvPr/>
          </p:nvSpPr>
          <p:spPr>
            <a:xfrm>
              <a:off x="2553743" y="2363695"/>
              <a:ext cx="790880" cy="690227"/>
            </a:xfrm>
            <a:custGeom>
              <a:avLst/>
              <a:gdLst/>
              <a:ahLst/>
              <a:cxnLst/>
              <a:rect l="l" t="t" r="r" b="b"/>
              <a:pathLst>
                <a:path w="9319" h="8133" extrusionOk="0">
                  <a:moveTo>
                    <a:pt x="9319" y="0"/>
                  </a:moveTo>
                  <a:lnTo>
                    <a:pt x="1" y="7993"/>
                  </a:lnTo>
                  <a:cubicBezTo>
                    <a:pt x="15" y="8034"/>
                    <a:pt x="43" y="8076"/>
                    <a:pt x="57" y="8132"/>
                  </a:cubicBezTo>
                  <a:lnTo>
                    <a:pt x="9305" y="209"/>
                  </a:lnTo>
                  <a:lnTo>
                    <a:pt x="9319"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4720;p52"/>
            <p:cNvSpPr/>
            <p:nvPr/>
          </p:nvSpPr>
          <p:spPr>
            <a:xfrm>
              <a:off x="1461157" y="1576463"/>
              <a:ext cx="1896534" cy="1254851"/>
            </a:xfrm>
            <a:custGeom>
              <a:avLst/>
              <a:gdLst/>
              <a:ahLst/>
              <a:cxnLst/>
              <a:rect l="l" t="t" r="r" b="b"/>
              <a:pathLst>
                <a:path w="22347" h="14786" extrusionOk="0">
                  <a:moveTo>
                    <a:pt x="8467" y="0"/>
                  </a:moveTo>
                  <a:lnTo>
                    <a:pt x="0" y="5050"/>
                  </a:lnTo>
                  <a:lnTo>
                    <a:pt x="12987" y="14786"/>
                  </a:lnTo>
                  <a:lnTo>
                    <a:pt x="22346" y="6751"/>
                  </a:lnTo>
                  <a:lnTo>
                    <a:pt x="8467" y="0"/>
                  </a:ln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4721;p52"/>
            <p:cNvSpPr/>
            <p:nvPr/>
          </p:nvSpPr>
          <p:spPr>
            <a:xfrm>
              <a:off x="1461157" y="1576463"/>
              <a:ext cx="1896534" cy="1254851"/>
            </a:xfrm>
            <a:custGeom>
              <a:avLst/>
              <a:gdLst/>
              <a:ahLst/>
              <a:cxnLst/>
              <a:rect l="l" t="t" r="r" b="b"/>
              <a:pathLst>
                <a:path w="22347" h="14786" extrusionOk="0">
                  <a:moveTo>
                    <a:pt x="8467" y="0"/>
                  </a:moveTo>
                  <a:lnTo>
                    <a:pt x="0" y="5050"/>
                  </a:lnTo>
                  <a:lnTo>
                    <a:pt x="12987" y="14786"/>
                  </a:lnTo>
                  <a:lnTo>
                    <a:pt x="22346" y="6751"/>
                  </a:lnTo>
                  <a:lnTo>
                    <a:pt x="22346" y="6751"/>
                  </a:lnTo>
                  <a:lnTo>
                    <a:pt x="12945" y="14646"/>
                  </a:lnTo>
                  <a:lnTo>
                    <a:pt x="112" y="5050"/>
                  </a:lnTo>
                  <a:lnTo>
                    <a:pt x="8467" y="0"/>
                  </a:lnTo>
                  <a:close/>
                </a:path>
              </a:pathLst>
            </a:custGeom>
            <a:solidFill>
              <a:srgbClr val="D94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4722;p52"/>
            <p:cNvSpPr/>
            <p:nvPr/>
          </p:nvSpPr>
          <p:spPr>
            <a:xfrm>
              <a:off x="2519457" y="2824187"/>
              <a:ext cx="43876" cy="234404"/>
            </a:xfrm>
            <a:custGeom>
              <a:avLst/>
              <a:gdLst/>
              <a:ahLst/>
              <a:cxnLst/>
              <a:rect l="l" t="t" r="r" b="b"/>
              <a:pathLst>
                <a:path w="517" h="2762" extrusionOk="0">
                  <a:moveTo>
                    <a:pt x="405" y="0"/>
                  </a:moveTo>
                  <a:cubicBezTo>
                    <a:pt x="405" y="0"/>
                    <a:pt x="0" y="2204"/>
                    <a:pt x="517" y="2762"/>
                  </a:cubicBezTo>
                  <a:cubicBezTo>
                    <a:pt x="517" y="2762"/>
                    <a:pt x="56" y="2246"/>
                    <a:pt x="517" y="84"/>
                  </a:cubicBezTo>
                  <a:lnTo>
                    <a:pt x="405" y="0"/>
                  </a:lnTo>
                  <a:close/>
                </a:path>
              </a:pathLst>
            </a:custGeom>
            <a:solidFill>
              <a:srgbClr val="D94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4723;p52"/>
            <p:cNvSpPr/>
            <p:nvPr/>
          </p:nvSpPr>
          <p:spPr>
            <a:xfrm>
              <a:off x="1958312" y="1723199"/>
              <a:ext cx="987348" cy="900953"/>
            </a:xfrm>
            <a:custGeom>
              <a:avLst/>
              <a:gdLst/>
              <a:ahLst/>
              <a:cxnLst/>
              <a:rect l="l" t="t" r="r" b="b"/>
              <a:pathLst>
                <a:path w="11634" h="10616" extrusionOk="0">
                  <a:moveTo>
                    <a:pt x="2316" y="308"/>
                  </a:moveTo>
                  <a:lnTo>
                    <a:pt x="4464" y="1173"/>
                  </a:lnTo>
                  <a:lnTo>
                    <a:pt x="4646" y="3153"/>
                  </a:lnTo>
                  <a:lnTo>
                    <a:pt x="2679" y="4283"/>
                  </a:lnTo>
                  <a:lnTo>
                    <a:pt x="545" y="3418"/>
                  </a:lnTo>
                  <a:lnTo>
                    <a:pt x="350" y="1438"/>
                  </a:lnTo>
                  <a:lnTo>
                    <a:pt x="2316" y="308"/>
                  </a:lnTo>
                  <a:close/>
                  <a:moveTo>
                    <a:pt x="4841" y="3390"/>
                  </a:moveTo>
                  <a:lnTo>
                    <a:pt x="5022" y="5371"/>
                  </a:lnTo>
                  <a:lnTo>
                    <a:pt x="7338" y="6306"/>
                  </a:lnTo>
                  <a:lnTo>
                    <a:pt x="9291" y="5190"/>
                  </a:lnTo>
                  <a:lnTo>
                    <a:pt x="11188" y="6041"/>
                  </a:lnTo>
                  <a:lnTo>
                    <a:pt x="9570" y="7198"/>
                  </a:lnTo>
                  <a:lnTo>
                    <a:pt x="7338" y="6306"/>
                  </a:lnTo>
                  <a:lnTo>
                    <a:pt x="5357" y="7449"/>
                  </a:lnTo>
                  <a:lnTo>
                    <a:pt x="3181" y="6613"/>
                  </a:lnTo>
                  <a:lnTo>
                    <a:pt x="2832" y="4548"/>
                  </a:lnTo>
                  <a:lnTo>
                    <a:pt x="4841" y="3390"/>
                  </a:lnTo>
                  <a:close/>
                  <a:moveTo>
                    <a:pt x="2288" y="1"/>
                  </a:moveTo>
                  <a:lnTo>
                    <a:pt x="1" y="1312"/>
                  </a:lnTo>
                  <a:lnTo>
                    <a:pt x="224" y="3614"/>
                  </a:lnTo>
                  <a:lnTo>
                    <a:pt x="2526" y="4548"/>
                  </a:lnTo>
                  <a:lnTo>
                    <a:pt x="3000" y="6808"/>
                  </a:lnTo>
                  <a:lnTo>
                    <a:pt x="5232" y="7617"/>
                  </a:lnTo>
                  <a:lnTo>
                    <a:pt x="5427" y="9681"/>
                  </a:lnTo>
                  <a:lnTo>
                    <a:pt x="7742" y="10616"/>
                  </a:lnTo>
                  <a:lnTo>
                    <a:pt x="9862" y="9402"/>
                  </a:lnTo>
                  <a:lnTo>
                    <a:pt x="9667" y="7366"/>
                  </a:lnTo>
                  <a:lnTo>
                    <a:pt x="11634" y="6013"/>
                  </a:lnTo>
                  <a:lnTo>
                    <a:pt x="9444" y="4981"/>
                  </a:lnTo>
                  <a:lnTo>
                    <a:pt x="9263" y="2944"/>
                  </a:lnTo>
                  <a:lnTo>
                    <a:pt x="6947" y="2009"/>
                  </a:lnTo>
                  <a:lnTo>
                    <a:pt x="4980" y="3139"/>
                  </a:lnTo>
                  <a:lnTo>
                    <a:pt x="4785" y="991"/>
                  </a:lnTo>
                  <a:lnTo>
                    <a:pt x="2288"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4724;p52"/>
            <p:cNvSpPr/>
            <p:nvPr/>
          </p:nvSpPr>
          <p:spPr>
            <a:xfrm>
              <a:off x="1358127" y="2006148"/>
              <a:ext cx="1034705" cy="921067"/>
            </a:xfrm>
            <a:custGeom>
              <a:avLst/>
              <a:gdLst/>
              <a:ahLst/>
              <a:cxnLst/>
              <a:rect l="l" t="t" r="r" b="b"/>
              <a:pathLst>
                <a:path w="12192" h="10853" extrusionOk="0">
                  <a:moveTo>
                    <a:pt x="1214" y="1"/>
                  </a:moveTo>
                  <a:cubicBezTo>
                    <a:pt x="1214" y="1"/>
                    <a:pt x="1" y="1256"/>
                    <a:pt x="1075" y="2260"/>
                  </a:cubicBezTo>
                  <a:lnTo>
                    <a:pt x="12192" y="10853"/>
                  </a:lnTo>
                  <a:cubicBezTo>
                    <a:pt x="8021" y="7184"/>
                    <a:pt x="1340" y="126"/>
                    <a:pt x="1214"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4725;p52"/>
            <p:cNvSpPr/>
            <p:nvPr/>
          </p:nvSpPr>
          <p:spPr>
            <a:xfrm>
              <a:off x="2647267" y="2380244"/>
              <a:ext cx="521002" cy="466517"/>
            </a:xfrm>
            <a:custGeom>
              <a:avLst/>
              <a:gdLst/>
              <a:ahLst/>
              <a:cxnLst/>
              <a:rect l="l" t="t" r="r" b="b"/>
              <a:pathLst>
                <a:path w="6139" h="5497" extrusionOk="0">
                  <a:moveTo>
                    <a:pt x="210" y="0"/>
                  </a:moveTo>
                  <a:lnTo>
                    <a:pt x="1" y="237"/>
                  </a:lnTo>
                  <a:lnTo>
                    <a:pt x="5929" y="5496"/>
                  </a:lnTo>
                  <a:lnTo>
                    <a:pt x="6138" y="5245"/>
                  </a:lnTo>
                  <a:lnTo>
                    <a:pt x="2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4726;p52"/>
            <p:cNvSpPr/>
            <p:nvPr/>
          </p:nvSpPr>
          <p:spPr>
            <a:xfrm>
              <a:off x="2433061" y="2181060"/>
              <a:ext cx="428581" cy="397519"/>
            </a:xfrm>
            <a:custGeom>
              <a:avLst/>
              <a:gdLst/>
              <a:ahLst/>
              <a:cxnLst/>
              <a:rect l="l" t="t" r="r" b="b"/>
              <a:pathLst>
                <a:path w="5050" h="4684" extrusionOk="0">
                  <a:moveTo>
                    <a:pt x="2531" y="0"/>
                  </a:moveTo>
                  <a:cubicBezTo>
                    <a:pt x="1412" y="0"/>
                    <a:pt x="424" y="803"/>
                    <a:pt x="223" y="1943"/>
                  </a:cubicBezTo>
                  <a:cubicBezTo>
                    <a:pt x="0" y="3212"/>
                    <a:pt x="851" y="4426"/>
                    <a:pt x="2120" y="4649"/>
                  </a:cubicBezTo>
                  <a:cubicBezTo>
                    <a:pt x="2257" y="4673"/>
                    <a:pt x="2392" y="4684"/>
                    <a:pt x="2525" y="4684"/>
                  </a:cubicBezTo>
                  <a:cubicBezTo>
                    <a:pt x="3647" y="4684"/>
                    <a:pt x="4627" y="3873"/>
                    <a:pt x="4826" y="2738"/>
                  </a:cubicBezTo>
                  <a:cubicBezTo>
                    <a:pt x="5050" y="1469"/>
                    <a:pt x="4199" y="255"/>
                    <a:pt x="2915" y="32"/>
                  </a:cubicBezTo>
                  <a:cubicBezTo>
                    <a:pt x="2786" y="11"/>
                    <a:pt x="2658" y="0"/>
                    <a:pt x="2531" y="0"/>
                  </a:cubicBezTo>
                  <a:close/>
                </a:path>
              </a:pathLst>
            </a:custGeom>
            <a:gradFill>
              <a:gsLst>
                <a:gs pos="0">
                  <a:srgbClr val="7BFB19"/>
                </a:gs>
                <a:gs pos="100000">
                  <a:srgbClr val="40880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4727;p52"/>
            <p:cNvSpPr/>
            <p:nvPr/>
          </p:nvSpPr>
          <p:spPr>
            <a:xfrm>
              <a:off x="2418294" y="2179532"/>
              <a:ext cx="398368" cy="398877"/>
            </a:xfrm>
            <a:custGeom>
              <a:avLst/>
              <a:gdLst/>
              <a:ahLst/>
              <a:cxnLst/>
              <a:rect l="l" t="t" r="r" b="b"/>
              <a:pathLst>
                <a:path w="4694" h="4700" extrusionOk="0">
                  <a:moveTo>
                    <a:pt x="2702" y="1"/>
                  </a:moveTo>
                  <a:cubicBezTo>
                    <a:pt x="1250" y="1"/>
                    <a:pt x="0" y="1404"/>
                    <a:pt x="439" y="2979"/>
                  </a:cubicBezTo>
                  <a:cubicBezTo>
                    <a:pt x="748" y="4095"/>
                    <a:pt x="1726" y="4699"/>
                    <a:pt x="2713" y="4699"/>
                  </a:cubicBezTo>
                  <a:cubicBezTo>
                    <a:pt x="3466" y="4699"/>
                    <a:pt x="4223" y="4349"/>
                    <a:pt x="4694" y="3607"/>
                  </a:cubicBezTo>
                  <a:lnTo>
                    <a:pt x="4694" y="3607"/>
                  </a:lnTo>
                  <a:cubicBezTo>
                    <a:pt x="4682" y="3618"/>
                    <a:pt x="4581" y="3717"/>
                    <a:pt x="4387" y="3717"/>
                  </a:cubicBezTo>
                  <a:cubicBezTo>
                    <a:pt x="4104" y="3717"/>
                    <a:pt x="3623" y="3506"/>
                    <a:pt x="2936" y="2505"/>
                  </a:cubicBezTo>
                  <a:cubicBezTo>
                    <a:pt x="1750" y="775"/>
                    <a:pt x="3759" y="259"/>
                    <a:pt x="3759" y="259"/>
                  </a:cubicBezTo>
                  <a:cubicBezTo>
                    <a:pt x="3409" y="81"/>
                    <a:pt x="3049" y="1"/>
                    <a:pt x="2702" y="1"/>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4728;p52"/>
            <p:cNvSpPr/>
            <p:nvPr/>
          </p:nvSpPr>
          <p:spPr>
            <a:xfrm>
              <a:off x="2412948" y="2180211"/>
              <a:ext cx="364676" cy="398198"/>
            </a:xfrm>
            <a:custGeom>
              <a:avLst/>
              <a:gdLst/>
              <a:ahLst/>
              <a:cxnLst/>
              <a:rect l="l" t="t" r="r" b="b"/>
              <a:pathLst>
                <a:path w="4297" h="4692" extrusionOk="0">
                  <a:moveTo>
                    <a:pt x="2762" y="0"/>
                  </a:moveTo>
                  <a:cubicBezTo>
                    <a:pt x="1130" y="0"/>
                    <a:pt x="0" y="1632"/>
                    <a:pt x="558" y="3152"/>
                  </a:cubicBezTo>
                  <a:cubicBezTo>
                    <a:pt x="923" y="4132"/>
                    <a:pt x="1840" y="4691"/>
                    <a:pt x="2778" y="4691"/>
                  </a:cubicBezTo>
                  <a:cubicBezTo>
                    <a:pt x="3310" y="4691"/>
                    <a:pt x="3848" y="4512"/>
                    <a:pt x="4296" y="4129"/>
                  </a:cubicBezTo>
                  <a:lnTo>
                    <a:pt x="4296" y="4129"/>
                  </a:lnTo>
                  <a:cubicBezTo>
                    <a:pt x="4288" y="4134"/>
                    <a:pt x="4267" y="4144"/>
                    <a:pt x="4229" y="4144"/>
                  </a:cubicBezTo>
                  <a:cubicBezTo>
                    <a:pt x="4072" y="4144"/>
                    <a:pt x="3620" y="3981"/>
                    <a:pt x="2511" y="2692"/>
                  </a:cubicBezTo>
                  <a:cubicBezTo>
                    <a:pt x="1046" y="990"/>
                    <a:pt x="3125" y="28"/>
                    <a:pt x="3125" y="28"/>
                  </a:cubicBezTo>
                  <a:cubicBezTo>
                    <a:pt x="3013" y="14"/>
                    <a:pt x="2887" y="0"/>
                    <a:pt x="2762" y="0"/>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4729;p52"/>
            <p:cNvSpPr/>
            <p:nvPr/>
          </p:nvSpPr>
          <p:spPr>
            <a:xfrm>
              <a:off x="2418803" y="2186067"/>
              <a:ext cx="324448" cy="392852"/>
            </a:xfrm>
            <a:custGeom>
              <a:avLst/>
              <a:gdLst/>
              <a:ahLst/>
              <a:cxnLst/>
              <a:rect l="l" t="t" r="r" b="b"/>
              <a:pathLst>
                <a:path w="3823" h="4629" extrusionOk="0">
                  <a:moveTo>
                    <a:pt x="2149" y="1"/>
                  </a:moveTo>
                  <a:cubicBezTo>
                    <a:pt x="768" y="322"/>
                    <a:pt x="1" y="1800"/>
                    <a:pt x="503" y="3125"/>
                  </a:cubicBezTo>
                  <a:cubicBezTo>
                    <a:pt x="860" y="4068"/>
                    <a:pt x="1753" y="4629"/>
                    <a:pt x="2691" y="4629"/>
                  </a:cubicBezTo>
                  <a:cubicBezTo>
                    <a:pt x="3072" y="4629"/>
                    <a:pt x="3460" y="4536"/>
                    <a:pt x="3823" y="4339"/>
                  </a:cubicBezTo>
                  <a:cubicBezTo>
                    <a:pt x="3823" y="4339"/>
                    <a:pt x="3502" y="4227"/>
                    <a:pt x="2470" y="3404"/>
                  </a:cubicBezTo>
                  <a:cubicBezTo>
                    <a:pt x="377" y="1744"/>
                    <a:pt x="2149" y="1"/>
                    <a:pt x="2149"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4730;p52"/>
            <p:cNvSpPr/>
            <p:nvPr/>
          </p:nvSpPr>
          <p:spPr>
            <a:xfrm>
              <a:off x="2749108" y="2289860"/>
              <a:ext cx="71289" cy="57880"/>
            </a:xfrm>
            <a:custGeom>
              <a:avLst/>
              <a:gdLst/>
              <a:ahLst/>
              <a:cxnLst/>
              <a:rect l="l" t="t" r="r" b="b"/>
              <a:pathLst>
                <a:path w="840" h="682" extrusionOk="0">
                  <a:moveTo>
                    <a:pt x="410" y="1"/>
                  </a:moveTo>
                  <a:cubicBezTo>
                    <a:pt x="357" y="1"/>
                    <a:pt x="303" y="11"/>
                    <a:pt x="252" y="33"/>
                  </a:cubicBezTo>
                  <a:cubicBezTo>
                    <a:pt x="0" y="173"/>
                    <a:pt x="42" y="549"/>
                    <a:pt x="307" y="661"/>
                  </a:cubicBezTo>
                  <a:cubicBezTo>
                    <a:pt x="348" y="675"/>
                    <a:pt x="388" y="682"/>
                    <a:pt x="427" y="682"/>
                  </a:cubicBezTo>
                  <a:cubicBezTo>
                    <a:pt x="656" y="682"/>
                    <a:pt x="839" y="453"/>
                    <a:pt x="768" y="214"/>
                  </a:cubicBezTo>
                  <a:cubicBezTo>
                    <a:pt x="696" y="81"/>
                    <a:pt x="556" y="1"/>
                    <a:pt x="410"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4731;p52"/>
            <p:cNvSpPr/>
            <p:nvPr/>
          </p:nvSpPr>
          <p:spPr>
            <a:xfrm>
              <a:off x="2488650" y="2872646"/>
              <a:ext cx="672490" cy="62887"/>
            </a:xfrm>
            <a:custGeom>
              <a:avLst/>
              <a:gdLst/>
              <a:ahLst/>
              <a:cxnLst/>
              <a:rect l="l" t="t" r="r" b="b"/>
              <a:pathLst>
                <a:path w="7924" h="741" extrusionOk="0">
                  <a:moveTo>
                    <a:pt x="15" y="1"/>
                  </a:moveTo>
                  <a:lnTo>
                    <a:pt x="1" y="322"/>
                  </a:lnTo>
                  <a:lnTo>
                    <a:pt x="7910" y="740"/>
                  </a:lnTo>
                  <a:lnTo>
                    <a:pt x="7924" y="419"/>
                  </a:lnTo>
                  <a:lnTo>
                    <a:pt x="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4732;p52"/>
            <p:cNvSpPr/>
            <p:nvPr/>
          </p:nvSpPr>
          <p:spPr>
            <a:xfrm>
              <a:off x="2299310" y="2717593"/>
              <a:ext cx="348042" cy="348126"/>
            </a:xfrm>
            <a:custGeom>
              <a:avLst/>
              <a:gdLst/>
              <a:ahLst/>
              <a:cxnLst/>
              <a:rect l="l" t="t" r="r" b="b"/>
              <a:pathLst>
                <a:path w="4101" h="4102" extrusionOk="0">
                  <a:moveTo>
                    <a:pt x="2050" y="1"/>
                  </a:moveTo>
                  <a:cubicBezTo>
                    <a:pt x="921" y="1"/>
                    <a:pt x="0" y="921"/>
                    <a:pt x="0" y="2051"/>
                  </a:cubicBezTo>
                  <a:cubicBezTo>
                    <a:pt x="0" y="3181"/>
                    <a:pt x="921" y="4102"/>
                    <a:pt x="2050" y="4102"/>
                  </a:cubicBezTo>
                  <a:cubicBezTo>
                    <a:pt x="3180" y="4102"/>
                    <a:pt x="4101" y="3181"/>
                    <a:pt x="4101" y="2051"/>
                  </a:cubicBezTo>
                  <a:cubicBezTo>
                    <a:pt x="4101" y="921"/>
                    <a:pt x="3180" y="1"/>
                    <a:pt x="2050" y="1"/>
                  </a:cubicBezTo>
                  <a:close/>
                </a:path>
              </a:pathLst>
            </a:custGeom>
            <a:gradFill>
              <a:gsLst>
                <a:gs pos="0">
                  <a:srgbClr val="FFBA42"/>
                </a:gs>
                <a:gs pos="100000">
                  <a:srgbClr val="B877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4733;p52"/>
            <p:cNvSpPr/>
            <p:nvPr/>
          </p:nvSpPr>
          <p:spPr>
            <a:xfrm>
              <a:off x="2229718" y="2751965"/>
              <a:ext cx="282694" cy="315198"/>
            </a:xfrm>
            <a:custGeom>
              <a:avLst/>
              <a:gdLst/>
              <a:ahLst/>
              <a:cxnLst/>
              <a:rect l="l" t="t" r="r" b="b"/>
              <a:pathLst>
                <a:path w="3331" h="3714" extrusionOk="0">
                  <a:moveTo>
                    <a:pt x="1643" y="0"/>
                  </a:moveTo>
                  <a:cubicBezTo>
                    <a:pt x="1" y="1232"/>
                    <a:pt x="978" y="3714"/>
                    <a:pt x="2828" y="3714"/>
                  </a:cubicBezTo>
                  <a:cubicBezTo>
                    <a:pt x="2989" y="3714"/>
                    <a:pt x="3157" y="3695"/>
                    <a:pt x="3331" y="3655"/>
                  </a:cubicBezTo>
                  <a:lnTo>
                    <a:pt x="3331" y="3641"/>
                  </a:lnTo>
                  <a:cubicBezTo>
                    <a:pt x="3331" y="3641"/>
                    <a:pt x="3330" y="3641"/>
                    <a:pt x="3329" y="3641"/>
                  </a:cubicBezTo>
                  <a:cubicBezTo>
                    <a:pt x="3303" y="3641"/>
                    <a:pt x="3014" y="3616"/>
                    <a:pt x="1992" y="2567"/>
                  </a:cubicBezTo>
                  <a:cubicBezTo>
                    <a:pt x="904" y="1465"/>
                    <a:pt x="1615" y="56"/>
                    <a:pt x="1643"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4734;p52"/>
            <p:cNvSpPr/>
            <p:nvPr/>
          </p:nvSpPr>
          <p:spPr>
            <a:xfrm>
              <a:off x="2556119" y="2822574"/>
              <a:ext cx="71119" cy="57880"/>
            </a:xfrm>
            <a:custGeom>
              <a:avLst/>
              <a:gdLst/>
              <a:ahLst/>
              <a:cxnLst/>
              <a:rect l="l" t="t" r="r" b="b"/>
              <a:pathLst>
                <a:path w="838" h="682" extrusionOk="0">
                  <a:moveTo>
                    <a:pt x="398" y="0"/>
                  </a:moveTo>
                  <a:cubicBezTo>
                    <a:pt x="344" y="0"/>
                    <a:pt x="290" y="11"/>
                    <a:pt x="238" y="33"/>
                  </a:cubicBezTo>
                  <a:cubicBezTo>
                    <a:pt x="1" y="186"/>
                    <a:pt x="29" y="549"/>
                    <a:pt x="308" y="661"/>
                  </a:cubicBezTo>
                  <a:cubicBezTo>
                    <a:pt x="346" y="675"/>
                    <a:pt x="385" y="681"/>
                    <a:pt x="422" y="681"/>
                  </a:cubicBezTo>
                  <a:cubicBezTo>
                    <a:pt x="646" y="681"/>
                    <a:pt x="838" y="453"/>
                    <a:pt x="754" y="214"/>
                  </a:cubicBezTo>
                  <a:cubicBezTo>
                    <a:pt x="693" y="81"/>
                    <a:pt x="548" y="0"/>
                    <a:pt x="398"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4735;p52"/>
            <p:cNvSpPr/>
            <p:nvPr/>
          </p:nvSpPr>
          <p:spPr>
            <a:xfrm>
              <a:off x="3193051" y="3065636"/>
              <a:ext cx="79351" cy="351691"/>
            </a:xfrm>
            <a:custGeom>
              <a:avLst/>
              <a:gdLst/>
              <a:ahLst/>
              <a:cxnLst/>
              <a:rect l="l" t="t" r="r" b="b"/>
              <a:pathLst>
                <a:path w="935" h="4144" extrusionOk="0">
                  <a:moveTo>
                    <a:pt x="321" y="1"/>
                  </a:moveTo>
                  <a:lnTo>
                    <a:pt x="0" y="42"/>
                  </a:lnTo>
                  <a:lnTo>
                    <a:pt x="614" y="4143"/>
                  </a:lnTo>
                  <a:lnTo>
                    <a:pt x="935" y="4088"/>
                  </a:lnTo>
                  <a:lnTo>
                    <a:pt x="3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4736;p52"/>
            <p:cNvSpPr/>
            <p:nvPr/>
          </p:nvSpPr>
          <p:spPr>
            <a:xfrm>
              <a:off x="3131437" y="3350876"/>
              <a:ext cx="279469" cy="254348"/>
            </a:xfrm>
            <a:custGeom>
              <a:avLst/>
              <a:gdLst/>
              <a:ahLst/>
              <a:cxnLst/>
              <a:rect l="l" t="t" r="r" b="b"/>
              <a:pathLst>
                <a:path w="3293" h="2997" extrusionOk="0">
                  <a:moveTo>
                    <a:pt x="1643" y="1"/>
                  </a:moveTo>
                  <a:cubicBezTo>
                    <a:pt x="963" y="1"/>
                    <a:pt x="349" y="468"/>
                    <a:pt x="182" y="1159"/>
                  </a:cubicBezTo>
                  <a:cubicBezTo>
                    <a:pt x="1" y="1954"/>
                    <a:pt x="503" y="2763"/>
                    <a:pt x="1298" y="2958"/>
                  </a:cubicBezTo>
                  <a:cubicBezTo>
                    <a:pt x="1412" y="2984"/>
                    <a:pt x="1526" y="2996"/>
                    <a:pt x="1638" y="2996"/>
                  </a:cubicBezTo>
                  <a:cubicBezTo>
                    <a:pt x="2322" y="2996"/>
                    <a:pt x="2942" y="2538"/>
                    <a:pt x="3097" y="1842"/>
                  </a:cubicBezTo>
                  <a:cubicBezTo>
                    <a:pt x="3293" y="1033"/>
                    <a:pt x="2791" y="224"/>
                    <a:pt x="1996" y="43"/>
                  </a:cubicBezTo>
                  <a:cubicBezTo>
                    <a:pt x="1877" y="15"/>
                    <a:pt x="1759" y="1"/>
                    <a:pt x="1643" y="1"/>
                  </a:cubicBezTo>
                  <a:close/>
                </a:path>
              </a:pathLst>
            </a:custGeom>
            <a:gradFill>
              <a:gsLst>
                <a:gs pos="0">
                  <a:srgbClr val="11E7FF"/>
                </a:gs>
                <a:gs pos="100000">
                  <a:srgbClr val="067B8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4737;p52"/>
            <p:cNvSpPr/>
            <p:nvPr/>
          </p:nvSpPr>
          <p:spPr>
            <a:xfrm>
              <a:off x="3133814" y="3426663"/>
              <a:ext cx="114911" cy="176524"/>
            </a:xfrm>
            <a:custGeom>
              <a:avLst/>
              <a:gdLst/>
              <a:ahLst/>
              <a:cxnLst/>
              <a:rect l="l" t="t" r="r" b="b"/>
              <a:pathLst>
                <a:path w="1354" h="2080" extrusionOk="0">
                  <a:moveTo>
                    <a:pt x="252" y="1"/>
                  </a:moveTo>
                  <a:lnTo>
                    <a:pt x="252" y="1"/>
                  </a:lnTo>
                  <a:cubicBezTo>
                    <a:pt x="168" y="196"/>
                    <a:pt x="126" y="405"/>
                    <a:pt x="126" y="615"/>
                  </a:cubicBezTo>
                  <a:cubicBezTo>
                    <a:pt x="126" y="1340"/>
                    <a:pt x="642" y="1954"/>
                    <a:pt x="1354" y="2079"/>
                  </a:cubicBezTo>
                  <a:cubicBezTo>
                    <a:pt x="1" y="1479"/>
                    <a:pt x="252" y="43"/>
                    <a:pt x="252"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4738;p52"/>
            <p:cNvSpPr/>
            <p:nvPr/>
          </p:nvSpPr>
          <p:spPr>
            <a:xfrm>
              <a:off x="3331555" y="3418430"/>
              <a:ext cx="56013" cy="45065"/>
            </a:xfrm>
            <a:custGeom>
              <a:avLst/>
              <a:gdLst/>
              <a:ahLst/>
              <a:cxnLst/>
              <a:rect l="l" t="t" r="r" b="b"/>
              <a:pathLst>
                <a:path w="660" h="531" extrusionOk="0">
                  <a:moveTo>
                    <a:pt x="322" y="1"/>
                  </a:moveTo>
                  <a:cubicBezTo>
                    <a:pt x="280" y="1"/>
                    <a:pt x="237" y="10"/>
                    <a:pt x="195" y="28"/>
                  </a:cubicBezTo>
                  <a:cubicBezTo>
                    <a:pt x="0" y="140"/>
                    <a:pt x="28" y="433"/>
                    <a:pt x="251" y="516"/>
                  </a:cubicBezTo>
                  <a:cubicBezTo>
                    <a:pt x="281" y="526"/>
                    <a:pt x="310" y="531"/>
                    <a:pt x="339" y="531"/>
                  </a:cubicBezTo>
                  <a:cubicBezTo>
                    <a:pt x="514" y="531"/>
                    <a:pt x="660" y="360"/>
                    <a:pt x="600" y="168"/>
                  </a:cubicBezTo>
                  <a:cubicBezTo>
                    <a:pt x="549" y="66"/>
                    <a:pt x="438" y="1"/>
                    <a:pt x="322"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4739;p52"/>
            <p:cNvSpPr/>
            <p:nvPr/>
          </p:nvSpPr>
          <p:spPr>
            <a:xfrm>
              <a:off x="3274694" y="2920003"/>
              <a:ext cx="300770" cy="227445"/>
            </a:xfrm>
            <a:custGeom>
              <a:avLst/>
              <a:gdLst/>
              <a:ahLst/>
              <a:cxnLst/>
              <a:rect l="l" t="t" r="r" b="b"/>
              <a:pathLst>
                <a:path w="3544" h="2680" extrusionOk="0">
                  <a:moveTo>
                    <a:pt x="182" y="1"/>
                  </a:moveTo>
                  <a:lnTo>
                    <a:pt x="1" y="266"/>
                  </a:lnTo>
                  <a:lnTo>
                    <a:pt x="3362" y="2679"/>
                  </a:lnTo>
                  <a:lnTo>
                    <a:pt x="3544" y="2428"/>
                  </a:lnTo>
                  <a:lnTo>
                    <a:pt x="1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4740;p52"/>
            <p:cNvSpPr/>
            <p:nvPr/>
          </p:nvSpPr>
          <p:spPr>
            <a:xfrm>
              <a:off x="3465307" y="3024220"/>
              <a:ext cx="164643" cy="164643"/>
            </a:xfrm>
            <a:custGeom>
              <a:avLst/>
              <a:gdLst/>
              <a:ahLst/>
              <a:cxnLst/>
              <a:rect l="l" t="t" r="r" b="b"/>
              <a:pathLst>
                <a:path w="1940" h="1940" extrusionOk="0">
                  <a:moveTo>
                    <a:pt x="963" y="0"/>
                  </a:moveTo>
                  <a:cubicBezTo>
                    <a:pt x="433" y="0"/>
                    <a:pt x="0" y="433"/>
                    <a:pt x="0" y="977"/>
                  </a:cubicBezTo>
                  <a:cubicBezTo>
                    <a:pt x="0" y="1507"/>
                    <a:pt x="433" y="1939"/>
                    <a:pt x="963" y="1939"/>
                  </a:cubicBezTo>
                  <a:cubicBezTo>
                    <a:pt x="1507" y="1939"/>
                    <a:pt x="1939" y="1507"/>
                    <a:pt x="1939" y="977"/>
                  </a:cubicBezTo>
                  <a:cubicBezTo>
                    <a:pt x="1939" y="433"/>
                    <a:pt x="1507" y="0"/>
                    <a:pt x="963" y="0"/>
                  </a:cubicBezTo>
                  <a:close/>
                </a:path>
              </a:pathLst>
            </a:custGeom>
            <a:gradFill>
              <a:gsLst>
                <a:gs pos="0">
                  <a:srgbClr val="7BFB19"/>
                </a:gs>
                <a:gs pos="100000">
                  <a:srgbClr val="40880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4741;p52"/>
            <p:cNvSpPr/>
            <p:nvPr/>
          </p:nvSpPr>
          <p:spPr>
            <a:xfrm>
              <a:off x="3449946" y="3024220"/>
              <a:ext cx="151573" cy="164728"/>
            </a:xfrm>
            <a:custGeom>
              <a:avLst/>
              <a:gdLst/>
              <a:ahLst/>
              <a:cxnLst/>
              <a:rect l="l" t="t" r="r" b="b"/>
              <a:pathLst>
                <a:path w="1786" h="1941" extrusionOk="0">
                  <a:moveTo>
                    <a:pt x="1144" y="0"/>
                  </a:moveTo>
                  <a:cubicBezTo>
                    <a:pt x="474" y="0"/>
                    <a:pt x="0" y="670"/>
                    <a:pt x="237" y="1312"/>
                  </a:cubicBezTo>
                  <a:cubicBezTo>
                    <a:pt x="388" y="1711"/>
                    <a:pt x="764" y="1940"/>
                    <a:pt x="1151" y="1940"/>
                  </a:cubicBezTo>
                  <a:cubicBezTo>
                    <a:pt x="1372" y="1940"/>
                    <a:pt x="1597" y="1865"/>
                    <a:pt x="1785" y="1702"/>
                  </a:cubicBezTo>
                  <a:lnTo>
                    <a:pt x="1785" y="1702"/>
                  </a:lnTo>
                  <a:cubicBezTo>
                    <a:pt x="1779" y="1705"/>
                    <a:pt x="1768" y="1711"/>
                    <a:pt x="1747" y="1711"/>
                  </a:cubicBezTo>
                  <a:cubicBezTo>
                    <a:pt x="1675" y="1711"/>
                    <a:pt x="1492" y="1638"/>
                    <a:pt x="1046" y="1116"/>
                  </a:cubicBezTo>
                  <a:cubicBezTo>
                    <a:pt x="432" y="405"/>
                    <a:pt x="1297" y="14"/>
                    <a:pt x="1297" y="14"/>
                  </a:cubicBezTo>
                  <a:cubicBezTo>
                    <a:pt x="1241" y="0"/>
                    <a:pt x="1200" y="0"/>
                    <a:pt x="1144"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4742;p52"/>
            <p:cNvSpPr/>
            <p:nvPr/>
          </p:nvSpPr>
          <p:spPr>
            <a:xfrm>
              <a:off x="3584885" y="3069030"/>
              <a:ext cx="38615" cy="32080"/>
            </a:xfrm>
            <a:custGeom>
              <a:avLst/>
              <a:gdLst/>
              <a:ahLst/>
              <a:cxnLst/>
              <a:rect l="l" t="t" r="r" b="b"/>
              <a:pathLst>
                <a:path w="455" h="378" extrusionOk="0">
                  <a:moveTo>
                    <a:pt x="218" y="0"/>
                  </a:moveTo>
                  <a:cubicBezTo>
                    <a:pt x="191" y="0"/>
                    <a:pt x="165" y="6"/>
                    <a:pt x="140" y="16"/>
                  </a:cubicBezTo>
                  <a:cubicBezTo>
                    <a:pt x="0" y="100"/>
                    <a:pt x="14" y="309"/>
                    <a:pt x="168" y="365"/>
                  </a:cubicBezTo>
                  <a:cubicBezTo>
                    <a:pt x="191" y="374"/>
                    <a:pt x="214" y="378"/>
                    <a:pt x="237" y="378"/>
                  </a:cubicBezTo>
                  <a:cubicBezTo>
                    <a:pt x="360" y="378"/>
                    <a:pt x="454" y="258"/>
                    <a:pt x="419" y="128"/>
                  </a:cubicBezTo>
                  <a:cubicBezTo>
                    <a:pt x="377" y="45"/>
                    <a:pt x="297" y="0"/>
                    <a:pt x="218"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4743;p52"/>
            <p:cNvSpPr/>
            <p:nvPr/>
          </p:nvSpPr>
          <p:spPr>
            <a:xfrm>
              <a:off x="2672133" y="2936637"/>
              <a:ext cx="521002" cy="466432"/>
            </a:xfrm>
            <a:custGeom>
              <a:avLst/>
              <a:gdLst/>
              <a:ahLst/>
              <a:cxnLst/>
              <a:rect l="l" t="t" r="r" b="b"/>
              <a:pathLst>
                <a:path w="6139" h="5496" extrusionOk="0">
                  <a:moveTo>
                    <a:pt x="5929" y="0"/>
                  </a:moveTo>
                  <a:lnTo>
                    <a:pt x="1" y="5259"/>
                  </a:lnTo>
                  <a:lnTo>
                    <a:pt x="210" y="5496"/>
                  </a:lnTo>
                  <a:lnTo>
                    <a:pt x="6138" y="237"/>
                  </a:lnTo>
                  <a:lnTo>
                    <a:pt x="59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4744;p52"/>
            <p:cNvSpPr/>
            <p:nvPr/>
          </p:nvSpPr>
          <p:spPr>
            <a:xfrm>
              <a:off x="2509951" y="3240887"/>
              <a:ext cx="323260" cy="324364"/>
            </a:xfrm>
            <a:custGeom>
              <a:avLst/>
              <a:gdLst/>
              <a:ahLst/>
              <a:cxnLst/>
              <a:rect l="l" t="t" r="r" b="b"/>
              <a:pathLst>
                <a:path w="3809" h="3822" extrusionOk="0">
                  <a:moveTo>
                    <a:pt x="1898" y="0"/>
                  </a:moveTo>
                  <a:cubicBezTo>
                    <a:pt x="852" y="0"/>
                    <a:pt x="1" y="851"/>
                    <a:pt x="1" y="1911"/>
                  </a:cubicBezTo>
                  <a:cubicBezTo>
                    <a:pt x="1" y="2957"/>
                    <a:pt x="852" y="3822"/>
                    <a:pt x="1898" y="3822"/>
                  </a:cubicBezTo>
                  <a:cubicBezTo>
                    <a:pt x="2958" y="3822"/>
                    <a:pt x="3809" y="2957"/>
                    <a:pt x="3809" y="1911"/>
                  </a:cubicBezTo>
                  <a:cubicBezTo>
                    <a:pt x="3809" y="851"/>
                    <a:pt x="2958" y="0"/>
                    <a:pt x="1898" y="0"/>
                  </a:cubicBezTo>
                  <a:close/>
                </a:path>
              </a:pathLst>
            </a:custGeom>
            <a:gradFill>
              <a:gsLst>
                <a:gs pos="0">
                  <a:schemeClr val="lt2"/>
                </a:gs>
                <a:gs pos="100000">
                  <a:schemeClr val="dk2"/>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4745;p52"/>
            <p:cNvSpPr/>
            <p:nvPr/>
          </p:nvSpPr>
          <p:spPr>
            <a:xfrm>
              <a:off x="2446640" y="3273986"/>
              <a:ext cx="259949" cy="291605"/>
            </a:xfrm>
            <a:custGeom>
              <a:avLst/>
              <a:gdLst/>
              <a:ahLst/>
              <a:cxnLst/>
              <a:rect l="l" t="t" r="r" b="b"/>
              <a:pathLst>
                <a:path w="3063" h="3436" extrusionOk="0">
                  <a:moveTo>
                    <a:pt x="1486" y="1"/>
                  </a:moveTo>
                  <a:lnTo>
                    <a:pt x="1486" y="1"/>
                  </a:lnTo>
                  <a:cubicBezTo>
                    <a:pt x="1" y="1150"/>
                    <a:pt x="907" y="3436"/>
                    <a:pt x="2633" y="3436"/>
                  </a:cubicBezTo>
                  <a:cubicBezTo>
                    <a:pt x="2771" y="3436"/>
                    <a:pt x="2915" y="3421"/>
                    <a:pt x="3062" y="3390"/>
                  </a:cubicBezTo>
                  <a:lnTo>
                    <a:pt x="3062" y="3376"/>
                  </a:lnTo>
                  <a:cubicBezTo>
                    <a:pt x="3062" y="3376"/>
                    <a:pt x="3062" y="3376"/>
                    <a:pt x="3060" y="3376"/>
                  </a:cubicBezTo>
                  <a:cubicBezTo>
                    <a:pt x="3036" y="3376"/>
                    <a:pt x="2774" y="3351"/>
                    <a:pt x="1821" y="2372"/>
                  </a:cubicBezTo>
                  <a:cubicBezTo>
                    <a:pt x="803" y="1354"/>
                    <a:pt x="1458" y="42"/>
                    <a:pt x="1486"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4746;p52"/>
            <p:cNvSpPr/>
            <p:nvPr/>
          </p:nvSpPr>
          <p:spPr>
            <a:xfrm>
              <a:off x="2480417" y="3336703"/>
              <a:ext cx="162267" cy="226257"/>
            </a:xfrm>
            <a:custGeom>
              <a:avLst/>
              <a:gdLst/>
              <a:ahLst/>
              <a:cxnLst/>
              <a:rect l="l" t="t" r="r" b="b"/>
              <a:pathLst>
                <a:path w="1912" h="2666" extrusionOk="0">
                  <a:moveTo>
                    <a:pt x="502" y="1"/>
                  </a:moveTo>
                  <a:cubicBezTo>
                    <a:pt x="0" y="1131"/>
                    <a:pt x="698" y="2442"/>
                    <a:pt x="1911" y="2665"/>
                  </a:cubicBezTo>
                  <a:cubicBezTo>
                    <a:pt x="181" y="1898"/>
                    <a:pt x="488" y="57"/>
                    <a:pt x="502"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4747;p52"/>
            <p:cNvSpPr/>
            <p:nvPr/>
          </p:nvSpPr>
          <p:spPr>
            <a:xfrm>
              <a:off x="2738415" y="3326858"/>
              <a:ext cx="71289" cy="57965"/>
            </a:xfrm>
            <a:custGeom>
              <a:avLst/>
              <a:gdLst/>
              <a:ahLst/>
              <a:cxnLst/>
              <a:rect l="l" t="t" r="r" b="b"/>
              <a:pathLst>
                <a:path w="840" h="683" extrusionOk="0">
                  <a:moveTo>
                    <a:pt x="408" y="1"/>
                  </a:moveTo>
                  <a:cubicBezTo>
                    <a:pt x="356" y="1"/>
                    <a:pt x="303" y="11"/>
                    <a:pt x="252" y="33"/>
                  </a:cubicBezTo>
                  <a:cubicBezTo>
                    <a:pt x="1" y="187"/>
                    <a:pt x="43" y="563"/>
                    <a:pt x="308" y="661"/>
                  </a:cubicBezTo>
                  <a:cubicBezTo>
                    <a:pt x="350" y="676"/>
                    <a:pt x="391" y="682"/>
                    <a:pt x="432" y="682"/>
                  </a:cubicBezTo>
                  <a:cubicBezTo>
                    <a:pt x="659" y="682"/>
                    <a:pt x="839" y="465"/>
                    <a:pt x="768" y="228"/>
                  </a:cubicBezTo>
                  <a:cubicBezTo>
                    <a:pt x="696" y="84"/>
                    <a:pt x="555" y="1"/>
                    <a:pt x="408"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4748;p52"/>
            <p:cNvSpPr/>
            <p:nvPr/>
          </p:nvSpPr>
          <p:spPr>
            <a:xfrm>
              <a:off x="2934969" y="2695103"/>
              <a:ext cx="454635" cy="416615"/>
            </a:xfrm>
            <a:custGeom>
              <a:avLst/>
              <a:gdLst/>
              <a:ahLst/>
              <a:cxnLst/>
              <a:rect l="l" t="t" r="r" b="b"/>
              <a:pathLst>
                <a:path w="5357" h="4909" extrusionOk="0">
                  <a:moveTo>
                    <a:pt x="2902" y="1"/>
                  </a:moveTo>
                  <a:cubicBezTo>
                    <a:pt x="2706" y="1"/>
                    <a:pt x="2511" y="29"/>
                    <a:pt x="2330" y="70"/>
                  </a:cubicBezTo>
                  <a:cubicBezTo>
                    <a:pt x="1995" y="140"/>
                    <a:pt x="1688" y="294"/>
                    <a:pt x="1409" y="503"/>
                  </a:cubicBezTo>
                  <a:cubicBezTo>
                    <a:pt x="1074" y="754"/>
                    <a:pt x="823" y="1075"/>
                    <a:pt x="656" y="1451"/>
                  </a:cubicBezTo>
                  <a:cubicBezTo>
                    <a:pt x="0" y="2916"/>
                    <a:pt x="907" y="4590"/>
                    <a:pt x="2469" y="4869"/>
                  </a:cubicBezTo>
                  <a:cubicBezTo>
                    <a:pt x="2620" y="4895"/>
                    <a:pt x="2770" y="4908"/>
                    <a:pt x="2919" y="4908"/>
                  </a:cubicBezTo>
                  <a:cubicBezTo>
                    <a:pt x="3323" y="4908"/>
                    <a:pt x="3717" y="4811"/>
                    <a:pt x="4073" y="4618"/>
                  </a:cubicBezTo>
                  <a:cubicBezTo>
                    <a:pt x="4227" y="4534"/>
                    <a:pt x="4366" y="4436"/>
                    <a:pt x="4506" y="4325"/>
                  </a:cubicBezTo>
                  <a:cubicBezTo>
                    <a:pt x="4687" y="4157"/>
                    <a:pt x="4855" y="3962"/>
                    <a:pt x="4980" y="3753"/>
                  </a:cubicBezTo>
                  <a:cubicBezTo>
                    <a:pt x="5092" y="3585"/>
                    <a:pt x="5175" y="3404"/>
                    <a:pt x="5245" y="3209"/>
                  </a:cubicBezTo>
                  <a:cubicBezTo>
                    <a:pt x="5301" y="3028"/>
                    <a:pt x="5329" y="2846"/>
                    <a:pt x="5343" y="2651"/>
                  </a:cubicBezTo>
                  <a:lnTo>
                    <a:pt x="5343" y="2456"/>
                  </a:lnTo>
                  <a:lnTo>
                    <a:pt x="5357" y="2456"/>
                  </a:lnTo>
                  <a:cubicBezTo>
                    <a:pt x="5343" y="1675"/>
                    <a:pt x="4980" y="949"/>
                    <a:pt x="4352" y="489"/>
                  </a:cubicBezTo>
                  <a:cubicBezTo>
                    <a:pt x="4241" y="405"/>
                    <a:pt x="4129" y="335"/>
                    <a:pt x="4004" y="266"/>
                  </a:cubicBezTo>
                  <a:cubicBezTo>
                    <a:pt x="3780" y="154"/>
                    <a:pt x="3529" y="70"/>
                    <a:pt x="3278" y="29"/>
                  </a:cubicBezTo>
                  <a:cubicBezTo>
                    <a:pt x="3153" y="15"/>
                    <a:pt x="3027" y="1"/>
                    <a:pt x="2902" y="1"/>
                  </a:cubicBezTo>
                  <a:close/>
                </a:path>
              </a:pathLst>
            </a:custGeom>
            <a:gradFill>
              <a:gsLst>
                <a:gs pos="0">
                  <a:srgbClr val="EB667A"/>
                </a:gs>
                <a:gs pos="100000">
                  <a:srgbClr val="B01F35"/>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4749;p52"/>
            <p:cNvSpPr/>
            <p:nvPr/>
          </p:nvSpPr>
          <p:spPr>
            <a:xfrm>
              <a:off x="2939721" y="2701044"/>
              <a:ext cx="339809" cy="411523"/>
            </a:xfrm>
            <a:custGeom>
              <a:avLst/>
              <a:gdLst/>
              <a:ahLst/>
              <a:cxnLst/>
              <a:rect l="l" t="t" r="r" b="b"/>
              <a:pathLst>
                <a:path w="4004" h="4849" extrusionOk="0">
                  <a:moveTo>
                    <a:pt x="2260" y="0"/>
                  </a:moveTo>
                  <a:lnTo>
                    <a:pt x="2260" y="0"/>
                  </a:lnTo>
                  <a:cubicBezTo>
                    <a:pt x="823" y="335"/>
                    <a:pt x="0" y="1883"/>
                    <a:pt x="530" y="3264"/>
                  </a:cubicBezTo>
                  <a:cubicBezTo>
                    <a:pt x="918" y="4258"/>
                    <a:pt x="1858" y="4848"/>
                    <a:pt x="2835" y="4848"/>
                  </a:cubicBezTo>
                  <a:cubicBezTo>
                    <a:pt x="3230" y="4848"/>
                    <a:pt x="3630" y="4752"/>
                    <a:pt x="4003" y="4548"/>
                  </a:cubicBezTo>
                  <a:cubicBezTo>
                    <a:pt x="4003" y="4548"/>
                    <a:pt x="3683" y="4422"/>
                    <a:pt x="2609" y="3571"/>
                  </a:cubicBezTo>
                  <a:cubicBezTo>
                    <a:pt x="405" y="1828"/>
                    <a:pt x="2260" y="1"/>
                    <a:pt x="22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4750;p52"/>
            <p:cNvSpPr/>
            <p:nvPr/>
          </p:nvSpPr>
          <p:spPr>
            <a:xfrm>
              <a:off x="3284199" y="2805601"/>
              <a:ext cx="91233" cy="90469"/>
            </a:xfrm>
            <a:custGeom>
              <a:avLst/>
              <a:gdLst/>
              <a:ahLst/>
              <a:cxnLst/>
              <a:rect l="l" t="t" r="r" b="b"/>
              <a:pathLst>
                <a:path w="1075" h="1066" extrusionOk="0">
                  <a:moveTo>
                    <a:pt x="427" y="0"/>
                  </a:moveTo>
                  <a:cubicBezTo>
                    <a:pt x="360" y="0"/>
                    <a:pt x="296" y="17"/>
                    <a:pt x="237" y="52"/>
                  </a:cubicBezTo>
                  <a:cubicBezTo>
                    <a:pt x="28" y="177"/>
                    <a:pt x="0" y="498"/>
                    <a:pt x="154" y="763"/>
                  </a:cubicBezTo>
                  <a:cubicBezTo>
                    <a:pt x="274" y="954"/>
                    <a:pt x="468" y="1066"/>
                    <a:pt x="640" y="1066"/>
                  </a:cubicBezTo>
                  <a:cubicBezTo>
                    <a:pt x="706" y="1066"/>
                    <a:pt x="769" y="1049"/>
                    <a:pt x="823" y="1014"/>
                  </a:cubicBezTo>
                  <a:cubicBezTo>
                    <a:pt x="1032" y="889"/>
                    <a:pt x="1074" y="568"/>
                    <a:pt x="907" y="303"/>
                  </a:cubicBezTo>
                  <a:cubicBezTo>
                    <a:pt x="786" y="112"/>
                    <a:pt x="600" y="0"/>
                    <a:pt x="42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4751;p52"/>
            <p:cNvSpPr/>
            <p:nvPr/>
          </p:nvSpPr>
          <p:spPr>
            <a:xfrm>
              <a:off x="1368821" y="2197948"/>
              <a:ext cx="414408" cy="684287"/>
            </a:xfrm>
            <a:custGeom>
              <a:avLst/>
              <a:gdLst/>
              <a:ahLst/>
              <a:cxnLst/>
              <a:rect l="l" t="t" r="r" b="b"/>
              <a:pathLst>
                <a:path w="4883" h="8063" extrusionOk="0">
                  <a:moveTo>
                    <a:pt x="949" y="0"/>
                  </a:moveTo>
                  <a:lnTo>
                    <a:pt x="1563" y="488"/>
                  </a:lnTo>
                  <a:lnTo>
                    <a:pt x="0" y="1242"/>
                  </a:lnTo>
                  <a:lnTo>
                    <a:pt x="154" y="6821"/>
                  </a:lnTo>
                  <a:lnTo>
                    <a:pt x="1284" y="8063"/>
                  </a:lnTo>
                  <a:lnTo>
                    <a:pt x="4882" y="907"/>
                  </a:lnTo>
                  <a:lnTo>
                    <a:pt x="949"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4752;p52"/>
            <p:cNvSpPr/>
            <p:nvPr/>
          </p:nvSpPr>
          <p:spPr>
            <a:xfrm>
              <a:off x="1211391" y="1658105"/>
              <a:ext cx="925820" cy="616817"/>
            </a:xfrm>
            <a:custGeom>
              <a:avLst/>
              <a:gdLst/>
              <a:ahLst/>
              <a:cxnLst/>
              <a:rect l="l" t="t" r="r" b="b"/>
              <a:pathLst>
                <a:path w="10909" h="7268" extrusionOk="0">
                  <a:moveTo>
                    <a:pt x="10908" y="1"/>
                  </a:moveTo>
                  <a:lnTo>
                    <a:pt x="0" y="5692"/>
                  </a:lnTo>
                  <a:lnTo>
                    <a:pt x="84" y="5817"/>
                  </a:lnTo>
                  <a:lnTo>
                    <a:pt x="6737" y="7268"/>
                  </a:lnTo>
                  <a:lnTo>
                    <a:pt x="10252" y="2219"/>
                  </a:lnTo>
                  <a:lnTo>
                    <a:pt x="109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4753;p52"/>
            <p:cNvSpPr/>
            <p:nvPr/>
          </p:nvSpPr>
          <p:spPr>
            <a:xfrm>
              <a:off x="1211391" y="1603705"/>
              <a:ext cx="925820" cy="635742"/>
            </a:xfrm>
            <a:custGeom>
              <a:avLst/>
              <a:gdLst/>
              <a:ahLst/>
              <a:cxnLst/>
              <a:rect l="l" t="t" r="r" b="b"/>
              <a:pathLst>
                <a:path w="10909" h="7491" extrusionOk="0">
                  <a:moveTo>
                    <a:pt x="4715" y="0"/>
                  </a:moveTo>
                  <a:lnTo>
                    <a:pt x="3892" y="1702"/>
                  </a:lnTo>
                  <a:lnTo>
                    <a:pt x="0" y="6333"/>
                  </a:lnTo>
                  <a:lnTo>
                    <a:pt x="6668" y="7490"/>
                  </a:lnTo>
                  <a:lnTo>
                    <a:pt x="10113" y="2762"/>
                  </a:lnTo>
                  <a:lnTo>
                    <a:pt x="10908" y="642"/>
                  </a:lnTo>
                  <a:lnTo>
                    <a:pt x="4715" y="0"/>
                  </a:lnTo>
                  <a:close/>
                </a:path>
              </a:pathLst>
            </a:custGeom>
            <a:gradFill>
              <a:gsLst>
                <a:gs pos="0">
                  <a:srgbClr val="454860"/>
                </a:gs>
                <a:gs pos="100000">
                  <a:srgbClr val="0F101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4754;p52"/>
            <p:cNvSpPr/>
            <p:nvPr/>
          </p:nvSpPr>
          <p:spPr>
            <a:xfrm>
              <a:off x="1541611" y="1603705"/>
              <a:ext cx="595600" cy="234404"/>
            </a:xfrm>
            <a:custGeom>
              <a:avLst/>
              <a:gdLst/>
              <a:ahLst/>
              <a:cxnLst/>
              <a:rect l="l" t="t" r="r" b="b"/>
              <a:pathLst>
                <a:path w="7018" h="2762" extrusionOk="0">
                  <a:moveTo>
                    <a:pt x="824" y="0"/>
                  </a:moveTo>
                  <a:lnTo>
                    <a:pt x="1" y="1702"/>
                  </a:lnTo>
                  <a:lnTo>
                    <a:pt x="6222" y="2762"/>
                  </a:lnTo>
                  <a:lnTo>
                    <a:pt x="7017" y="642"/>
                  </a:lnTo>
                  <a:lnTo>
                    <a:pt x="8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4755;p52"/>
            <p:cNvSpPr/>
            <p:nvPr/>
          </p:nvSpPr>
          <p:spPr>
            <a:xfrm>
              <a:off x="1919272" y="1848718"/>
              <a:ext cx="75872" cy="42688"/>
            </a:xfrm>
            <a:custGeom>
              <a:avLst/>
              <a:gdLst/>
              <a:ahLst/>
              <a:cxnLst/>
              <a:rect l="l" t="t" r="r" b="b"/>
              <a:pathLst>
                <a:path w="894" h="503" extrusionOk="0">
                  <a:moveTo>
                    <a:pt x="321" y="0"/>
                  </a:moveTo>
                  <a:lnTo>
                    <a:pt x="14" y="293"/>
                  </a:lnTo>
                  <a:lnTo>
                    <a:pt x="1" y="405"/>
                  </a:lnTo>
                  <a:lnTo>
                    <a:pt x="600" y="503"/>
                  </a:lnTo>
                  <a:lnTo>
                    <a:pt x="893" y="182"/>
                  </a:lnTo>
                  <a:lnTo>
                    <a:pt x="879" y="112"/>
                  </a:lnTo>
                  <a:lnTo>
                    <a:pt x="3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4756;p52"/>
            <p:cNvSpPr/>
            <p:nvPr/>
          </p:nvSpPr>
          <p:spPr>
            <a:xfrm>
              <a:off x="1919272" y="1858223"/>
              <a:ext cx="75872" cy="33183"/>
            </a:xfrm>
            <a:custGeom>
              <a:avLst/>
              <a:gdLst/>
              <a:ahLst/>
              <a:cxnLst/>
              <a:rect l="l" t="t" r="r" b="b"/>
              <a:pathLst>
                <a:path w="894" h="391" extrusionOk="0">
                  <a:moveTo>
                    <a:pt x="879" y="0"/>
                  </a:moveTo>
                  <a:lnTo>
                    <a:pt x="572" y="293"/>
                  </a:lnTo>
                  <a:lnTo>
                    <a:pt x="14" y="181"/>
                  </a:lnTo>
                  <a:lnTo>
                    <a:pt x="1" y="293"/>
                  </a:lnTo>
                  <a:lnTo>
                    <a:pt x="600" y="391"/>
                  </a:lnTo>
                  <a:lnTo>
                    <a:pt x="893" y="70"/>
                  </a:lnTo>
                  <a:lnTo>
                    <a:pt x="879" y="0"/>
                  </a:lnTo>
                  <a:close/>
                </a:path>
              </a:pathLst>
            </a:custGeom>
            <a:solidFill>
              <a:srgbClr val="6E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4757;p52"/>
            <p:cNvSpPr/>
            <p:nvPr/>
          </p:nvSpPr>
          <p:spPr>
            <a:xfrm>
              <a:off x="1824560" y="1833357"/>
              <a:ext cx="75872" cy="42688"/>
            </a:xfrm>
            <a:custGeom>
              <a:avLst/>
              <a:gdLst/>
              <a:ahLst/>
              <a:cxnLst/>
              <a:rect l="l" t="t" r="r" b="b"/>
              <a:pathLst>
                <a:path w="894" h="503" extrusionOk="0">
                  <a:moveTo>
                    <a:pt x="308" y="0"/>
                  </a:moveTo>
                  <a:lnTo>
                    <a:pt x="15" y="293"/>
                  </a:lnTo>
                  <a:lnTo>
                    <a:pt x="1" y="391"/>
                  </a:lnTo>
                  <a:lnTo>
                    <a:pt x="600" y="502"/>
                  </a:lnTo>
                  <a:lnTo>
                    <a:pt x="893" y="167"/>
                  </a:lnTo>
                  <a:lnTo>
                    <a:pt x="879" y="98"/>
                  </a:lnTo>
                  <a:lnTo>
                    <a:pt x="308"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4758;p52"/>
            <p:cNvSpPr/>
            <p:nvPr/>
          </p:nvSpPr>
          <p:spPr>
            <a:xfrm>
              <a:off x="1824560" y="1841589"/>
              <a:ext cx="75872" cy="34456"/>
            </a:xfrm>
            <a:custGeom>
              <a:avLst/>
              <a:gdLst/>
              <a:ahLst/>
              <a:cxnLst/>
              <a:rect l="l" t="t" r="r" b="b"/>
              <a:pathLst>
                <a:path w="894" h="406" extrusionOk="0">
                  <a:moveTo>
                    <a:pt x="879" y="1"/>
                  </a:moveTo>
                  <a:lnTo>
                    <a:pt x="573" y="294"/>
                  </a:lnTo>
                  <a:lnTo>
                    <a:pt x="15" y="196"/>
                  </a:lnTo>
                  <a:lnTo>
                    <a:pt x="1" y="294"/>
                  </a:lnTo>
                  <a:lnTo>
                    <a:pt x="600" y="405"/>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4759;p52"/>
            <p:cNvSpPr/>
            <p:nvPr/>
          </p:nvSpPr>
          <p:spPr>
            <a:xfrm>
              <a:off x="1729848" y="1817911"/>
              <a:ext cx="75872" cy="41500"/>
            </a:xfrm>
            <a:custGeom>
              <a:avLst/>
              <a:gdLst/>
              <a:ahLst/>
              <a:cxnLst/>
              <a:rect l="l" t="t" r="r" b="b"/>
              <a:pathLst>
                <a:path w="894" h="489" extrusionOk="0">
                  <a:moveTo>
                    <a:pt x="308" y="1"/>
                  </a:moveTo>
                  <a:lnTo>
                    <a:pt x="15" y="280"/>
                  </a:lnTo>
                  <a:lnTo>
                    <a:pt x="1" y="391"/>
                  </a:lnTo>
                  <a:lnTo>
                    <a:pt x="587" y="489"/>
                  </a:lnTo>
                  <a:lnTo>
                    <a:pt x="893" y="168"/>
                  </a:lnTo>
                  <a:lnTo>
                    <a:pt x="880" y="98"/>
                  </a:lnTo>
                  <a:lnTo>
                    <a:pt x="308"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4760;p52"/>
            <p:cNvSpPr/>
            <p:nvPr/>
          </p:nvSpPr>
          <p:spPr>
            <a:xfrm>
              <a:off x="1729848" y="1826228"/>
              <a:ext cx="75872" cy="33183"/>
            </a:xfrm>
            <a:custGeom>
              <a:avLst/>
              <a:gdLst/>
              <a:ahLst/>
              <a:cxnLst/>
              <a:rect l="l" t="t" r="r" b="b"/>
              <a:pathLst>
                <a:path w="894" h="391" extrusionOk="0">
                  <a:moveTo>
                    <a:pt x="880" y="0"/>
                  </a:moveTo>
                  <a:lnTo>
                    <a:pt x="573" y="293"/>
                  </a:lnTo>
                  <a:lnTo>
                    <a:pt x="15" y="182"/>
                  </a:lnTo>
                  <a:lnTo>
                    <a:pt x="1" y="293"/>
                  </a:lnTo>
                  <a:lnTo>
                    <a:pt x="587" y="391"/>
                  </a:lnTo>
                  <a:lnTo>
                    <a:pt x="893" y="70"/>
                  </a:lnTo>
                  <a:lnTo>
                    <a:pt x="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4761;p52"/>
            <p:cNvSpPr/>
            <p:nvPr/>
          </p:nvSpPr>
          <p:spPr>
            <a:xfrm>
              <a:off x="1633947" y="1801362"/>
              <a:ext cx="77060" cy="42688"/>
            </a:xfrm>
            <a:custGeom>
              <a:avLst/>
              <a:gdLst/>
              <a:ahLst/>
              <a:cxnLst/>
              <a:rect l="l" t="t" r="r" b="b"/>
              <a:pathLst>
                <a:path w="908" h="503" extrusionOk="0">
                  <a:moveTo>
                    <a:pt x="322" y="0"/>
                  </a:moveTo>
                  <a:lnTo>
                    <a:pt x="29" y="293"/>
                  </a:lnTo>
                  <a:lnTo>
                    <a:pt x="1" y="391"/>
                  </a:lnTo>
                  <a:lnTo>
                    <a:pt x="601" y="503"/>
                  </a:lnTo>
                  <a:lnTo>
                    <a:pt x="908" y="168"/>
                  </a:lnTo>
                  <a:lnTo>
                    <a:pt x="894" y="98"/>
                  </a:lnTo>
                  <a:lnTo>
                    <a:pt x="322"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4762;p52"/>
            <p:cNvSpPr/>
            <p:nvPr/>
          </p:nvSpPr>
          <p:spPr>
            <a:xfrm>
              <a:off x="1633947" y="1809679"/>
              <a:ext cx="77060" cy="34371"/>
            </a:xfrm>
            <a:custGeom>
              <a:avLst/>
              <a:gdLst/>
              <a:ahLst/>
              <a:cxnLst/>
              <a:rect l="l" t="t" r="r" b="b"/>
              <a:pathLst>
                <a:path w="908" h="405" extrusionOk="0">
                  <a:moveTo>
                    <a:pt x="894" y="0"/>
                  </a:moveTo>
                  <a:lnTo>
                    <a:pt x="587" y="293"/>
                  </a:lnTo>
                  <a:lnTo>
                    <a:pt x="29" y="195"/>
                  </a:lnTo>
                  <a:lnTo>
                    <a:pt x="1" y="293"/>
                  </a:lnTo>
                  <a:lnTo>
                    <a:pt x="601" y="405"/>
                  </a:lnTo>
                  <a:lnTo>
                    <a:pt x="908" y="70"/>
                  </a:lnTo>
                  <a:lnTo>
                    <a:pt x="8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4763;p52"/>
            <p:cNvSpPr/>
            <p:nvPr/>
          </p:nvSpPr>
          <p:spPr>
            <a:xfrm>
              <a:off x="1539320" y="1786001"/>
              <a:ext cx="75787" cy="42688"/>
            </a:xfrm>
            <a:custGeom>
              <a:avLst/>
              <a:gdLst/>
              <a:ahLst/>
              <a:cxnLst/>
              <a:rect l="l" t="t" r="r" b="b"/>
              <a:pathLst>
                <a:path w="893" h="503" extrusionOk="0">
                  <a:moveTo>
                    <a:pt x="321" y="0"/>
                  </a:moveTo>
                  <a:lnTo>
                    <a:pt x="28" y="279"/>
                  </a:lnTo>
                  <a:lnTo>
                    <a:pt x="0" y="391"/>
                  </a:lnTo>
                  <a:lnTo>
                    <a:pt x="600" y="502"/>
                  </a:lnTo>
                  <a:lnTo>
                    <a:pt x="893" y="168"/>
                  </a:lnTo>
                  <a:lnTo>
                    <a:pt x="893"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4764;p52"/>
            <p:cNvSpPr/>
            <p:nvPr/>
          </p:nvSpPr>
          <p:spPr>
            <a:xfrm>
              <a:off x="1539320" y="1794233"/>
              <a:ext cx="75787" cy="34456"/>
            </a:xfrm>
            <a:custGeom>
              <a:avLst/>
              <a:gdLst/>
              <a:ahLst/>
              <a:cxnLst/>
              <a:rect l="l" t="t" r="r" b="b"/>
              <a:pathLst>
                <a:path w="893" h="406" extrusionOk="0">
                  <a:moveTo>
                    <a:pt x="893" y="1"/>
                  </a:moveTo>
                  <a:lnTo>
                    <a:pt x="572" y="294"/>
                  </a:lnTo>
                  <a:lnTo>
                    <a:pt x="28" y="182"/>
                  </a:lnTo>
                  <a:lnTo>
                    <a:pt x="0" y="294"/>
                  </a:lnTo>
                  <a:lnTo>
                    <a:pt x="600" y="405"/>
                  </a:lnTo>
                  <a:lnTo>
                    <a:pt x="893" y="71"/>
                  </a:lnTo>
                  <a:lnTo>
                    <a:pt x="8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4765;p52"/>
            <p:cNvSpPr/>
            <p:nvPr/>
          </p:nvSpPr>
          <p:spPr>
            <a:xfrm>
              <a:off x="1864787" y="1918564"/>
              <a:ext cx="75872" cy="42688"/>
            </a:xfrm>
            <a:custGeom>
              <a:avLst/>
              <a:gdLst/>
              <a:ahLst/>
              <a:cxnLst/>
              <a:rect l="l" t="t" r="r" b="b"/>
              <a:pathLst>
                <a:path w="894" h="503" extrusionOk="0">
                  <a:moveTo>
                    <a:pt x="322" y="0"/>
                  </a:moveTo>
                  <a:lnTo>
                    <a:pt x="15" y="293"/>
                  </a:lnTo>
                  <a:lnTo>
                    <a:pt x="1" y="391"/>
                  </a:lnTo>
                  <a:lnTo>
                    <a:pt x="601" y="503"/>
                  </a:lnTo>
                  <a:lnTo>
                    <a:pt x="894" y="168"/>
                  </a:lnTo>
                  <a:lnTo>
                    <a:pt x="880" y="98"/>
                  </a:lnTo>
                  <a:lnTo>
                    <a:pt x="322"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4766;p52"/>
            <p:cNvSpPr/>
            <p:nvPr/>
          </p:nvSpPr>
          <p:spPr>
            <a:xfrm>
              <a:off x="1864787" y="1926881"/>
              <a:ext cx="75872" cy="34371"/>
            </a:xfrm>
            <a:custGeom>
              <a:avLst/>
              <a:gdLst/>
              <a:ahLst/>
              <a:cxnLst/>
              <a:rect l="l" t="t" r="r" b="b"/>
              <a:pathLst>
                <a:path w="894" h="405" extrusionOk="0">
                  <a:moveTo>
                    <a:pt x="880" y="0"/>
                  </a:moveTo>
                  <a:lnTo>
                    <a:pt x="573" y="293"/>
                  </a:lnTo>
                  <a:lnTo>
                    <a:pt x="15" y="195"/>
                  </a:lnTo>
                  <a:lnTo>
                    <a:pt x="1" y="293"/>
                  </a:lnTo>
                  <a:lnTo>
                    <a:pt x="601" y="405"/>
                  </a:lnTo>
                  <a:lnTo>
                    <a:pt x="894" y="70"/>
                  </a:lnTo>
                  <a:lnTo>
                    <a:pt x="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4767;p52"/>
            <p:cNvSpPr/>
            <p:nvPr/>
          </p:nvSpPr>
          <p:spPr>
            <a:xfrm>
              <a:off x="1770075" y="1902015"/>
              <a:ext cx="75872" cy="42688"/>
            </a:xfrm>
            <a:custGeom>
              <a:avLst/>
              <a:gdLst/>
              <a:ahLst/>
              <a:cxnLst/>
              <a:rect l="l" t="t" r="r" b="b"/>
              <a:pathLst>
                <a:path w="894" h="503" extrusionOk="0">
                  <a:moveTo>
                    <a:pt x="308" y="0"/>
                  </a:moveTo>
                  <a:lnTo>
                    <a:pt x="15" y="293"/>
                  </a:lnTo>
                  <a:lnTo>
                    <a:pt x="1" y="405"/>
                  </a:lnTo>
                  <a:lnTo>
                    <a:pt x="601" y="502"/>
                  </a:lnTo>
                  <a:lnTo>
                    <a:pt x="894" y="181"/>
                  </a:lnTo>
                  <a:lnTo>
                    <a:pt x="880" y="112"/>
                  </a:lnTo>
                  <a:lnTo>
                    <a:pt x="308"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4768;p52"/>
            <p:cNvSpPr/>
            <p:nvPr/>
          </p:nvSpPr>
          <p:spPr>
            <a:xfrm>
              <a:off x="1770075" y="1911435"/>
              <a:ext cx="75872" cy="33268"/>
            </a:xfrm>
            <a:custGeom>
              <a:avLst/>
              <a:gdLst/>
              <a:ahLst/>
              <a:cxnLst/>
              <a:rect l="l" t="t" r="r" b="b"/>
              <a:pathLst>
                <a:path w="894" h="392" extrusionOk="0">
                  <a:moveTo>
                    <a:pt x="880" y="1"/>
                  </a:moveTo>
                  <a:lnTo>
                    <a:pt x="573" y="294"/>
                  </a:lnTo>
                  <a:lnTo>
                    <a:pt x="15" y="182"/>
                  </a:lnTo>
                  <a:lnTo>
                    <a:pt x="1" y="294"/>
                  </a:lnTo>
                  <a:lnTo>
                    <a:pt x="601" y="391"/>
                  </a:lnTo>
                  <a:lnTo>
                    <a:pt x="894" y="70"/>
                  </a:lnTo>
                  <a:lnTo>
                    <a:pt x="8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4769;p52"/>
            <p:cNvSpPr/>
            <p:nvPr/>
          </p:nvSpPr>
          <p:spPr>
            <a:xfrm>
              <a:off x="1675448" y="1886569"/>
              <a:ext cx="75787" cy="42688"/>
            </a:xfrm>
            <a:custGeom>
              <a:avLst/>
              <a:gdLst/>
              <a:ahLst/>
              <a:cxnLst/>
              <a:rect l="l" t="t" r="r" b="b"/>
              <a:pathLst>
                <a:path w="893" h="503" extrusionOk="0">
                  <a:moveTo>
                    <a:pt x="307" y="1"/>
                  </a:moveTo>
                  <a:lnTo>
                    <a:pt x="14" y="294"/>
                  </a:lnTo>
                  <a:lnTo>
                    <a:pt x="0" y="391"/>
                  </a:lnTo>
                  <a:lnTo>
                    <a:pt x="586" y="503"/>
                  </a:lnTo>
                  <a:lnTo>
                    <a:pt x="893" y="168"/>
                  </a:lnTo>
                  <a:lnTo>
                    <a:pt x="879" y="98"/>
                  </a:lnTo>
                  <a:lnTo>
                    <a:pt x="307"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4770;p52"/>
            <p:cNvSpPr/>
            <p:nvPr/>
          </p:nvSpPr>
          <p:spPr>
            <a:xfrm>
              <a:off x="1675448" y="1894886"/>
              <a:ext cx="75787" cy="34371"/>
            </a:xfrm>
            <a:custGeom>
              <a:avLst/>
              <a:gdLst/>
              <a:ahLst/>
              <a:cxnLst/>
              <a:rect l="l" t="t" r="r" b="b"/>
              <a:pathLst>
                <a:path w="893" h="405" extrusionOk="0">
                  <a:moveTo>
                    <a:pt x="879" y="0"/>
                  </a:moveTo>
                  <a:lnTo>
                    <a:pt x="572" y="293"/>
                  </a:lnTo>
                  <a:lnTo>
                    <a:pt x="14" y="196"/>
                  </a:lnTo>
                  <a:lnTo>
                    <a:pt x="0" y="293"/>
                  </a:lnTo>
                  <a:lnTo>
                    <a:pt x="586" y="405"/>
                  </a:lnTo>
                  <a:lnTo>
                    <a:pt x="893" y="70"/>
                  </a:lnTo>
                  <a:lnTo>
                    <a:pt x="8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4771;p52"/>
            <p:cNvSpPr/>
            <p:nvPr/>
          </p:nvSpPr>
          <p:spPr>
            <a:xfrm>
              <a:off x="1579547" y="1870020"/>
              <a:ext cx="75787" cy="42688"/>
            </a:xfrm>
            <a:custGeom>
              <a:avLst/>
              <a:gdLst/>
              <a:ahLst/>
              <a:cxnLst/>
              <a:rect l="l" t="t" r="r" b="b"/>
              <a:pathLst>
                <a:path w="893" h="503" extrusionOk="0">
                  <a:moveTo>
                    <a:pt x="321" y="1"/>
                  </a:moveTo>
                  <a:lnTo>
                    <a:pt x="28" y="293"/>
                  </a:lnTo>
                  <a:lnTo>
                    <a:pt x="0" y="405"/>
                  </a:lnTo>
                  <a:lnTo>
                    <a:pt x="600" y="503"/>
                  </a:lnTo>
                  <a:lnTo>
                    <a:pt x="893" y="182"/>
                  </a:lnTo>
                  <a:lnTo>
                    <a:pt x="893" y="112"/>
                  </a:lnTo>
                  <a:lnTo>
                    <a:pt x="321"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4772;p52"/>
            <p:cNvSpPr/>
            <p:nvPr/>
          </p:nvSpPr>
          <p:spPr>
            <a:xfrm>
              <a:off x="1579547" y="1879525"/>
              <a:ext cx="75787" cy="33183"/>
            </a:xfrm>
            <a:custGeom>
              <a:avLst/>
              <a:gdLst/>
              <a:ahLst/>
              <a:cxnLst/>
              <a:rect l="l" t="t" r="r" b="b"/>
              <a:pathLst>
                <a:path w="893" h="391" extrusionOk="0">
                  <a:moveTo>
                    <a:pt x="893" y="0"/>
                  </a:moveTo>
                  <a:lnTo>
                    <a:pt x="586" y="293"/>
                  </a:lnTo>
                  <a:lnTo>
                    <a:pt x="28" y="181"/>
                  </a:lnTo>
                  <a:lnTo>
                    <a:pt x="0" y="293"/>
                  </a:lnTo>
                  <a:lnTo>
                    <a:pt x="600" y="391"/>
                  </a:lnTo>
                  <a:lnTo>
                    <a:pt x="893" y="70"/>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4773;p52"/>
            <p:cNvSpPr/>
            <p:nvPr/>
          </p:nvSpPr>
          <p:spPr>
            <a:xfrm>
              <a:off x="1484835" y="1854659"/>
              <a:ext cx="75872" cy="42688"/>
            </a:xfrm>
            <a:custGeom>
              <a:avLst/>
              <a:gdLst/>
              <a:ahLst/>
              <a:cxnLst/>
              <a:rect l="l" t="t" r="r" b="b"/>
              <a:pathLst>
                <a:path w="894" h="503" extrusionOk="0">
                  <a:moveTo>
                    <a:pt x="321" y="0"/>
                  </a:moveTo>
                  <a:lnTo>
                    <a:pt x="28" y="293"/>
                  </a:lnTo>
                  <a:lnTo>
                    <a:pt x="0" y="391"/>
                  </a:lnTo>
                  <a:lnTo>
                    <a:pt x="600" y="502"/>
                  </a:lnTo>
                  <a:lnTo>
                    <a:pt x="893" y="168"/>
                  </a:lnTo>
                  <a:lnTo>
                    <a:pt x="879"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4774;p52"/>
            <p:cNvSpPr/>
            <p:nvPr/>
          </p:nvSpPr>
          <p:spPr>
            <a:xfrm>
              <a:off x="1484835" y="1862891"/>
              <a:ext cx="75872" cy="34456"/>
            </a:xfrm>
            <a:custGeom>
              <a:avLst/>
              <a:gdLst/>
              <a:ahLst/>
              <a:cxnLst/>
              <a:rect l="l" t="t" r="r" b="b"/>
              <a:pathLst>
                <a:path w="894" h="406" extrusionOk="0">
                  <a:moveTo>
                    <a:pt x="879" y="1"/>
                  </a:moveTo>
                  <a:lnTo>
                    <a:pt x="572" y="294"/>
                  </a:lnTo>
                  <a:lnTo>
                    <a:pt x="28" y="196"/>
                  </a:lnTo>
                  <a:lnTo>
                    <a:pt x="0" y="294"/>
                  </a:lnTo>
                  <a:lnTo>
                    <a:pt x="600" y="405"/>
                  </a:lnTo>
                  <a:lnTo>
                    <a:pt x="893" y="71"/>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4775;p52"/>
            <p:cNvSpPr/>
            <p:nvPr/>
          </p:nvSpPr>
          <p:spPr>
            <a:xfrm>
              <a:off x="1715675" y="1971861"/>
              <a:ext cx="75872" cy="42688"/>
            </a:xfrm>
            <a:custGeom>
              <a:avLst/>
              <a:gdLst/>
              <a:ahLst/>
              <a:cxnLst/>
              <a:rect l="l" t="t" r="r" b="b"/>
              <a:pathLst>
                <a:path w="894" h="503" extrusionOk="0">
                  <a:moveTo>
                    <a:pt x="307" y="0"/>
                  </a:moveTo>
                  <a:lnTo>
                    <a:pt x="14" y="293"/>
                  </a:lnTo>
                  <a:lnTo>
                    <a:pt x="0" y="391"/>
                  </a:lnTo>
                  <a:lnTo>
                    <a:pt x="600" y="502"/>
                  </a:lnTo>
                  <a:lnTo>
                    <a:pt x="893" y="167"/>
                  </a:lnTo>
                  <a:lnTo>
                    <a:pt x="879" y="98"/>
                  </a:lnTo>
                  <a:lnTo>
                    <a:pt x="307"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4776;p52"/>
            <p:cNvSpPr/>
            <p:nvPr/>
          </p:nvSpPr>
          <p:spPr>
            <a:xfrm>
              <a:off x="1715675" y="1980093"/>
              <a:ext cx="75872" cy="34456"/>
            </a:xfrm>
            <a:custGeom>
              <a:avLst/>
              <a:gdLst/>
              <a:ahLst/>
              <a:cxnLst/>
              <a:rect l="l" t="t" r="r" b="b"/>
              <a:pathLst>
                <a:path w="894" h="406" extrusionOk="0">
                  <a:moveTo>
                    <a:pt x="879" y="1"/>
                  </a:moveTo>
                  <a:lnTo>
                    <a:pt x="572" y="294"/>
                  </a:lnTo>
                  <a:lnTo>
                    <a:pt x="14" y="196"/>
                  </a:lnTo>
                  <a:lnTo>
                    <a:pt x="0" y="294"/>
                  </a:lnTo>
                  <a:lnTo>
                    <a:pt x="600" y="405"/>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4777;p52"/>
            <p:cNvSpPr/>
            <p:nvPr/>
          </p:nvSpPr>
          <p:spPr>
            <a:xfrm>
              <a:off x="1619774" y="1955227"/>
              <a:ext cx="77060" cy="42688"/>
            </a:xfrm>
            <a:custGeom>
              <a:avLst/>
              <a:gdLst/>
              <a:ahLst/>
              <a:cxnLst/>
              <a:rect l="l" t="t" r="r" b="b"/>
              <a:pathLst>
                <a:path w="908" h="503" extrusionOk="0">
                  <a:moveTo>
                    <a:pt x="321" y="1"/>
                  </a:moveTo>
                  <a:lnTo>
                    <a:pt x="28" y="294"/>
                  </a:lnTo>
                  <a:lnTo>
                    <a:pt x="1" y="405"/>
                  </a:lnTo>
                  <a:lnTo>
                    <a:pt x="600" y="503"/>
                  </a:lnTo>
                  <a:lnTo>
                    <a:pt x="907" y="168"/>
                  </a:lnTo>
                  <a:lnTo>
                    <a:pt x="893" y="112"/>
                  </a:lnTo>
                  <a:lnTo>
                    <a:pt x="321"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4778;p52"/>
            <p:cNvSpPr/>
            <p:nvPr/>
          </p:nvSpPr>
          <p:spPr>
            <a:xfrm>
              <a:off x="1619774" y="1964732"/>
              <a:ext cx="77060" cy="33183"/>
            </a:xfrm>
            <a:custGeom>
              <a:avLst/>
              <a:gdLst/>
              <a:ahLst/>
              <a:cxnLst/>
              <a:rect l="l" t="t" r="r" b="b"/>
              <a:pathLst>
                <a:path w="908" h="391" extrusionOk="0">
                  <a:moveTo>
                    <a:pt x="893" y="0"/>
                  </a:moveTo>
                  <a:lnTo>
                    <a:pt x="586" y="293"/>
                  </a:lnTo>
                  <a:lnTo>
                    <a:pt x="28" y="182"/>
                  </a:lnTo>
                  <a:lnTo>
                    <a:pt x="1" y="293"/>
                  </a:lnTo>
                  <a:lnTo>
                    <a:pt x="600" y="391"/>
                  </a:lnTo>
                  <a:lnTo>
                    <a:pt x="907" y="56"/>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4779;p52"/>
            <p:cNvSpPr/>
            <p:nvPr/>
          </p:nvSpPr>
          <p:spPr>
            <a:xfrm>
              <a:off x="1525062" y="1939866"/>
              <a:ext cx="75872" cy="42688"/>
            </a:xfrm>
            <a:custGeom>
              <a:avLst/>
              <a:gdLst/>
              <a:ahLst/>
              <a:cxnLst/>
              <a:rect l="l" t="t" r="r" b="b"/>
              <a:pathLst>
                <a:path w="894" h="503" extrusionOk="0">
                  <a:moveTo>
                    <a:pt x="321" y="0"/>
                  </a:moveTo>
                  <a:lnTo>
                    <a:pt x="29" y="293"/>
                  </a:lnTo>
                  <a:lnTo>
                    <a:pt x="1" y="391"/>
                  </a:lnTo>
                  <a:lnTo>
                    <a:pt x="600" y="503"/>
                  </a:lnTo>
                  <a:lnTo>
                    <a:pt x="893" y="168"/>
                  </a:lnTo>
                  <a:lnTo>
                    <a:pt x="893"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4780;p52"/>
            <p:cNvSpPr/>
            <p:nvPr/>
          </p:nvSpPr>
          <p:spPr>
            <a:xfrm>
              <a:off x="1525062" y="1948183"/>
              <a:ext cx="75872" cy="34371"/>
            </a:xfrm>
            <a:custGeom>
              <a:avLst/>
              <a:gdLst/>
              <a:ahLst/>
              <a:cxnLst/>
              <a:rect l="l" t="t" r="r" b="b"/>
              <a:pathLst>
                <a:path w="894" h="405" extrusionOk="0">
                  <a:moveTo>
                    <a:pt x="893" y="0"/>
                  </a:moveTo>
                  <a:lnTo>
                    <a:pt x="586" y="293"/>
                  </a:lnTo>
                  <a:lnTo>
                    <a:pt x="29" y="195"/>
                  </a:lnTo>
                  <a:lnTo>
                    <a:pt x="1" y="293"/>
                  </a:lnTo>
                  <a:lnTo>
                    <a:pt x="600" y="405"/>
                  </a:lnTo>
                  <a:lnTo>
                    <a:pt x="893" y="70"/>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4781;p52"/>
            <p:cNvSpPr/>
            <p:nvPr/>
          </p:nvSpPr>
          <p:spPr>
            <a:xfrm>
              <a:off x="1430350" y="1923317"/>
              <a:ext cx="75872" cy="42688"/>
            </a:xfrm>
            <a:custGeom>
              <a:avLst/>
              <a:gdLst/>
              <a:ahLst/>
              <a:cxnLst/>
              <a:rect l="l" t="t" r="r" b="b"/>
              <a:pathLst>
                <a:path w="894" h="503" extrusionOk="0">
                  <a:moveTo>
                    <a:pt x="322" y="0"/>
                  </a:moveTo>
                  <a:lnTo>
                    <a:pt x="29" y="293"/>
                  </a:lnTo>
                  <a:lnTo>
                    <a:pt x="1" y="405"/>
                  </a:lnTo>
                  <a:lnTo>
                    <a:pt x="601" y="502"/>
                  </a:lnTo>
                  <a:lnTo>
                    <a:pt x="893" y="182"/>
                  </a:lnTo>
                  <a:lnTo>
                    <a:pt x="880" y="112"/>
                  </a:lnTo>
                  <a:lnTo>
                    <a:pt x="322"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4782;p52"/>
            <p:cNvSpPr/>
            <p:nvPr/>
          </p:nvSpPr>
          <p:spPr>
            <a:xfrm>
              <a:off x="1430350" y="1932737"/>
              <a:ext cx="75872" cy="33268"/>
            </a:xfrm>
            <a:custGeom>
              <a:avLst/>
              <a:gdLst/>
              <a:ahLst/>
              <a:cxnLst/>
              <a:rect l="l" t="t" r="r" b="b"/>
              <a:pathLst>
                <a:path w="894" h="392" extrusionOk="0">
                  <a:moveTo>
                    <a:pt x="880" y="1"/>
                  </a:moveTo>
                  <a:lnTo>
                    <a:pt x="573" y="294"/>
                  </a:lnTo>
                  <a:lnTo>
                    <a:pt x="29" y="182"/>
                  </a:lnTo>
                  <a:lnTo>
                    <a:pt x="1" y="294"/>
                  </a:lnTo>
                  <a:lnTo>
                    <a:pt x="601" y="391"/>
                  </a:lnTo>
                  <a:lnTo>
                    <a:pt x="893" y="71"/>
                  </a:lnTo>
                  <a:lnTo>
                    <a:pt x="8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4783;p52"/>
            <p:cNvSpPr/>
            <p:nvPr/>
          </p:nvSpPr>
          <p:spPr>
            <a:xfrm>
              <a:off x="1661190" y="2040519"/>
              <a:ext cx="75872" cy="42688"/>
            </a:xfrm>
            <a:custGeom>
              <a:avLst/>
              <a:gdLst/>
              <a:ahLst/>
              <a:cxnLst/>
              <a:rect l="l" t="t" r="r" b="b"/>
              <a:pathLst>
                <a:path w="894" h="503" extrusionOk="0">
                  <a:moveTo>
                    <a:pt x="308" y="0"/>
                  </a:moveTo>
                  <a:lnTo>
                    <a:pt x="15" y="293"/>
                  </a:lnTo>
                  <a:lnTo>
                    <a:pt x="1" y="405"/>
                  </a:lnTo>
                  <a:lnTo>
                    <a:pt x="601" y="502"/>
                  </a:lnTo>
                  <a:lnTo>
                    <a:pt x="893" y="167"/>
                  </a:lnTo>
                  <a:lnTo>
                    <a:pt x="879" y="98"/>
                  </a:lnTo>
                  <a:lnTo>
                    <a:pt x="308"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4784;p52"/>
            <p:cNvSpPr/>
            <p:nvPr/>
          </p:nvSpPr>
          <p:spPr>
            <a:xfrm>
              <a:off x="1661190" y="2048751"/>
              <a:ext cx="75872" cy="34456"/>
            </a:xfrm>
            <a:custGeom>
              <a:avLst/>
              <a:gdLst/>
              <a:ahLst/>
              <a:cxnLst/>
              <a:rect l="l" t="t" r="r" b="b"/>
              <a:pathLst>
                <a:path w="894" h="406" extrusionOk="0">
                  <a:moveTo>
                    <a:pt x="879" y="1"/>
                  </a:moveTo>
                  <a:lnTo>
                    <a:pt x="573" y="308"/>
                  </a:lnTo>
                  <a:lnTo>
                    <a:pt x="15" y="196"/>
                  </a:lnTo>
                  <a:lnTo>
                    <a:pt x="1" y="308"/>
                  </a:lnTo>
                  <a:lnTo>
                    <a:pt x="601" y="405"/>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4785;p52"/>
            <p:cNvSpPr/>
            <p:nvPr/>
          </p:nvSpPr>
          <p:spPr>
            <a:xfrm>
              <a:off x="1566477" y="2025073"/>
              <a:ext cx="75872" cy="42688"/>
            </a:xfrm>
            <a:custGeom>
              <a:avLst/>
              <a:gdLst/>
              <a:ahLst/>
              <a:cxnLst/>
              <a:rect l="l" t="t" r="r" b="b"/>
              <a:pathLst>
                <a:path w="894" h="503" extrusionOk="0">
                  <a:moveTo>
                    <a:pt x="308" y="1"/>
                  </a:moveTo>
                  <a:lnTo>
                    <a:pt x="15" y="280"/>
                  </a:lnTo>
                  <a:lnTo>
                    <a:pt x="1" y="391"/>
                  </a:lnTo>
                  <a:lnTo>
                    <a:pt x="587" y="503"/>
                  </a:lnTo>
                  <a:lnTo>
                    <a:pt x="894" y="168"/>
                  </a:lnTo>
                  <a:lnTo>
                    <a:pt x="880" y="98"/>
                  </a:lnTo>
                  <a:lnTo>
                    <a:pt x="308"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4786;p52"/>
            <p:cNvSpPr/>
            <p:nvPr/>
          </p:nvSpPr>
          <p:spPr>
            <a:xfrm>
              <a:off x="1566477" y="2033390"/>
              <a:ext cx="75872" cy="34371"/>
            </a:xfrm>
            <a:custGeom>
              <a:avLst/>
              <a:gdLst/>
              <a:ahLst/>
              <a:cxnLst/>
              <a:rect l="l" t="t" r="r" b="b"/>
              <a:pathLst>
                <a:path w="894" h="405" extrusionOk="0">
                  <a:moveTo>
                    <a:pt x="880" y="0"/>
                  </a:moveTo>
                  <a:lnTo>
                    <a:pt x="573" y="293"/>
                  </a:lnTo>
                  <a:lnTo>
                    <a:pt x="15" y="182"/>
                  </a:lnTo>
                  <a:lnTo>
                    <a:pt x="1" y="293"/>
                  </a:lnTo>
                  <a:lnTo>
                    <a:pt x="587" y="405"/>
                  </a:lnTo>
                  <a:lnTo>
                    <a:pt x="894" y="70"/>
                  </a:lnTo>
                  <a:lnTo>
                    <a:pt x="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4787;p52"/>
            <p:cNvSpPr/>
            <p:nvPr/>
          </p:nvSpPr>
          <p:spPr>
            <a:xfrm>
              <a:off x="1470662" y="2008524"/>
              <a:ext cx="75787" cy="42688"/>
            </a:xfrm>
            <a:custGeom>
              <a:avLst/>
              <a:gdLst/>
              <a:ahLst/>
              <a:cxnLst/>
              <a:rect l="l" t="t" r="r" b="b"/>
              <a:pathLst>
                <a:path w="893" h="503" extrusionOk="0">
                  <a:moveTo>
                    <a:pt x="321" y="0"/>
                  </a:moveTo>
                  <a:lnTo>
                    <a:pt x="28" y="293"/>
                  </a:lnTo>
                  <a:lnTo>
                    <a:pt x="0" y="391"/>
                  </a:lnTo>
                  <a:lnTo>
                    <a:pt x="600" y="503"/>
                  </a:lnTo>
                  <a:lnTo>
                    <a:pt x="893" y="168"/>
                  </a:lnTo>
                  <a:lnTo>
                    <a:pt x="893" y="112"/>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4788;p52"/>
            <p:cNvSpPr/>
            <p:nvPr/>
          </p:nvSpPr>
          <p:spPr>
            <a:xfrm>
              <a:off x="1470662" y="2018029"/>
              <a:ext cx="75787" cy="33183"/>
            </a:xfrm>
            <a:custGeom>
              <a:avLst/>
              <a:gdLst/>
              <a:ahLst/>
              <a:cxnLst/>
              <a:rect l="l" t="t" r="r" b="b"/>
              <a:pathLst>
                <a:path w="893" h="391" extrusionOk="0">
                  <a:moveTo>
                    <a:pt x="893" y="0"/>
                  </a:moveTo>
                  <a:lnTo>
                    <a:pt x="572" y="279"/>
                  </a:lnTo>
                  <a:lnTo>
                    <a:pt x="28" y="181"/>
                  </a:lnTo>
                  <a:lnTo>
                    <a:pt x="0" y="279"/>
                  </a:lnTo>
                  <a:lnTo>
                    <a:pt x="600" y="391"/>
                  </a:lnTo>
                  <a:lnTo>
                    <a:pt x="893" y="56"/>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4789;p52"/>
            <p:cNvSpPr/>
            <p:nvPr/>
          </p:nvSpPr>
          <p:spPr>
            <a:xfrm>
              <a:off x="1375950" y="1993163"/>
              <a:ext cx="75787" cy="42688"/>
            </a:xfrm>
            <a:custGeom>
              <a:avLst/>
              <a:gdLst/>
              <a:ahLst/>
              <a:cxnLst/>
              <a:rect l="l" t="t" r="r" b="b"/>
              <a:pathLst>
                <a:path w="893" h="503" extrusionOk="0">
                  <a:moveTo>
                    <a:pt x="321" y="0"/>
                  </a:moveTo>
                  <a:lnTo>
                    <a:pt x="14" y="293"/>
                  </a:lnTo>
                  <a:lnTo>
                    <a:pt x="0" y="391"/>
                  </a:lnTo>
                  <a:lnTo>
                    <a:pt x="600" y="502"/>
                  </a:lnTo>
                  <a:lnTo>
                    <a:pt x="893" y="168"/>
                  </a:lnTo>
                  <a:lnTo>
                    <a:pt x="879"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4790;p52"/>
            <p:cNvSpPr/>
            <p:nvPr/>
          </p:nvSpPr>
          <p:spPr>
            <a:xfrm>
              <a:off x="1375950" y="2001395"/>
              <a:ext cx="75787" cy="34456"/>
            </a:xfrm>
            <a:custGeom>
              <a:avLst/>
              <a:gdLst/>
              <a:ahLst/>
              <a:cxnLst/>
              <a:rect l="l" t="t" r="r" b="b"/>
              <a:pathLst>
                <a:path w="893" h="406" extrusionOk="0">
                  <a:moveTo>
                    <a:pt x="879" y="1"/>
                  </a:moveTo>
                  <a:lnTo>
                    <a:pt x="572" y="294"/>
                  </a:lnTo>
                  <a:lnTo>
                    <a:pt x="14" y="196"/>
                  </a:lnTo>
                  <a:lnTo>
                    <a:pt x="0" y="294"/>
                  </a:lnTo>
                  <a:lnTo>
                    <a:pt x="600" y="405"/>
                  </a:lnTo>
                  <a:lnTo>
                    <a:pt x="893" y="71"/>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4791;p52"/>
            <p:cNvSpPr/>
            <p:nvPr/>
          </p:nvSpPr>
          <p:spPr>
            <a:xfrm>
              <a:off x="1701417" y="1987222"/>
              <a:ext cx="181277" cy="181192"/>
            </a:xfrm>
            <a:custGeom>
              <a:avLst/>
              <a:gdLst/>
              <a:ahLst/>
              <a:cxnLst/>
              <a:rect l="l" t="t" r="r" b="b"/>
              <a:pathLst>
                <a:path w="2136" h="2135" extrusionOk="0">
                  <a:moveTo>
                    <a:pt x="1591" y="0"/>
                  </a:moveTo>
                  <a:lnTo>
                    <a:pt x="15" y="1925"/>
                  </a:lnTo>
                  <a:lnTo>
                    <a:pt x="1" y="2023"/>
                  </a:lnTo>
                  <a:lnTo>
                    <a:pt x="601" y="2135"/>
                  </a:lnTo>
                  <a:lnTo>
                    <a:pt x="880" y="1800"/>
                  </a:lnTo>
                  <a:lnTo>
                    <a:pt x="2135" y="112"/>
                  </a:lnTo>
                  <a:lnTo>
                    <a:pt x="159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4792;p52"/>
            <p:cNvSpPr/>
            <p:nvPr/>
          </p:nvSpPr>
          <p:spPr>
            <a:xfrm>
              <a:off x="1701417" y="1996727"/>
              <a:ext cx="182465" cy="172875"/>
            </a:xfrm>
            <a:custGeom>
              <a:avLst/>
              <a:gdLst/>
              <a:ahLst/>
              <a:cxnLst/>
              <a:rect l="l" t="t" r="r" b="b"/>
              <a:pathLst>
                <a:path w="2150" h="2037" extrusionOk="0">
                  <a:moveTo>
                    <a:pt x="2135" y="0"/>
                  </a:moveTo>
                  <a:lnTo>
                    <a:pt x="573" y="1925"/>
                  </a:lnTo>
                  <a:lnTo>
                    <a:pt x="15" y="1827"/>
                  </a:lnTo>
                  <a:lnTo>
                    <a:pt x="1" y="1925"/>
                  </a:lnTo>
                  <a:lnTo>
                    <a:pt x="601" y="2037"/>
                  </a:lnTo>
                  <a:lnTo>
                    <a:pt x="2149" y="70"/>
                  </a:lnTo>
                  <a:lnTo>
                    <a:pt x="21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4793;p52"/>
            <p:cNvSpPr/>
            <p:nvPr/>
          </p:nvSpPr>
          <p:spPr>
            <a:xfrm>
              <a:off x="1606790" y="2109177"/>
              <a:ext cx="75787" cy="42688"/>
            </a:xfrm>
            <a:custGeom>
              <a:avLst/>
              <a:gdLst/>
              <a:ahLst/>
              <a:cxnLst/>
              <a:rect l="l" t="t" r="r" b="b"/>
              <a:pathLst>
                <a:path w="893" h="503" extrusionOk="0">
                  <a:moveTo>
                    <a:pt x="307" y="0"/>
                  </a:moveTo>
                  <a:lnTo>
                    <a:pt x="14" y="293"/>
                  </a:lnTo>
                  <a:lnTo>
                    <a:pt x="0" y="405"/>
                  </a:lnTo>
                  <a:lnTo>
                    <a:pt x="586" y="502"/>
                  </a:lnTo>
                  <a:lnTo>
                    <a:pt x="893" y="181"/>
                  </a:lnTo>
                  <a:lnTo>
                    <a:pt x="879" y="112"/>
                  </a:lnTo>
                  <a:lnTo>
                    <a:pt x="307"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4794;p52"/>
            <p:cNvSpPr/>
            <p:nvPr/>
          </p:nvSpPr>
          <p:spPr>
            <a:xfrm>
              <a:off x="1606790" y="2118597"/>
              <a:ext cx="75787" cy="33268"/>
            </a:xfrm>
            <a:custGeom>
              <a:avLst/>
              <a:gdLst/>
              <a:ahLst/>
              <a:cxnLst/>
              <a:rect l="l" t="t" r="r" b="b"/>
              <a:pathLst>
                <a:path w="893" h="392" extrusionOk="0">
                  <a:moveTo>
                    <a:pt x="879" y="1"/>
                  </a:moveTo>
                  <a:lnTo>
                    <a:pt x="572" y="294"/>
                  </a:lnTo>
                  <a:lnTo>
                    <a:pt x="14" y="182"/>
                  </a:lnTo>
                  <a:lnTo>
                    <a:pt x="0" y="294"/>
                  </a:lnTo>
                  <a:lnTo>
                    <a:pt x="586" y="391"/>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4795;p52"/>
            <p:cNvSpPr/>
            <p:nvPr/>
          </p:nvSpPr>
          <p:spPr>
            <a:xfrm>
              <a:off x="1512077" y="2093731"/>
              <a:ext cx="75787" cy="42688"/>
            </a:xfrm>
            <a:custGeom>
              <a:avLst/>
              <a:gdLst/>
              <a:ahLst/>
              <a:cxnLst/>
              <a:rect l="l" t="t" r="r" b="b"/>
              <a:pathLst>
                <a:path w="893" h="503" extrusionOk="0">
                  <a:moveTo>
                    <a:pt x="307" y="1"/>
                  </a:moveTo>
                  <a:lnTo>
                    <a:pt x="14" y="294"/>
                  </a:lnTo>
                  <a:lnTo>
                    <a:pt x="0" y="391"/>
                  </a:lnTo>
                  <a:lnTo>
                    <a:pt x="586" y="503"/>
                  </a:lnTo>
                  <a:lnTo>
                    <a:pt x="893" y="168"/>
                  </a:lnTo>
                  <a:lnTo>
                    <a:pt x="879" y="98"/>
                  </a:lnTo>
                  <a:lnTo>
                    <a:pt x="307"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4796;p52"/>
            <p:cNvSpPr/>
            <p:nvPr/>
          </p:nvSpPr>
          <p:spPr>
            <a:xfrm>
              <a:off x="1512077" y="2102048"/>
              <a:ext cx="75787" cy="34371"/>
            </a:xfrm>
            <a:custGeom>
              <a:avLst/>
              <a:gdLst/>
              <a:ahLst/>
              <a:cxnLst/>
              <a:rect l="l" t="t" r="r" b="b"/>
              <a:pathLst>
                <a:path w="893" h="405" extrusionOk="0">
                  <a:moveTo>
                    <a:pt x="879" y="0"/>
                  </a:moveTo>
                  <a:lnTo>
                    <a:pt x="572" y="293"/>
                  </a:lnTo>
                  <a:lnTo>
                    <a:pt x="14" y="196"/>
                  </a:lnTo>
                  <a:lnTo>
                    <a:pt x="0" y="293"/>
                  </a:lnTo>
                  <a:lnTo>
                    <a:pt x="586" y="405"/>
                  </a:lnTo>
                  <a:lnTo>
                    <a:pt x="893" y="70"/>
                  </a:lnTo>
                  <a:lnTo>
                    <a:pt x="8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4797;p52"/>
            <p:cNvSpPr/>
            <p:nvPr/>
          </p:nvSpPr>
          <p:spPr>
            <a:xfrm>
              <a:off x="1416177" y="2078370"/>
              <a:ext cx="75872" cy="42688"/>
            </a:xfrm>
            <a:custGeom>
              <a:avLst/>
              <a:gdLst/>
              <a:ahLst/>
              <a:cxnLst/>
              <a:rect l="l" t="t" r="r" b="b"/>
              <a:pathLst>
                <a:path w="894" h="503" extrusionOk="0">
                  <a:moveTo>
                    <a:pt x="321" y="0"/>
                  </a:moveTo>
                  <a:lnTo>
                    <a:pt x="28" y="279"/>
                  </a:lnTo>
                  <a:lnTo>
                    <a:pt x="0" y="391"/>
                  </a:lnTo>
                  <a:lnTo>
                    <a:pt x="600" y="503"/>
                  </a:lnTo>
                  <a:lnTo>
                    <a:pt x="893" y="168"/>
                  </a:lnTo>
                  <a:lnTo>
                    <a:pt x="893"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4798;p52"/>
            <p:cNvSpPr/>
            <p:nvPr/>
          </p:nvSpPr>
          <p:spPr>
            <a:xfrm>
              <a:off x="1416177" y="2086687"/>
              <a:ext cx="75872" cy="34371"/>
            </a:xfrm>
            <a:custGeom>
              <a:avLst/>
              <a:gdLst/>
              <a:ahLst/>
              <a:cxnLst/>
              <a:rect l="l" t="t" r="r" b="b"/>
              <a:pathLst>
                <a:path w="894" h="405" extrusionOk="0">
                  <a:moveTo>
                    <a:pt x="893" y="0"/>
                  </a:moveTo>
                  <a:lnTo>
                    <a:pt x="572" y="293"/>
                  </a:lnTo>
                  <a:lnTo>
                    <a:pt x="28" y="181"/>
                  </a:lnTo>
                  <a:lnTo>
                    <a:pt x="0" y="293"/>
                  </a:lnTo>
                  <a:lnTo>
                    <a:pt x="600" y="405"/>
                  </a:lnTo>
                  <a:lnTo>
                    <a:pt x="893" y="70"/>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4799;p52"/>
            <p:cNvSpPr/>
            <p:nvPr/>
          </p:nvSpPr>
          <p:spPr>
            <a:xfrm>
              <a:off x="1321465" y="2061821"/>
              <a:ext cx="75872" cy="42688"/>
            </a:xfrm>
            <a:custGeom>
              <a:avLst/>
              <a:gdLst/>
              <a:ahLst/>
              <a:cxnLst/>
              <a:rect l="l" t="t" r="r" b="b"/>
              <a:pathLst>
                <a:path w="894" h="503" extrusionOk="0">
                  <a:moveTo>
                    <a:pt x="321" y="0"/>
                  </a:moveTo>
                  <a:lnTo>
                    <a:pt x="14" y="293"/>
                  </a:lnTo>
                  <a:lnTo>
                    <a:pt x="0" y="391"/>
                  </a:lnTo>
                  <a:lnTo>
                    <a:pt x="600" y="502"/>
                  </a:lnTo>
                  <a:lnTo>
                    <a:pt x="893" y="168"/>
                  </a:lnTo>
                  <a:lnTo>
                    <a:pt x="879"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4800;p52"/>
            <p:cNvSpPr/>
            <p:nvPr/>
          </p:nvSpPr>
          <p:spPr>
            <a:xfrm>
              <a:off x="1321465" y="2070053"/>
              <a:ext cx="75872" cy="34456"/>
            </a:xfrm>
            <a:custGeom>
              <a:avLst/>
              <a:gdLst/>
              <a:ahLst/>
              <a:cxnLst/>
              <a:rect l="l" t="t" r="r" b="b"/>
              <a:pathLst>
                <a:path w="894" h="406" extrusionOk="0">
                  <a:moveTo>
                    <a:pt x="879" y="1"/>
                  </a:moveTo>
                  <a:lnTo>
                    <a:pt x="572" y="294"/>
                  </a:lnTo>
                  <a:lnTo>
                    <a:pt x="14" y="196"/>
                  </a:lnTo>
                  <a:lnTo>
                    <a:pt x="0" y="294"/>
                  </a:lnTo>
                  <a:lnTo>
                    <a:pt x="600" y="405"/>
                  </a:lnTo>
                  <a:lnTo>
                    <a:pt x="893" y="71"/>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4801;p52"/>
            <p:cNvSpPr/>
            <p:nvPr/>
          </p:nvSpPr>
          <p:spPr>
            <a:xfrm>
              <a:off x="1321465" y="2075994"/>
              <a:ext cx="75872" cy="29704"/>
            </a:xfrm>
            <a:custGeom>
              <a:avLst/>
              <a:gdLst/>
              <a:ahLst/>
              <a:cxnLst/>
              <a:rect l="l" t="t" r="r" b="b"/>
              <a:pathLst>
                <a:path w="894" h="350" extrusionOk="0">
                  <a:moveTo>
                    <a:pt x="0" y="224"/>
                  </a:moveTo>
                  <a:lnTo>
                    <a:pt x="586" y="307"/>
                  </a:lnTo>
                  <a:lnTo>
                    <a:pt x="893" y="1"/>
                  </a:lnTo>
                  <a:lnTo>
                    <a:pt x="600" y="34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4802;p52"/>
            <p:cNvSpPr/>
            <p:nvPr/>
          </p:nvSpPr>
          <p:spPr>
            <a:xfrm>
              <a:off x="1211391" y="1838025"/>
              <a:ext cx="858265" cy="413220"/>
            </a:xfrm>
            <a:custGeom>
              <a:avLst/>
              <a:gdLst/>
              <a:ahLst/>
              <a:cxnLst/>
              <a:rect l="l" t="t" r="r" b="b"/>
              <a:pathLst>
                <a:path w="10113" h="4869" extrusionOk="0">
                  <a:moveTo>
                    <a:pt x="0" y="3572"/>
                  </a:moveTo>
                  <a:cubicBezTo>
                    <a:pt x="0" y="3572"/>
                    <a:pt x="6263" y="4632"/>
                    <a:pt x="6626" y="4534"/>
                  </a:cubicBezTo>
                  <a:cubicBezTo>
                    <a:pt x="7002" y="4450"/>
                    <a:pt x="10113" y="1"/>
                    <a:pt x="10113" y="1"/>
                  </a:cubicBezTo>
                  <a:lnTo>
                    <a:pt x="6696" y="4869"/>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4803;p52"/>
            <p:cNvSpPr/>
            <p:nvPr/>
          </p:nvSpPr>
          <p:spPr>
            <a:xfrm>
              <a:off x="2069573" y="1658105"/>
              <a:ext cx="67639" cy="188321"/>
            </a:xfrm>
            <a:custGeom>
              <a:avLst/>
              <a:gdLst/>
              <a:ahLst/>
              <a:cxnLst/>
              <a:rect l="l" t="t" r="r" b="b"/>
              <a:pathLst>
                <a:path w="797" h="2219" extrusionOk="0">
                  <a:moveTo>
                    <a:pt x="796" y="1"/>
                  </a:moveTo>
                  <a:lnTo>
                    <a:pt x="1" y="2121"/>
                  </a:lnTo>
                  <a:lnTo>
                    <a:pt x="140" y="2219"/>
                  </a:lnTo>
                  <a:lnTo>
                    <a:pt x="7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4804;p52"/>
            <p:cNvSpPr/>
            <p:nvPr/>
          </p:nvSpPr>
          <p:spPr>
            <a:xfrm>
              <a:off x="3174126" y="3356816"/>
              <a:ext cx="153950" cy="203767"/>
            </a:xfrm>
            <a:custGeom>
              <a:avLst/>
              <a:gdLst/>
              <a:ahLst/>
              <a:cxnLst/>
              <a:rect l="l" t="t" r="r" b="b"/>
              <a:pathLst>
                <a:path w="1814" h="2401" extrusionOk="0">
                  <a:moveTo>
                    <a:pt x="1186" y="1"/>
                  </a:moveTo>
                  <a:cubicBezTo>
                    <a:pt x="1067" y="11"/>
                    <a:pt x="949" y="21"/>
                    <a:pt x="831" y="21"/>
                  </a:cubicBezTo>
                  <a:cubicBezTo>
                    <a:pt x="782" y="21"/>
                    <a:pt x="733" y="19"/>
                    <a:pt x="684" y="15"/>
                  </a:cubicBezTo>
                  <a:cubicBezTo>
                    <a:pt x="488" y="684"/>
                    <a:pt x="265" y="1396"/>
                    <a:pt x="0" y="2121"/>
                  </a:cubicBezTo>
                  <a:lnTo>
                    <a:pt x="223" y="2107"/>
                  </a:lnTo>
                  <a:lnTo>
                    <a:pt x="474" y="2065"/>
                  </a:lnTo>
                  <a:lnTo>
                    <a:pt x="628" y="1563"/>
                  </a:lnTo>
                  <a:lnTo>
                    <a:pt x="893" y="1535"/>
                  </a:lnTo>
                  <a:lnTo>
                    <a:pt x="893" y="1535"/>
                  </a:lnTo>
                  <a:cubicBezTo>
                    <a:pt x="781" y="1814"/>
                    <a:pt x="697" y="2107"/>
                    <a:pt x="614" y="2400"/>
                  </a:cubicBezTo>
                  <a:cubicBezTo>
                    <a:pt x="684" y="2386"/>
                    <a:pt x="753" y="2358"/>
                    <a:pt x="823" y="2344"/>
                  </a:cubicBezTo>
                  <a:cubicBezTo>
                    <a:pt x="893" y="2316"/>
                    <a:pt x="962" y="2302"/>
                    <a:pt x="1032" y="2289"/>
                  </a:cubicBezTo>
                  <a:lnTo>
                    <a:pt x="1074" y="2289"/>
                  </a:lnTo>
                  <a:cubicBezTo>
                    <a:pt x="1200" y="1870"/>
                    <a:pt x="1437" y="1187"/>
                    <a:pt x="1813" y="252"/>
                  </a:cubicBezTo>
                  <a:lnTo>
                    <a:pt x="1813" y="252"/>
                  </a:lnTo>
                  <a:cubicBezTo>
                    <a:pt x="1646" y="280"/>
                    <a:pt x="1479" y="308"/>
                    <a:pt x="1297" y="308"/>
                  </a:cubicBezTo>
                  <a:cubicBezTo>
                    <a:pt x="1200" y="629"/>
                    <a:pt x="1130" y="894"/>
                    <a:pt x="1060" y="1061"/>
                  </a:cubicBezTo>
                  <a:cubicBezTo>
                    <a:pt x="1018" y="1075"/>
                    <a:pt x="962" y="1103"/>
                    <a:pt x="921" y="1103"/>
                  </a:cubicBezTo>
                  <a:cubicBezTo>
                    <a:pt x="921" y="1103"/>
                    <a:pt x="879" y="1103"/>
                    <a:pt x="809" y="1117"/>
                  </a:cubicBezTo>
                  <a:cubicBezTo>
                    <a:pt x="921" y="740"/>
                    <a:pt x="1046" y="364"/>
                    <a:pt x="1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4805;p52"/>
            <p:cNvSpPr/>
            <p:nvPr/>
          </p:nvSpPr>
          <p:spPr>
            <a:xfrm>
              <a:off x="3290140" y="3492350"/>
              <a:ext cx="60426" cy="75277"/>
            </a:xfrm>
            <a:custGeom>
              <a:avLst/>
              <a:gdLst/>
              <a:ahLst/>
              <a:cxnLst/>
              <a:rect l="l" t="t" r="r" b="b"/>
              <a:pathLst>
                <a:path w="712" h="887" extrusionOk="0">
                  <a:moveTo>
                    <a:pt x="389" y="1"/>
                  </a:moveTo>
                  <a:cubicBezTo>
                    <a:pt x="275" y="1"/>
                    <a:pt x="167" y="55"/>
                    <a:pt x="98" y="148"/>
                  </a:cubicBezTo>
                  <a:cubicBezTo>
                    <a:pt x="56" y="203"/>
                    <a:pt x="42" y="287"/>
                    <a:pt x="56" y="357"/>
                  </a:cubicBezTo>
                  <a:cubicBezTo>
                    <a:pt x="80" y="353"/>
                    <a:pt x="105" y="351"/>
                    <a:pt x="129" y="351"/>
                  </a:cubicBezTo>
                  <a:cubicBezTo>
                    <a:pt x="187" y="351"/>
                    <a:pt x="244" y="361"/>
                    <a:pt x="293" y="371"/>
                  </a:cubicBezTo>
                  <a:cubicBezTo>
                    <a:pt x="307" y="357"/>
                    <a:pt x="307" y="329"/>
                    <a:pt x="293" y="315"/>
                  </a:cubicBezTo>
                  <a:cubicBezTo>
                    <a:pt x="307" y="273"/>
                    <a:pt x="321" y="245"/>
                    <a:pt x="363" y="231"/>
                  </a:cubicBezTo>
                  <a:cubicBezTo>
                    <a:pt x="391" y="245"/>
                    <a:pt x="405" y="273"/>
                    <a:pt x="405" y="301"/>
                  </a:cubicBezTo>
                  <a:cubicBezTo>
                    <a:pt x="405" y="315"/>
                    <a:pt x="391" y="343"/>
                    <a:pt x="391" y="357"/>
                  </a:cubicBezTo>
                  <a:cubicBezTo>
                    <a:pt x="307" y="440"/>
                    <a:pt x="223" y="510"/>
                    <a:pt x="126" y="566"/>
                  </a:cubicBezTo>
                  <a:cubicBezTo>
                    <a:pt x="42" y="608"/>
                    <a:pt x="0" y="705"/>
                    <a:pt x="14" y="789"/>
                  </a:cubicBezTo>
                  <a:cubicBezTo>
                    <a:pt x="36" y="778"/>
                    <a:pt x="64" y="773"/>
                    <a:pt x="99" y="773"/>
                  </a:cubicBezTo>
                  <a:cubicBezTo>
                    <a:pt x="197" y="773"/>
                    <a:pt x="345" y="815"/>
                    <a:pt x="530" y="887"/>
                  </a:cubicBezTo>
                  <a:cubicBezTo>
                    <a:pt x="558" y="817"/>
                    <a:pt x="614" y="747"/>
                    <a:pt x="670" y="692"/>
                  </a:cubicBezTo>
                  <a:cubicBezTo>
                    <a:pt x="600" y="650"/>
                    <a:pt x="502" y="622"/>
                    <a:pt x="418" y="608"/>
                  </a:cubicBezTo>
                  <a:cubicBezTo>
                    <a:pt x="586" y="510"/>
                    <a:pt x="670" y="413"/>
                    <a:pt x="697" y="315"/>
                  </a:cubicBezTo>
                  <a:cubicBezTo>
                    <a:pt x="711" y="217"/>
                    <a:pt x="683" y="134"/>
                    <a:pt x="614" y="78"/>
                  </a:cubicBezTo>
                  <a:cubicBezTo>
                    <a:pt x="558" y="36"/>
                    <a:pt x="516" y="22"/>
                    <a:pt x="460" y="8"/>
                  </a:cubicBezTo>
                  <a:cubicBezTo>
                    <a:pt x="436" y="3"/>
                    <a:pt x="412" y="1"/>
                    <a:pt x="3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4806;p52"/>
            <p:cNvSpPr/>
            <p:nvPr/>
          </p:nvSpPr>
          <p:spPr>
            <a:xfrm>
              <a:off x="3358798" y="3453735"/>
              <a:ext cx="140880" cy="133327"/>
            </a:xfrm>
            <a:custGeom>
              <a:avLst/>
              <a:gdLst/>
              <a:ahLst/>
              <a:cxnLst/>
              <a:rect l="l" t="t" r="r" b="b"/>
              <a:pathLst>
                <a:path w="1660" h="1571" extrusionOk="0">
                  <a:moveTo>
                    <a:pt x="990" y="630"/>
                  </a:moveTo>
                  <a:cubicBezTo>
                    <a:pt x="1116" y="672"/>
                    <a:pt x="1158" y="728"/>
                    <a:pt x="1130" y="840"/>
                  </a:cubicBezTo>
                  <a:cubicBezTo>
                    <a:pt x="1088" y="923"/>
                    <a:pt x="1046" y="979"/>
                    <a:pt x="976" y="1035"/>
                  </a:cubicBezTo>
                  <a:cubicBezTo>
                    <a:pt x="862" y="1150"/>
                    <a:pt x="712" y="1218"/>
                    <a:pt x="548" y="1218"/>
                  </a:cubicBezTo>
                  <a:cubicBezTo>
                    <a:pt x="533" y="1218"/>
                    <a:pt x="518" y="1217"/>
                    <a:pt x="502" y="1216"/>
                  </a:cubicBezTo>
                  <a:cubicBezTo>
                    <a:pt x="446" y="1188"/>
                    <a:pt x="418" y="1133"/>
                    <a:pt x="418" y="1035"/>
                  </a:cubicBezTo>
                  <a:cubicBezTo>
                    <a:pt x="460" y="895"/>
                    <a:pt x="544" y="798"/>
                    <a:pt x="656" y="714"/>
                  </a:cubicBezTo>
                  <a:cubicBezTo>
                    <a:pt x="753" y="658"/>
                    <a:pt x="865" y="630"/>
                    <a:pt x="990" y="630"/>
                  </a:cubicBezTo>
                  <a:close/>
                  <a:moveTo>
                    <a:pt x="1161" y="1"/>
                  </a:moveTo>
                  <a:cubicBezTo>
                    <a:pt x="1117" y="1"/>
                    <a:pt x="1073" y="5"/>
                    <a:pt x="1032" y="17"/>
                  </a:cubicBezTo>
                  <a:cubicBezTo>
                    <a:pt x="893" y="31"/>
                    <a:pt x="753" y="72"/>
                    <a:pt x="614" y="128"/>
                  </a:cubicBezTo>
                  <a:cubicBezTo>
                    <a:pt x="474" y="226"/>
                    <a:pt x="335" y="338"/>
                    <a:pt x="223" y="463"/>
                  </a:cubicBezTo>
                  <a:cubicBezTo>
                    <a:pt x="112" y="603"/>
                    <a:pt x="28" y="784"/>
                    <a:pt x="0" y="965"/>
                  </a:cubicBezTo>
                  <a:cubicBezTo>
                    <a:pt x="0" y="1091"/>
                    <a:pt x="28" y="1230"/>
                    <a:pt x="98" y="1342"/>
                  </a:cubicBezTo>
                  <a:cubicBezTo>
                    <a:pt x="140" y="1426"/>
                    <a:pt x="223" y="1481"/>
                    <a:pt x="321" y="1523"/>
                  </a:cubicBezTo>
                  <a:cubicBezTo>
                    <a:pt x="405" y="1555"/>
                    <a:pt x="496" y="1570"/>
                    <a:pt x="584" y="1570"/>
                  </a:cubicBezTo>
                  <a:cubicBezTo>
                    <a:pt x="613" y="1570"/>
                    <a:pt x="642" y="1568"/>
                    <a:pt x="670" y="1565"/>
                  </a:cubicBezTo>
                  <a:cubicBezTo>
                    <a:pt x="809" y="1537"/>
                    <a:pt x="949" y="1481"/>
                    <a:pt x="1074" y="1398"/>
                  </a:cubicBezTo>
                  <a:cubicBezTo>
                    <a:pt x="1130" y="1370"/>
                    <a:pt x="1186" y="1328"/>
                    <a:pt x="1228" y="1286"/>
                  </a:cubicBezTo>
                  <a:cubicBezTo>
                    <a:pt x="1311" y="1216"/>
                    <a:pt x="1381" y="1133"/>
                    <a:pt x="1437" y="1049"/>
                  </a:cubicBezTo>
                  <a:cubicBezTo>
                    <a:pt x="1520" y="937"/>
                    <a:pt x="1590" y="798"/>
                    <a:pt x="1632" y="658"/>
                  </a:cubicBezTo>
                  <a:cubicBezTo>
                    <a:pt x="1660" y="547"/>
                    <a:pt x="1660" y="421"/>
                    <a:pt x="1632" y="310"/>
                  </a:cubicBezTo>
                  <a:cubicBezTo>
                    <a:pt x="1590" y="170"/>
                    <a:pt x="1479" y="59"/>
                    <a:pt x="1339" y="17"/>
                  </a:cubicBezTo>
                  <a:cubicBezTo>
                    <a:pt x="1283" y="9"/>
                    <a:pt x="1222" y="1"/>
                    <a:pt x="1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4807;p52"/>
            <p:cNvSpPr/>
            <p:nvPr/>
          </p:nvSpPr>
          <p:spPr>
            <a:xfrm>
              <a:off x="1233881" y="2155345"/>
              <a:ext cx="80539" cy="108970"/>
            </a:xfrm>
            <a:custGeom>
              <a:avLst/>
              <a:gdLst/>
              <a:ahLst/>
              <a:cxnLst/>
              <a:rect l="l" t="t" r="r" b="b"/>
              <a:pathLst>
                <a:path w="949" h="1284" extrusionOk="0">
                  <a:moveTo>
                    <a:pt x="712" y="0"/>
                  </a:moveTo>
                  <a:cubicBezTo>
                    <a:pt x="475" y="70"/>
                    <a:pt x="237" y="126"/>
                    <a:pt x="0" y="168"/>
                  </a:cubicBezTo>
                  <a:lnTo>
                    <a:pt x="112" y="851"/>
                  </a:lnTo>
                  <a:cubicBezTo>
                    <a:pt x="168" y="795"/>
                    <a:pt x="237" y="753"/>
                    <a:pt x="307" y="725"/>
                  </a:cubicBezTo>
                  <a:cubicBezTo>
                    <a:pt x="353" y="715"/>
                    <a:pt x="395" y="710"/>
                    <a:pt x="432" y="710"/>
                  </a:cubicBezTo>
                  <a:cubicBezTo>
                    <a:pt x="539" y="710"/>
                    <a:pt x="604" y="754"/>
                    <a:pt x="614" y="837"/>
                  </a:cubicBezTo>
                  <a:cubicBezTo>
                    <a:pt x="614" y="910"/>
                    <a:pt x="571" y="951"/>
                    <a:pt x="486" y="951"/>
                  </a:cubicBezTo>
                  <a:cubicBezTo>
                    <a:pt x="474" y="951"/>
                    <a:pt x="461" y="950"/>
                    <a:pt x="447" y="949"/>
                  </a:cubicBezTo>
                  <a:cubicBezTo>
                    <a:pt x="377" y="921"/>
                    <a:pt x="321" y="893"/>
                    <a:pt x="265" y="851"/>
                  </a:cubicBezTo>
                  <a:cubicBezTo>
                    <a:pt x="210" y="935"/>
                    <a:pt x="140" y="1004"/>
                    <a:pt x="70" y="1088"/>
                  </a:cubicBezTo>
                  <a:cubicBezTo>
                    <a:pt x="196" y="1200"/>
                    <a:pt x="363" y="1269"/>
                    <a:pt x="544" y="1283"/>
                  </a:cubicBezTo>
                  <a:cubicBezTo>
                    <a:pt x="642" y="1283"/>
                    <a:pt x="740" y="1228"/>
                    <a:pt x="823" y="1158"/>
                  </a:cubicBezTo>
                  <a:cubicBezTo>
                    <a:pt x="907" y="1046"/>
                    <a:pt x="949" y="907"/>
                    <a:pt x="949" y="781"/>
                  </a:cubicBezTo>
                  <a:cubicBezTo>
                    <a:pt x="935" y="684"/>
                    <a:pt x="893" y="586"/>
                    <a:pt x="823" y="530"/>
                  </a:cubicBezTo>
                  <a:cubicBezTo>
                    <a:pt x="726" y="446"/>
                    <a:pt x="600" y="405"/>
                    <a:pt x="475" y="405"/>
                  </a:cubicBezTo>
                  <a:cubicBezTo>
                    <a:pt x="419" y="405"/>
                    <a:pt x="377" y="419"/>
                    <a:pt x="335" y="419"/>
                  </a:cubicBezTo>
                  <a:lnTo>
                    <a:pt x="321" y="377"/>
                  </a:lnTo>
                  <a:cubicBezTo>
                    <a:pt x="475" y="335"/>
                    <a:pt x="628" y="307"/>
                    <a:pt x="781" y="307"/>
                  </a:cubicBezTo>
                  <a:cubicBezTo>
                    <a:pt x="754" y="209"/>
                    <a:pt x="726" y="98"/>
                    <a:pt x="7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4808;p52"/>
            <p:cNvSpPr/>
            <p:nvPr/>
          </p:nvSpPr>
          <p:spPr>
            <a:xfrm>
              <a:off x="963917" y="2061821"/>
              <a:ext cx="113807" cy="170753"/>
            </a:xfrm>
            <a:custGeom>
              <a:avLst/>
              <a:gdLst/>
              <a:ahLst/>
              <a:cxnLst/>
              <a:rect l="l" t="t" r="r" b="b"/>
              <a:pathLst>
                <a:path w="1341" h="2012" extrusionOk="0">
                  <a:moveTo>
                    <a:pt x="1033" y="0"/>
                  </a:moveTo>
                  <a:cubicBezTo>
                    <a:pt x="963" y="28"/>
                    <a:pt x="894" y="70"/>
                    <a:pt x="824" y="112"/>
                  </a:cubicBezTo>
                  <a:cubicBezTo>
                    <a:pt x="712" y="168"/>
                    <a:pt x="615" y="237"/>
                    <a:pt x="531" y="321"/>
                  </a:cubicBezTo>
                  <a:cubicBezTo>
                    <a:pt x="406" y="447"/>
                    <a:pt x="294" y="586"/>
                    <a:pt x="196" y="739"/>
                  </a:cubicBezTo>
                  <a:cubicBezTo>
                    <a:pt x="140" y="851"/>
                    <a:pt x="85" y="949"/>
                    <a:pt x="57" y="1060"/>
                  </a:cubicBezTo>
                  <a:cubicBezTo>
                    <a:pt x="1" y="1256"/>
                    <a:pt x="1" y="1465"/>
                    <a:pt x="57" y="1646"/>
                  </a:cubicBezTo>
                  <a:cubicBezTo>
                    <a:pt x="85" y="1716"/>
                    <a:pt x="113" y="1772"/>
                    <a:pt x="154" y="1827"/>
                  </a:cubicBezTo>
                  <a:cubicBezTo>
                    <a:pt x="196" y="1855"/>
                    <a:pt x="224" y="1897"/>
                    <a:pt x="266" y="1911"/>
                  </a:cubicBezTo>
                  <a:cubicBezTo>
                    <a:pt x="375" y="1972"/>
                    <a:pt x="506" y="2011"/>
                    <a:pt x="630" y="2011"/>
                  </a:cubicBezTo>
                  <a:cubicBezTo>
                    <a:pt x="648" y="2011"/>
                    <a:pt x="666" y="2011"/>
                    <a:pt x="684" y="2009"/>
                  </a:cubicBezTo>
                  <a:cubicBezTo>
                    <a:pt x="824" y="1981"/>
                    <a:pt x="950" y="1939"/>
                    <a:pt x="1061" y="1855"/>
                  </a:cubicBezTo>
                  <a:cubicBezTo>
                    <a:pt x="1159" y="1800"/>
                    <a:pt x="1256" y="1730"/>
                    <a:pt x="1340" y="1646"/>
                  </a:cubicBezTo>
                  <a:lnTo>
                    <a:pt x="1103" y="1228"/>
                  </a:lnTo>
                  <a:cubicBezTo>
                    <a:pt x="1103" y="1242"/>
                    <a:pt x="1089" y="1270"/>
                    <a:pt x="1047" y="1311"/>
                  </a:cubicBezTo>
                  <a:cubicBezTo>
                    <a:pt x="977" y="1409"/>
                    <a:pt x="880" y="1479"/>
                    <a:pt x="754" y="1507"/>
                  </a:cubicBezTo>
                  <a:lnTo>
                    <a:pt x="684" y="1507"/>
                  </a:lnTo>
                  <a:cubicBezTo>
                    <a:pt x="573" y="1465"/>
                    <a:pt x="531" y="1339"/>
                    <a:pt x="573" y="1158"/>
                  </a:cubicBezTo>
                  <a:cubicBezTo>
                    <a:pt x="601" y="1046"/>
                    <a:pt x="671" y="949"/>
                    <a:pt x="754" y="865"/>
                  </a:cubicBezTo>
                  <a:cubicBezTo>
                    <a:pt x="838" y="795"/>
                    <a:pt x="936" y="739"/>
                    <a:pt x="1061" y="712"/>
                  </a:cubicBezTo>
                  <a:lnTo>
                    <a:pt x="10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4809;p52"/>
            <p:cNvSpPr/>
            <p:nvPr/>
          </p:nvSpPr>
          <p:spPr>
            <a:xfrm>
              <a:off x="1093001" y="2002583"/>
              <a:ext cx="105405" cy="208435"/>
            </a:xfrm>
            <a:custGeom>
              <a:avLst/>
              <a:gdLst/>
              <a:ahLst/>
              <a:cxnLst/>
              <a:rect l="l" t="t" r="r" b="b"/>
              <a:pathLst>
                <a:path w="1242" h="2456" extrusionOk="0">
                  <a:moveTo>
                    <a:pt x="1144" y="1"/>
                  </a:moveTo>
                  <a:cubicBezTo>
                    <a:pt x="1005" y="98"/>
                    <a:pt x="851" y="182"/>
                    <a:pt x="698" y="238"/>
                  </a:cubicBezTo>
                  <a:cubicBezTo>
                    <a:pt x="726" y="587"/>
                    <a:pt x="754" y="852"/>
                    <a:pt x="768" y="1047"/>
                  </a:cubicBezTo>
                  <a:cubicBezTo>
                    <a:pt x="726" y="1075"/>
                    <a:pt x="684" y="1103"/>
                    <a:pt x="642" y="1117"/>
                  </a:cubicBezTo>
                  <a:lnTo>
                    <a:pt x="544" y="1186"/>
                  </a:lnTo>
                  <a:cubicBezTo>
                    <a:pt x="516" y="796"/>
                    <a:pt x="475" y="405"/>
                    <a:pt x="475" y="15"/>
                  </a:cubicBezTo>
                  <a:cubicBezTo>
                    <a:pt x="321" y="98"/>
                    <a:pt x="168" y="168"/>
                    <a:pt x="0" y="238"/>
                  </a:cubicBezTo>
                  <a:cubicBezTo>
                    <a:pt x="84" y="921"/>
                    <a:pt x="140" y="1661"/>
                    <a:pt x="182" y="2442"/>
                  </a:cubicBezTo>
                  <a:lnTo>
                    <a:pt x="377" y="2330"/>
                  </a:lnTo>
                  <a:lnTo>
                    <a:pt x="600" y="2205"/>
                  </a:lnTo>
                  <a:cubicBezTo>
                    <a:pt x="572" y="1898"/>
                    <a:pt x="558" y="1730"/>
                    <a:pt x="558" y="1675"/>
                  </a:cubicBezTo>
                  <a:lnTo>
                    <a:pt x="782" y="1549"/>
                  </a:lnTo>
                  <a:cubicBezTo>
                    <a:pt x="795" y="1981"/>
                    <a:pt x="823" y="2288"/>
                    <a:pt x="851" y="2456"/>
                  </a:cubicBezTo>
                  <a:cubicBezTo>
                    <a:pt x="907" y="2400"/>
                    <a:pt x="991" y="2344"/>
                    <a:pt x="1033" y="2316"/>
                  </a:cubicBezTo>
                  <a:cubicBezTo>
                    <a:pt x="1074" y="2274"/>
                    <a:pt x="1130" y="2233"/>
                    <a:pt x="1200" y="2191"/>
                  </a:cubicBezTo>
                  <a:lnTo>
                    <a:pt x="1242" y="2163"/>
                  </a:lnTo>
                  <a:cubicBezTo>
                    <a:pt x="1186" y="1730"/>
                    <a:pt x="1158" y="1005"/>
                    <a:pt x="1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4810;p52"/>
            <p:cNvSpPr/>
            <p:nvPr/>
          </p:nvSpPr>
          <p:spPr>
            <a:xfrm>
              <a:off x="1567666" y="2274839"/>
              <a:ext cx="112534" cy="170838"/>
            </a:xfrm>
            <a:custGeom>
              <a:avLst/>
              <a:gdLst/>
              <a:ahLst/>
              <a:cxnLst/>
              <a:rect l="l" t="t" r="r" b="b"/>
              <a:pathLst>
                <a:path w="1326" h="2013" extrusionOk="0">
                  <a:moveTo>
                    <a:pt x="1033" y="1"/>
                  </a:moveTo>
                  <a:cubicBezTo>
                    <a:pt x="949" y="29"/>
                    <a:pt x="880" y="71"/>
                    <a:pt x="824" y="113"/>
                  </a:cubicBezTo>
                  <a:cubicBezTo>
                    <a:pt x="712" y="168"/>
                    <a:pt x="615" y="238"/>
                    <a:pt x="531" y="336"/>
                  </a:cubicBezTo>
                  <a:cubicBezTo>
                    <a:pt x="405" y="461"/>
                    <a:pt x="294" y="601"/>
                    <a:pt x="196" y="740"/>
                  </a:cubicBezTo>
                  <a:cubicBezTo>
                    <a:pt x="140" y="852"/>
                    <a:pt x="84" y="949"/>
                    <a:pt x="57" y="1075"/>
                  </a:cubicBezTo>
                  <a:cubicBezTo>
                    <a:pt x="1" y="1256"/>
                    <a:pt x="1" y="1466"/>
                    <a:pt x="57" y="1647"/>
                  </a:cubicBezTo>
                  <a:cubicBezTo>
                    <a:pt x="71" y="1717"/>
                    <a:pt x="112" y="1772"/>
                    <a:pt x="154" y="1828"/>
                  </a:cubicBezTo>
                  <a:cubicBezTo>
                    <a:pt x="182" y="1856"/>
                    <a:pt x="224" y="1898"/>
                    <a:pt x="266" y="1926"/>
                  </a:cubicBezTo>
                  <a:cubicBezTo>
                    <a:pt x="375" y="1974"/>
                    <a:pt x="494" y="2012"/>
                    <a:pt x="624" y="2012"/>
                  </a:cubicBezTo>
                  <a:cubicBezTo>
                    <a:pt x="644" y="2012"/>
                    <a:pt x="664" y="2011"/>
                    <a:pt x="684" y="2010"/>
                  </a:cubicBezTo>
                  <a:cubicBezTo>
                    <a:pt x="810" y="1982"/>
                    <a:pt x="935" y="1940"/>
                    <a:pt x="1047" y="1856"/>
                  </a:cubicBezTo>
                  <a:cubicBezTo>
                    <a:pt x="1159" y="1800"/>
                    <a:pt x="1242" y="1731"/>
                    <a:pt x="1326" y="1647"/>
                  </a:cubicBezTo>
                  <a:lnTo>
                    <a:pt x="1089" y="1228"/>
                  </a:lnTo>
                  <a:cubicBezTo>
                    <a:pt x="1075" y="1256"/>
                    <a:pt x="1061" y="1284"/>
                    <a:pt x="1047" y="1312"/>
                  </a:cubicBezTo>
                  <a:cubicBezTo>
                    <a:pt x="963" y="1410"/>
                    <a:pt x="866" y="1479"/>
                    <a:pt x="754" y="1507"/>
                  </a:cubicBezTo>
                  <a:lnTo>
                    <a:pt x="670" y="1507"/>
                  </a:lnTo>
                  <a:cubicBezTo>
                    <a:pt x="559" y="1466"/>
                    <a:pt x="531" y="1340"/>
                    <a:pt x="559" y="1159"/>
                  </a:cubicBezTo>
                  <a:cubicBezTo>
                    <a:pt x="601" y="1047"/>
                    <a:pt x="670" y="949"/>
                    <a:pt x="754" y="866"/>
                  </a:cubicBezTo>
                  <a:cubicBezTo>
                    <a:pt x="838" y="796"/>
                    <a:pt x="935" y="740"/>
                    <a:pt x="1047" y="726"/>
                  </a:cubicBezTo>
                  <a:lnTo>
                    <a:pt x="10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4811;p52"/>
            <p:cNvSpPr/>
            <p:nvPr/>
          </p:nvSpPr>
          <p:spPr>
            <a:xfrm>
              <a:off x="1696749" y="2215686"/>
              <a:ext cx="104217" cy="208435"/>
            </a:xfrm>
            <a:custGeom>
              <a:avLst/>
              <a:gdLst/>
              <a:ahLst/>
              <a:cxnLst/>
              <a:rect l="l" t="t" r="r" b="b"/>
              <a:pathLst>
                <a:path w="1228" h="2456" extrusionOk="0">
                  <a:moveTo>
                    <a:pt x="1144" y="0"/>
                  </a:moveTo>
                  <a:cubicBezTo>
                    <a:pt x="991" y="98"/>
                    <a:pt x="851" y="182"/>
                    <a:pt x="684" y="238"/>
                  </a:cubicBezTo>
                  <a:cubicBezTo>
                    <a:pt x="726" y="586"/>
                    <a:pt x="739" y="851"/>
                    <a:pt x="753" y="1047"/>
                  </a:cubicBezTo>
                  <a:lnTo>
                    <a:pt x="642" y="1116"/>
                  </a:lnTo>
                  <a:cubicBezTo>
                    <a:pt x="600" y="1144"/>
                    <a:pt x="572" y="1158"/>
                    <a:pt x="544" y="1186"/>
                  </a:cubicBezTo>
                  <a:cubicBezTo>
                    <a:pt x="502" y="796"/>
                    <a:pt x="474" y="405"/>
                    <a:pt x="474" y="14"/>
                  </a:cubicBezTo>
                  <a:cubicBezTo>
                    <a:pt x="321" y="98"/>
                    <a:pt x="168" y="168"/>
                    <a:pt x="0" y="224"/>
                  </a:cubicBezTo>
                  <a:cubicBezTo>
                    <a:pt x="70" y="921"/>
                    <a:pt x="140" y="1660"/>
                    <a:pt x="168" y="2442"/>
                  </a:cubicBezTo>
                  <a:lnTo>
                    <a:pt x="377" y="2330"/>
                  </a:lnTo>
                  <a:lnTo>
                    <a:pt x="586" y="2190"/>
                  </a:lnTo>
                  <a:cubicBezTo>
                    <a:pt x="558" y="1898"/>
                    <a:pt x="544" y="1730"/>
                    <a:pt x="544" y="1674"/>
                  </a:cubicBezTo>
                  <a:lnTo>
                    <a:pt x="767" y="1549"/>
                  </a:lnTo>
                  <a:cubicBezTo>
                    <a:pt x="795" y="1981"/>
                    <a:pt x="823" y="2288"/>
                    <a:pt x="851" y="2455"/>
                  </a:cubicBezTo>
                  <a:cubicBezTo>
                    <a:pt x="907" y="2414"/>
                    <a:pt x="963" y="2358"/>
                    <a:pt x="1018" y="2316"/>
                  </a:cubicBezTo>
                  <a:cubicBezTo>
                    <a:pt x="1074" y="2274"/>
                    <a:pt x="1130" y="2232"/>
                    <a:pt x="1200" y="2190"/>
                  </a:cubicBezTo>
                  <a:lnTo>
                    <a:pt x="1228" y="2163"/>
                  </a:lnTo>
                  <a:cubicBezTo>
                    <a:pt x="1186" y="1730"/>
                    <a:pt x="1158" y="1019"/>
                    <a:pt x="1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4812;p52"/>
            <p:cNvSpPr/>
            <p:nvPr/>
          </p:nvSpPr>
          <p:spPr>
            <a:xfrm>
              <a:off x="1265791" y="2476824"/>
              <a:ext cx="100738" cy="122464"/>
            </a:xfrm>
            <a:custGeom>
              <a:avLst/>
              <a:gdLst/>
              <a:ahLst/>
              <a:cxnLst/>
              <a:rect l="l" t="t" r="r" b="b"/>
              <a:pathLst>
                <a:path w="1187" h="1443" extrusionOk="0">
                  <a:moveTo>
                    <a:pt x="646" y="1"/>
                  </a:moveTo>
                  <a:cubicBezTo>
                    <a:pt x="622" y="1"/>
                    <a:pt x="597" y="3"/>
                    <a:pt x="573" y="6"/>
                  </a:cubicBezTo>
                  <a:cubicBezTo>
                    <a:pt x="350" y="6"/>
                    <a:pt x="140" y="146"/>
                    <a:pt x="43" y="355"/>
                  </a:cubicBezTo>
                  <a:cubicBezTo>
                    <a:pt x="1" y="480"/>
                    <a:pt x="15" y="606"/>
                    <a:pt x="71" y="718"/>
                  </a:cubicBezTo>
                  <a:cubicBezTo>
                    <a:pt x="196" y="662"/>
                    <a:pt x="322" y="648"/>
                    <a:pt x="461" y="648"/>
                  </a:cubicBezTo>
                  <a:cubicBezTo>
                    <a:pt x="461" y="606"/>
                    <a:pt x="447" y="578"/>
                    <a:pt x="433" y="550"/>
                  </a:cubicBezTo>
                  <a:cubicBezTo>
                    <a:pt x="433" y="494"/>
                    <a:pt x="461" y="439"/>
                    <a:pt x="503" y="411"/>
                  </a:cubicBezTo>
                  <a:cubicBezTo>
                    <a:pt x="573" y="411"/>
                    <a:pt x="615" y="439"/>
                    <a:pt x="615" y="494"/>
                  </a:cubicBezTo>
                  <a:cubicBezTo>
                    <a:pt x="615" y="522"/>
                    <a:pt x="601" y="550"/>
                    <a:pt x="601" y="578"/>
                  </a:cubicBezTo>
                  <a:cubicBezTo>
                    <a:pt x="517" y="745"/>
                    <a:pt x="405" y="899"/>
                    <a:pt x="266" y="1038"/>
                  </a:cubicBezTo>
                  <a:cubicBezTo>
                    <a:pt x="140" y="1136"/>
                    <a:pt x="99" y="1289"/>
                    <a:pt x="154" y="1443"/>
                  </a:cubicBezTo>
                  <a:cubicBezTo>
                    <a:pt x="228" y="1386"/>
                    <a:pt x="358" y="1357"/>
                    <a:pt x="545" y="1357"/>
                  </a:cubicBezTo>
                  <a:cubicBezTo>
                    <a:pt x="679" y="1357"/>
                    <a:pt x="841" y="1372"/>
                    <a:pt x="1033" y="1401"/>
                  </a:cubicBezTo>
                  <a:cubicBezTo>
                    <a:pt x="1047" y="1262"/>
                    <a:pt x="1103" y="1136"/>
                    <a:pt x="1187" y="1024"/>
                  </a:cubicBezTo>
                  <a:cubicBezTo>
                    <a:pt x="1096" y="997"/>
                    <a:pt x="1001" y="982"/>
                    <a:pt x="903" y="982"/>
                  </a:cubicBezTo>
                  <a:cubicBezTo>
                    <a:pt x="849" y="982"/>
                    <a:pt x="795" y="987"/>
                    <a:pt x="740" y="996"/>
                  </a:cubicBezTo>
                  <a:cubicBezTo>
                    <a:pt x="977" y="773"/>
                    <a:pt x="1089" y="578"/>
                    <a:pt x="1075" y="411"/>
                  </a:cubicBezTo>
                  <a:cubicBezTo>
                    <a:pt x="1075" y="257"/>
                    <a:pt x="991" y="118"/>
                    <a:pt x="852" y="48"/>
                  </a:cubicBezTo>
                  <a:cubicBezTo>
                    <a:pt x="789" y="17"/>
                    <a:pt x="718" y="1"/>
                    <a:pt x="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4813;p52"/>
            <p:cNvSpPr/>
            <p:nvPr/>
          </p:nvSpPr>
          <p:spPr>
            <a:xfrm>
              <a:off x="1004229" y="2406299"/>
              <a:ext cx="112534" cy="169650"/>
            </a:xfrm>
            <a:custGeom>
              <a:avLst/>
              <a:gdLst/>
              <a:ahLst/>
              <a:cxnLst/>
              <a:rect l="l" t="t" r="r" b="b"/>
              <a:pathLst>
                <a:path w="1326" h="1999" extrusionOk="0">
                  <a:moveTo>
                    <a:pt x="1032" y="0"/>
                  </a:moveTo>
                  <a:cubicBezTo>
                    <a:pt x="963" y="14"/>
                    <a:pt x="893" y="56"/>
                    <a:pt x="823" y="98"/>
                  </a:cubicBezTo>
                  <a:cubicBezTo>
                    <a:pt x="712" y="154"/>
                    <a:pt x="614" y="237"/>
                    <a:pt x="530" y="321"/>
                  </a:cubicBezTo>
                  <a:cubicBezTo>
                    <a:pt x="405" y="447"/>
                    <a:pt x="293" y="586"/>
                    <a:pt x="209" y="740"/>
                  </a:cubicBezTo>
                  <a:cubicBezTo>
                    <a:pt x="140" y="837"/>
                    <a:pt x="98" y="949"/>
                    <a:pt x="56" y="1060"/>
                  </a:cubicBezTo>
                  <a:cubicBezTo>
                    <a:pt x="0" y="1242"/>
                    <a:pt x="0" y="1451"/>
                    <a:pt x="56" y="1646"/>
                  </a:cubicBezTo>
                  <a:cubicBezTo>
                    <a:pt x="70" y="1702"/>
                    <a:pt x="112" y="1758"/>
                    <a:pt x="154" y="1814"/>
                  </a:cubicBezTo>
                  <a:cubicBezTo>
                    <a:pt x="182" y="1855"/>
                    <a:pt x="223" y="1883"/>
                    <a:pt x="265" y="1911"/>
                  </a:cubicBezTo>
                  <a:cubicBezTo>
                    <a:pt x="370" y="1969"/>
                    <a:pt x="484" y="1998"/>
                    <a:pt x="608" y="1998"/>
                  </a:cubicBezTo>
                  <a:cubicBezTo>
                    <a:pt x="633" y="1998"/>
                    <a:pt x="658" y="1997"/>
                    <a:pt x="684" y="1995"/>
                  </a:cubicBezTo>
                  <a:cubicBezTo>
                    <a:pt x="809" y="1967"/>
                    <a:pt x="935" y="1925"/>
                    <a:pt x="1046" y="1855"/>
                  </a:cubicBezTo>
                  <a:cubicBezTo>
                    <a:pt x="1158" y="1786"/>
                    <a:pt x="1242" y="1716"/>
                    <a:pt x="1325" y="1632"/>
                  </a:cubicBezTo>
                  <a:lnTo>
                    <a:pt x="1088" y="1214"/>
                  </a:lnTo>
                  <a:cubicBezTo>
                    <a:pt x="1088" y="1228"/>
                    <a:pt x="1074" y="1256"/>
                    <a:pt x="1046" y="1297"/>
                  </a:cubicBezTo>
                  <a:cubicBezTo>
                    <a:pt x="963" y="1395"/>
                    <a:pt x="865" y="1465"/>
                    <a:pt x="753" y="1507"/>
                  </a:cubicBezTo>
                  <a:lnTo>
                    <a:pt x="670" y="1507"/>
                  </a:lnTo>
                  <a:cubicBezTo>
                    <a:pt x="558" y="1451"/>
                    <a:pt x="530" y="1325"/>
                    <a:pt x="558" y="1158"/>
                  </a:cubicBezTo>
                  <a:cubicBezTo>
                    <a:pt x="600" y="1046"/>
                    <a:pt x="656" y="935"/>
                    <a:pt x="753" y="865"/>
                  </a:cubicBezTo>
                  <a:cubicBezTo>
                    <a:pt x="837" y="781"/>
                    <a:pt x="935" y="726"/>
                    <a:pt x="1046" y="712"/>
                  </a:cubicBezTo>
                  <a:lnTo>
                    <a:pt x="10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4814;p52"/>
            <p:cNvSpPr/>
            <p:nvPr/>
          </p:nvSpPr>
          <p:spPr>
            <a:xfrm>
              <a:off x="1132040" y="2345873"/>
              <a:ext cx="105490" cy="209623"/>
            </a:xfrm>
            <a:custGeom>
              <a:avLst/>
              <a:gdLst/>
              <a:ahLst/>
              <a:cxnLst/>
              <a:rect l="l" t="t" r="r" b="b"/>
              <a:pathLst>
                <a:path w="1243" h="2470" extrusionOk="0">
                  <a:moveTo>
                    <a:pt x="1144" y="1"/>
                  </a:moveTo>
                  <a:cubicBezTo>
                    <a:pt x="1005" y="98"/>
                    <a:pt x="852" y="182"/>
                    <a:pt x="698" y="252"/>
                  </a:cubicBezTo>
                  <a:cubicBezTo>
                    <a:pt x="726" y="601"/>
                    <a:pt x="754" y="866"/>
                    <a:pt x="768" y="1047"/>
                  </a:cubicBezTo>
                  <a:cubicBezTo>
                    <a:pt x="726" y="1075"/>
                    <a:pt x="684" y="1103"/>
                    <a:pt x="656" y="1131"/>
                  </a:cubicBezTo>
                  <a:cubicBezTo>
                    <a:pt x="642" y="1131"/>
                    <a:pt x="614" y="1145"/>
                    <a:pt x="559" y="1186"/>
                  </a:cubicBezTo>
                  <a:cubicBezTo>
                    <a:pt x="517" y="796"/>
                    <a:pt x="489" y="405"/>
                    <a:pt x="489" y="15"/>
                  </a:cubicBezTo>
                  <a:cubicBezTo>
                    <a:pt x="335" y="98"/>
                    <a:pt x="168" y="168"/>
                    <a:pt x="1" y="238"/>
                  </a:cubicBezTo>
                  <a:cubicBezTo>
                    <a:pt x="84" y="921"/>
                    <a:pt x="140" y="1661"/>
                    <a:pt x="182" y="2442"/>
                  </a:cubicBezTo>
                  <a:lnTo>
                    <a:pt x="377" y="2330"/>
                  </a:lnTo>
                  <a:lnTo>
                    <a:pt x="600" y="2205"/>
                  </a:lnTo>
                  <a:cubicBezTo>
                    <a:pt x="573" y="1912"/>
                    <a:pt x="559" y="1730"/>
                    <a:pt x="559" y="1689"/>
                  </a:cubicBezTo>
                  <a:lnTo>
                    <a:pt x="782" y="1563"/>
                  </a:lnTo>
                  <a:cubicBezTo>
                    <a:pt x="810" y="1982"/>
                    <a:pt x="824" y="2288"/>
                    <a:pt x="866" y="2470"/>
                  </a:cubicBezTo>
                  <a:cubicBezTo>
                    <a:pt x="907" y="2414"/>
                    <a:pt x="977" y="2358"/>
                    <a:pt x="1033" y="2316"/>
                  </a:cubicBezTo>
                  <a:cubicBezTo>
                    <a:pt x="1089" y="2274"/>
                    <a:pt x="1144" y="2233"/>
                    <a:pt x="1214" y="2191"/>
                  </a:cubicBezTo>
                  <a:lnTo>
                    <a:pt x="1242" y="2177"/>
                  </a:lnTo>
                  <a:cubicBezTo>
                    <a:pt x="1186" y="1744"/>
                    <a:pt x="1158" y="1019"/>
                    <a:pt x="1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4815;p52"/>
            <p:cNvSpPr/>
            <p:nvPr/>
          </p:nvSpPr>
          <p:spPr>
            <a:xfrm>
              <a:off x="1362880" y="2236988"/>
              <a:ext cx="163455" cy="95985"/>
            </a:xfrm>
            <a:custGeom>
              <a:avLst/>
              <a:gdLst/>
              <a:ahLst/>
              <a:cxnLst/>
              <a:rect l="l" t="t" r="r" b="b"/>
              <a:pathLst>
                <a:path w="1926" h="1131" extrusionOk="0">
                  <a:moveTo>
                    <a:pt x="1" y="1"/>
                  </a:moveTo>
                  <a:lnTo>
                    <a:pt x="1" y="1"/>
                  </a:lnTo>
                  <a:cubicBezTo>
                    <a:pt x="1" y="1"/>
                    <a:pt x="15" y="15"/>
                    <a:pt x="70" y="56"/>
                  </a:cubicBezTo>
                  <a:cubicBezTo>
                    <a:pt x="126" y="98"/>
                    <a:pt x="196" y="140"/>
                    <a:pt x="280" y="210"/>
                  </a:cubicBezTo>
                  <a:cubicBezTo>
                    <a:pt x="447" y="321"/>
                    <a:pt x="684" y="475"/>
                    <a:pt x="935" y="614"/>
                  </a:cubicBezTo>
                  <a:cubicBezTo>
                    <a:pt x="1172" y="754"/>
                    <a:pt x="1409" y="893"/>
                    <a:pt x="1605" y="977"/>
                  </a:cubicBezTo>
                  <a:cubicBezTo>
                    <a:pt x="1702" y="1033"/>
                    <a:pt x="1786" y="1061"/>
                    <a:pt x="1842" y="1089"/>
                  </a:cubicBezTo>
                  <a:cubicBezTo>
                    <a:pt x="1898" y="1116"/>
                    <a:pt x="1926" y="1130"/>
                    <a:pt x="1926" y="1130"/>
                  </a:cubicBezTo>
                  <a:lnTo>
                    <a:pt x="1856" y="1061"/>
                  </a:lnTo>
                  <a:cubicBezTo>
                    <a:pt x="1800" y="1033"/>
                    <a:pt x="1730" y="977"/>
                    <a:pt x="1647" y="921"/>
                  </a:cubicBezTo>
                  <a:cubicBezTo>
                    <a:pt x="1465" y="796"/>
                    <a:pt x="1228" y="642"/>
                    <a:pt x="991" y="503"/>
                  </a:cubicBezTo>
                  <a:cubicBezTo>
                    <a:pt x="754" y="363"/>
                    <a:pt x="503" y="238"/>
                    <a:pt x="321" y="140"/>
                  </a:cubicBezTo>
                  <a:cubicBezTo>
                    <a:pt x="224" y="98"/>
                    <a:pt x="140" y="56"/>
                    <a:pt x="84" y="42"/>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4816;p52"/>
            <p:cNvSpPr/>
            <p:nvPr/>
          </p:nvSpPr>
          <p:spPr>
            <a:xfrm>
              <a:off x="1381805" y="2435833"/>
              <a:ext cx="170584" cy="83000"/>
            </a:xfrm>
            <a:custGeom>
              <a:avLst/>
              <a:gdLst/>
              <a:ahLst/>
              <a:cxnLst/>
              <a:rect l="l" t="t" r="r" b="b"/>
              <a:pathLst>
                <a:path w="2010" h="978" extrusionOk="0">
                  <a:moveTo>
                    <a:pt x="2009" y="1"/>
                  </a:moveTo>
                  <a:lnTo>
                    <a:pt x="1912" y="29"/>
                  </a:lnTo>
                  <a:cubicBezTo>
                    <a:pt x="1856" y="57"/>
                    <a:pt x="1772" y="85"/>
                    <a:pt x="1675" y="113"/>
                  </a:cubicBezTo>
                  <a:cubicBezTo>
                    <a:pt x="1479" y="196"/>
                    <a:pt x="1228" y="308"/>
                    <a:pt x="977" y="433"/>
                  </a:cubicBezTo>
                  <a:cubicBezTo>
                    <a:pt x="726" y="545"/>
                    <a:pt x="475" y="684"/>
                    <a:pt x="294" y="782"/>
                  </a:cubicBezTo>
                  <a:cubicBezTo>
                    <a:pt x="210" y="838"/>
                    <a:pt x="126" y="894"/>
                    <a:pt x="85" y="922"/>
                  </a:cubicBezTo>
                  <a:lnTo>
                    <a:pt x="1" y="977"/>
                  </a:lnTo>
                  <a:lnTo>
                    <a:pt x="85" y="935"/>
                  </a:lnTo>
                  <a:cubicBezTo>
                    <a:pt x="154" y="922"/>
                    <a:pt x="238" y="894"/>
                    <a:pt x="336" y="852"/>
                  </a:cubicBezTo>
                  <a:cubicBezTo>
                    <a:pt x="517" y="768"/>
                    <a:pt x="768" y="657"/>
                    <a:pt x="1033" y="545"/>
                  </a:cubicBezTo>
                  <a:cubicBezTo>
                    <a:pt x="1284" y="419"/>
                    <a:pt x="1535" y="294"/>
                    <a:pt x="1703" y="182"/>
                  </a:cubicBezTo>
                  <a:cubicBezTo>
                    <a:pt x="1800" y="126"/>
                    <a:pt x="1870" y="85"/>
                    <a:pt x="1926" y="57"/>
                  </a:cubicBezTo>
                  <a:lnTo>
                    <a:pt x="20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4817;p52"/>
            <p:cNvSpPr/>
            <p:nvPr/>
          </p:nvSpPr>
          <p:spPr>
            <a:xfrm>
              <a:off x="2874628" y="2959127"/>
              <a:ext cx="135024" cy="201475"/>
            </a:xfrm>
            <a:custGeom>
              <a:avLst/>
              <a:gdLst/>
              <a:ahLst/>
              <a:cxnLst/>
              <a:rect l="l" t="t" r="r" b="b"/>
              <a:pathLst>
                <a:path w="1591" h="2374" extrusionOk="0">
                  <a:moveTo>
                    <a:pt x="795" y="0"/>
                  </a:moveTo>
                  <a:cubicBezTo>
                    <a:pt x="725" y="56"/>
                    <a:pt x="656" y="112"/>
                    <a:pt x="600" y="182"/>
                  </a:cubicBezTo>
                  <a:cubicBezTo>
                    <a:pt x="488" y="265"/>
                    <a:pt x="405" y="377"/>
                    <a:pt x="335" y="488"/>
                  </a:cubicBezTo>
                  <a:cubicBezTo>
                    <a:pt x="223" y="670"/>
                    <a:pt x="140" y="851"/>
                    <a:pt x="84" y="1046"/>
                  </a:cubicBezTo>
                  <a:cubicBezTo>
                    <a:pt x="42" y="1172"/>
                    <a:pt x="14" y="1311"/>
                    <a:pt x="14" y="1451"/>
                  </a:cubicBezTo>
                  <a:cubicBezTo>
                    <a:pt x="0" y="1674"/>
                    <a:pt x="42" y="1897"/>
                    <a:pt x="167" y="2106"/>
                  </a:cubicBezTo>
                  <a:cubicBezTo>
                    <a:pt x="209" y="2176"/>
                    <a:pt x="265" y="2232"/>
                    <a:pt x="321" y="2274"/>
                  </a:cubicBezTo>
                  <a:cubicBezTo>
                    <a:pt x="363" y="2302"/>
                    <a:pt x="419" y="2330"/>
                    <a:pt x="474" y="2344"/>
                  </a:cubicBezTo>
                  <a:cubicBezTo>
                    <a:pt x="546" y="2363"/>
                    <a:pt x="623" y="2373"/>
                    <a:pt x="700" y="2373"/>
                  </a:cubicBezTo>
                  <a:cubicBezTo>
                    <a:pt x="790" y="2373"/>
                    <a:pt x="880" y="2360"/>
                    <a:pt x="963" y="2330"/>
                  </a:cubicBezTo>
                  <a:cubicBezTo>
                    <a:pt x="1102" y="2260"/>
                    <a:pt x="1228" y="2176"/>
                    <a:pt x="1339" y="2065"/>
                  </a:cubicBezTo>
                  <a:cubicBezTo>
                    <a:pt x="1437" y="1967"/>
                    <a:pt x="1520" y="1869"/>
                    <a:pt x="1590" y="1744"/>
                  </a:cubicBezTo>
                  <a:lnTo>
                    <a:pt x="1214" y="1353"/>
                  </a:lnTo>
                  <a:cubicBezTo>
                    <a:pt x="1200" y="1381"/>
                    <a:pt x="1186" y="1423"/>
                    <a:pt x="1172" y="1451"/>
                  </a:cubicBezTo>
                  <a:cubicBezTo>
                    <a:pt x="1116" y="1590"/>
                    <a:pt x="1018" y="1688"/>
                    <a:pt x="907" y="1758"/>
                  </a:cubicBezTo>
                  <a:lnTo>
                    <a:pt x="823" y="1786"/>
                  </a:lnTo>
                  <a:cubicBezTo>
                    <a:pt x="684" y="1758"/>
                    <a:pt x="600" y="1646"/>
                    <a:pt x="600" y="1437"/>
                  </a:cubicBezTo>
                  <a:cubicBezTo>
                    <a:pt x="614" y="1297"/>
                    <a:pt x="656" y="1158"/>
                    <a:pt x="725" y="1046"/>
                  </a:cubicBezTo>
                  <a:cubicBezTo>
                    <a:pt x="795" y="935"/>
                    <a:pt x="893" y="851"/>
                    <a:pt x="1018" y="795"/>
                  </a:cubicBezTo>
                  <a:lnTo>
                    <a:pt x="7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4818;p52"/>
            <p:cNvSpPr/>
            <p:nvPr/>
          </p:nvSpPr>
          <p:spPr>
            <a:xfrm>
              <a:off x="2961023" y="2879775"/>
              <a:ext cx="161079" cy="253414"/>
            </a:xfrm>
            <a:custGeom>
              <a:avLst/>
              <a:gdLst/>
              <a:ahLst/>
              <a:cxnLst/>
              <a:rect l="l" t="t" r="r" b="b"/>
              <a:pathLst>
                <a:path w="1898" h="2986" extrusionOk="0">
                  <a:moveTo>
                    <a:pt x="1200" y="1"/>
                  </a:moveTo>
                  <a:cubicBezTo>
                    <a:pt x="1060" y="140"/>
                    <a:pt x="921" y="280"/>
                    <a:pt x="767" y="391"/>
                  </a:cubicBezTo>
                  <a:cubicBezTo>
                    <a:pt x="893" y="768"/>
                    <a:pt x="991" y="1047"/>
                    <a:pt x="1060" y="1256"/>
                  </a:cubicBezTo>
                  <a:cubicBezTo>
                    <a:pt x="1019" y="1312"/>
                    <a:pt x="991" y="1354"/>
                    <a:pt x="949" y="1382"/>
                  </a:cubicBezTo>
                  <a:cubicBezTo>
                    <a:pt x="921" y="1409"/>
                    <a:pt x="893" y="1451"/>
                    <a:pt x="865" y="1479"/>
                  </a:cubicBezTo>
                  <a:cubicBezTo>
                    <a:pt x="712" y="1061"/>
                    <a:pt x="572" y="628"/>
                    <a:pt x="461" y="196"/>
                  </a:cubicBezTo>
                  <a:cubicBezTo>
                    <a:pt x="307" y="321"/>
                    <a:pt x="154" y="447"/>
                    <a:pt x="0" y="559"/>
                  </a:cubicBezTo>
                  <a:cubicBezTo>
                    <a:pt x="279" y="1312"/>
                    <a:pt x="544" y="2121"/>
                    <a:pt x="809" y="2986"/>
                  </a:cubicBezTo>
                  <a:lnTo>
                    <a:pt x="991" y="2804"/>
                  </a:lnTo>
                  <a:lnTo>
                    <a:pt x="1200" y="2595"/>
                  </a:lnTo>
                  <a:cubicBezTo>
                    <a:pt x="1088" y="2274"/>
                    <a:pt x="1032" y="2093"/>
                    <a:pt x="1019" y="2037"/>
                  </a:cubicBezTo>
                  <a:lnTo>
                    <a:pt x="1228" y="1828"/>
                  </a:lnTo>
                  <a:cubicBezTo>
                    <a:pt x="1367" y="2302"/>
                    <a:pt x="1493" y="2623"/>
                    <a:pt x="1563" y="2818"/>
                  </a:cubicBezTo>
                  <a:cubicBezTo>
                    <a:pt x="1618" y="2749"/>
                    <a:pt x="1660" y="2679"/>
                    <a:pt x="1716" y="2609"/>
                  </a:cubicBezTo>
                  <a:cubicBezTo>
                    <a:pt x="1758" y="2539"/>
                    <a:pt x="1814" y="2484"/>
                    <a:pt x="1869" y="2414"/>
                  </a:cubicBezTo>
                  <a:lnTo>
                    <a:pt x="1897" y="2386"/>
                  </a:lnTo>
                  <a:cubicBezTo>
                    <a:pt x="1730" y="1912"/>
                    <a:pt x="1493" y="1117"/>
                    <a:pt x="1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4819;p52"/>
            <p:cNvSpPr/>
            <p:nvPr/>
          </p:nvSpPr>
          <p:spPr>
            <a:xfrm>
              <a:off x="3143319" y="3011490"/>
              <a:ext cx="84104" cy="92590"/>
            </a:xfrm>
            <a:custGeom>
              <a:avLst/>
              <a:gdLst/>
              <a:ahLst/>
              <a:cxnLst/>
              <a:rect l="l" t="t" r="r" b="b"/>
              <a:pathLst>
                <a:path w="991" h="1091" extrusionOk="0">
                  <a:moveTo>
                    <a:pt x="521" y="0"/>
                  </a:moveTo>
                  <a:cubicBezTo>
                    <a:pt x="488" y="0"/>
                    <a:pt x="453" y="8"/>
                    <a:pt x="419" y="25"/>
                  </a:cubicBezTo>
                  <a:cubicBezTo>
                    <a:pt x="251" y="67"/>
                    <a:pt x="98" y="178"/>
                    <a:pt x="0" y="332"/>
                  </a:cubicBezTo>
                  <a:cubicBezTo>
                    <a:pt x="42" y="415"/>
                    <a:pt x="112" y="471"/>
                    <a:pt x="196" y="527"/>
                  </a:cubicBezTo>
                  <a:cubicBezTo>
                    <a:pt x="265" y="401"/>
                    <a:pt x="335" y="332"/>
                    <a:pt x="391" y="332"/>
                  </a:cubicBezTo>
                  <a:cubicBezTo>
                    <a:pt x="433" y="332"/>
                    <a:pt x="461" y="374"/>
                    <a:pt x="447" y="415"/>
                  </a:cubicBezTo>
                  <a:cubicBezTo>
                    <a:pt x="419" y="471"/>
                    <a:pt x="363" y="513"/>
                    <a:pt x="321" y="541"/>
                  </a:cubicBezTo>
                  <a:cubicBezTo>
                    <a:pt x="321" y="597"/>
                    <a:pt x="349" y="639"/>
                    <a:pt x="391" y="694"/>
                  </a:cubicBezTo>
                  <a:cubicBezTo>
                    <a:pt x="461" y="660"/>
                    <a:pt x="516" y="642"/>
                    <a:pt x="560" y="642"/>
                  </a:cubicBezTo>
                  <a:cubicBezTo>
                    <a:pt x="604" y="642"/>
                    <a:pt x="635" y="660"/>
                    <a:pt x="656" y="694"/>
                  </a:cubicBezTo>
                  <a:cubicBezTo>
                    <a:pt x="684" y="792"/>
                    <a:pt x="628" y="862"/>
                    <a:pt x="475" y="862"/>
                  </a:cubicBezTo>
                  <a:cubicBezTo>
                    <a:pt x="405" y="848"/>
                    <a:pt x="321" y="820"/>
                    <a:pt x="265" y="778"/>
                  </a:cubicBezTo>
                  <a:cubicBezTo>
                    <a:pt x="224" y="848"/>
                    <a:pt x="196" y="918"/>
                    <a:pt x="182" y="1001"/>
                  </a:cubicBezTo>
                  <a:cubicBezTo>
                    <a:pt x="288" y="1059"/>
                    <a:pt x="400" y="1090"/>
                    <a:pt x="510" y="1090"/>
                  </a:cubicBezTo>
                  <a:cubicBezTo>
                    <a:pt x="560" y="1090"/>
                    <a:pt x="608" y="1084"/>
                    <a:pt x="656" y="1071"/>
                  </a:cubicBezTo>
                  <a:cubicBezTo>
                    <a:pt x="768" y="1043"/>
                    <a:pt x="865" y="973"/>
                    <a:pt x="921" y="876"/>
                  </a:cubicBezTo>
                  <a:cubicBezTo>
                    <a:pt x="991" y="750"/>
                    <a:pt x="977" y="583"/>
                    <a:pt x="865" y="485"/>
                  </a:cubicBezTo>
                  <a:cubicBezTo>
                    <a:pt x="809" y="457"/>
                    <a:pt x="740" y="429"/>
                    <a:pt x="684" y="429"/>
                  </a:cubicBezTo>
                  <a:cubicBezTo>
                    <a:pt x="740" y="360"/>
                    <a:pt x="754" y="276"/>
                    <a:pt x="754" y="192"/>
                  </a:cubicBezTo>
                  <a:cubicBezTo>
                    <a:pt x="722" y="76"/>
                    <a:pt x="626"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4820;p52"/>
            <p:cNvSpPr/>
            <p:nvPr/>
          </p:nvSpPr>
          <p:spPr>
            <a:xfrm>
              <a:off x="1597284" y="1603705"/>
              <a:ext cx="389542" cy="421452"/>
            </a:xfrm>
            <a:custGeom>
              <a:avLst/>
              <a:gdLst/>
              <a:ahLst/>
              <a:cxnLst/>
              <a:rect l="l" t="t" r="r" b="b"/>
              <a:pathLst>
                <a:path w="4590" h="4966" extrusionOk="0">
                  <a:moveTo>
                    <a:pt x="168" y="0"/>
                  </a:moveTo>
                  <a:lnTo>
                    <a:pt x="1" y="335"/>
                  </a:lnTo>
                  <a:lnTo>
                    <a:pt x="4171" y="4687"/>
                  </a:lnTo>
                  <a:lnTo>
                    <a:pt x="4241" y="4966"/>
                  </a:lnTo>
                  <a:lnTo>
                    <a:pt x="4590" y="4464"/>
                  </a:lnTo>
                  <a:lnTo>
                    <a:pt x="4520" y="4213"/>
                  </a:lnTo>
                  <a:lnTo>
                    <a:pt x="531" y="42"/>
                  </a:lnTo>
                  <a:lnTo>
                    <a:pt x="168" y="0"/>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4821;p52"/>
            <p:cNvSpPr/>
            <p:nvPr/>
          </p:nvSpPr>
          <p:spPr>
            <a:xfrm>
              <a:off x="1726283" y="1615502"/>
              <a:ext cx="294915" cy="339809"/>
            </a:xfrm>
            <a:custGeom>
              <a:avLst/>
              <a:gdLst/>
              <a:ahLst/>
              <a:cxnLst/>
              <a:rect l="l" t="t" r="r" b="b"/>
              <a:pathLst>
                <a:path w="3475" h="4004" extrusionOk="0">
                  <a:moveTo>
                    <a:pt x="1" y="1"/>
                  </a:moveTo>
                  <a:lnTo>
                    <a:pt x="3237" y="3739"/>
                  </a:lnTo>
                  <a:lnTo>
                    <a:pt x="3293" y="4004"/>
                  </a:lnTo>
                  <a:lnTo>
                    <a:pt x="3474" y="3739"/>
                  </a:lnTo>
                  <a:lnTo>
                    <a:pt x="3418" y="3488"/>
                  </a:lnTo>
                  <a:lnTo>
                    <a:pt x="405" y="42"/>
                  </a:lnTo>
                  <a:lnTo>
                    <a:pt x="1" y="1"/>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wipe(left)">
                                      <p:cBhvr>
                                        <p:cTn id="7" dur="50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8"/>
                                        </p:tgtEl>
                                        <p:attrNameLst>
                                          <p:attrName>style.visibility</p:attrName>
                                        </p:attrNameLst>
                                      </p:cBhvr>
                                      <p:to>
                                        <p:strVal val="visible"/>
                                      </p:to>
                                    </p:set>
                                    <p:anim calcmode="lin" valueType="num">
                                      <p:cBhvr>
                                        <p:cTn id="12" dur="500" fill="hold"/>
                                        <p:tgtEl>
                                          <p:spTgt spid="148"/>
                                        </p:tgtEl>
                                        <p:attrNameLst>
                                          <p:attrName>ppt_w</p:attrName>
                                        </p:attrNameLst>
                                      </p:cBhvr>
                                      <p:tavLst>
                                        <p:tav tm="0">
                                          <p:val>
                                            <p:fltVal val="0"/>
                                          </p:val>
                                        </p:tav>
                                        <p:tav tm="100000">
                                          <p:val>
                                            <p:strVal val="#ppt_w"/>
                                          </p:val>
                                        </p:tav>
                                      </p:tavLst>
                                    </p:anim>
                                    <p:anim calcmode="lin" valueType="num">
                                      <p:cBhvr>
                                        <p:cTn id="13" dur="500" fill="hold"/>
                                        <p:tgtEl>
                                          <p:spTgt spid="148"/>
                                        </p:tgtEl>
                                        <p:attrNameLst>
                                          <p:attrName>ppt_h</p:attrName>
                                        </p:attrNameLst>
                                      </p:cBhvr>
                                      <p:tavLst>
                                        <p:tav tm="0">
                                          <p:val>
                                            <p:fltVal val="0"/>
                                          </p:val>
                                        </p:tav>
                                        <p:tav tm="100000">
                                          <p:val>
                                            <p:strVal val="#ppt_h"/>
                                          </p:val>
                                        </p:tav>
                                      </p:tavLst>
                                    </p:anim>
                                    <p:animEffect transition="in" filter="fade">
                                      <p:cBhvr>
                                        <p:cTn id="14"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51"/>
        <p:cNvGrpSpPr/>
        <p:nvPr/>
      </p:nvGrpSpPr>
      <p:grpSpPr>
        <a:xfrm>
          <a:off x="0" y="0"/>
          <a:ext cx="0" cy="0"/>
          <a:chOff x="0" y="0"/>
          <a:chExt cx="0" cy="0"/>
        </a:xfrm>
      </p:grpSpPr>
      <p:grpSp>
        <p:nvGrpSpPr>
          <p:cNvPr id="16" name="Group 15"/>
          <p:cNvGrpSpPr/>
          <p:nvPr/>
        </p:nvGrpSpPr>
        <p:grpSpPr>
          <a:xfrm>
            <a:off x="399144" y="575662"/>
            <a:ext cx="8345712" cy="1803615"/>
            <a:chOff x="281178" y="3028239"/>
            <a:chExt cx="8345712" cy="1803615"/>
          </a:xfrm>
        </p:grpSpPr>
        <p:sp>
          <p:nvSpPr>
            <p:cNvPr id="178" name="TextBox 177"/>
            <p:cNvSpPr txBox="1"/>
            <p:nvPr/>
          </p:nvSpPr>
          <p:spPr>
            <a:xfrm>
              <a:off x="609600" y="3665444"/>
              <a:ext cx="7924944" cy="1166410"/>
            </a:xfrm>
            <a:prstGeom prst="rect">
              <a:avLst/>
            </a:prstGeom>
            <a:noFill/>
          </p:spPr>
          <p:txBody>
            <a:bodyPr wrap="square">
              <a:spAutoFit/>
            </a:bodyPr>
            <a:lstStyle/>
            <a:p>
              <a:pPr algn="just">
                <a:lnSpc>
                  <a:spcPct val="120000"/>
                </a:lnSpc>
              </a:pPr>
              <a:r>
                <a:rPr lang="vi-VN" sz="2000" dirty="0">
                  <a:solidFill>
                    <a:schemeClr val="bg1"/>
                  </a:solidFill>
                </a:rPr>
                <a:t>Biết phân tử magnesium oxide hình thành bởi các ion Mg</a:t>
              </a:r>
              <a:r>
                <a:rPr lang="vi-VN" sz="2000" baseline="30000" dirty="0">
                  <a:solidFill>
                    <a:schemeClr val="bg1"/>
                  </a:solidFill>
                </a:rPr>
                <a:t>2+ </a:t>
              </a:r>
              <a:r>
                <a:rPr lang="vi-VN" sz="2000" dirty="0">
                  <a:solidFill>
                    <a:schemeClr val="bg1"/>
                  </a:solidFill>
                </a:rPr>
                <a:t>và O</a:t>
              </a:r>
              <a:r>
                <a:rPr lang="vi-VN" sz="2000" baseline="30000" dirty="0">
                  <a:solidFill>
                    <a:schemeClr val="bg1"/>
                  </a:solidFill>
                </a:rPr>
                <a:t>2–. </a:t>
              </a:r>
              <a:r>
                <a:rPr lang="vi-VN" sz="2000" dirty="0">
                  <a:solidFill>
                    <a:schemeClr val="bg1"/>
                  </a:solidFill>
                </a:rPr>
                <a:t>Vận dụng quy tắc octet, trình bày sự hình thành các ion trên từ những nguyên tử tương ứng.</a:t>
              </a:r>
              <a:endParaRPr lang="en-US" sz="2000" dirty="0">
                <a:solidFill>
                  <a:schemeClr val="bg1"/>
                </a:solidFill>
              </a:endParaRPr>
            </a:p>
          </p:txBody>
        </p:sp>
        <p:sp>
          <p:nvSpPr>
            <p:cNvPr id="179" name="Rectangle 178"/>
            <p:cNvSpPr/>
            <p:nvPr/>
          </p:nvSpPr>
          <p:spPr>
            <a:xfrm>
              <a:off x="517110" y="3515567"/>
              <a:ext cx="8109780" cy="131628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pic>
          <p:nvPicPr>
            <p:cNvPr id="180" name="Picture 179" descr="Icon&#10;&#10;Description automatically generated"/>
            <p:cNvPicPr>
              <a:picLocks noChangeAspect="1"/>
            </p:cNvPicPr>
            <p:nvPr/>
          </p:nvPicPr>
          <p:blipFill>
            <a:blip r:embed="rId1"/>
            <a:stretch>
              <a:fillRect/>
            </a:stretch>
          </p:blipFill>
          <p:spPr>
            <a:xfrm>
              <a:off x="281178" y="3028239"/>
              <a:ext cx="682605" cy="662050"/>
            </a:xfrm>
            <a:prstGeom prst="rect">
              <a:avLst/>
            </a:prstGeom>
          </p:spPr>
        </p:pic>
      </p:grpSp>
      <p:pic>
        <p:nvPicPr>
          <p:cNvPr id="67" name="Picture 66" descr="Icon&#10;&#10;Description automatically generated"/>
          <p:cNvPicPr>
            <a:picLocks noChangeAspect="1"/>
          </p:cNvPicPr>
          <p:nvPr/>
        </p:nvPicPr>
        <p:blipFill>
          <a:blip r:embed="rId2"/>
          <a:stretch>
            <a:fillRect/>
          </a:stretch>
        </p:blipFill>
        <p:spPr>
          <a:xfrm>
            <a:off x="639212" y="2858169"/>
            <a:ext cx="2438095" cy="24380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wipe(down)">
                                      <p:cBhvr>
                                        <p:cTn id="10"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97230" y="480060"/>
            <a:ext cx="1261110" cy="572907"/>
            <a:chOff x="1028700" y="502920"/>
            <a:chExt cx="1261110" cy="572907"/>
          </a:xfrm>
        </p:grpSpPr>
        <p:sp>
          <p:nvSpPr>
            <p:cNvPr id="21" name="Rectangle 20"/>
            <p:cNvSpPr/>
            <p:nvPr/>
          </p:nvSpPr>
          <p:spPr>
            <a:xfrm>
              <a:off x="1146810" y="614162"/>
              <a:ext cx="1143000" cy="46166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28700" y="502920"/>
              <a:ext cx="1143000" cy="461665"/>
            </a:xfrm>
            <a:prstGeom prst="rect">
              <a:avLst/>
            </a:prstGeom>
            <a:solidFill>
              <a:schemeClr val="bg1"/>
            </a:solidFill>
          </p:spPr>
          <p:txBody>
            <a:bodyPr wrap="square" rtlCol="0">
              <a:spAutoFit/>
            </a:bodyPr>
            <a:lstStyle/>
            <a:p>
              <a:r>
                <a:rPr lang="vi-VN" sz="2400">
                  <a:solidFill>
                    <a:schemeClr val="tx1"/>
                  </a:solidFill>
                </a:rPr>
                <a:t>Bài tập</a:t>
              </a:r>
              <a:endParaRPr lang="en-US" sz="2400">
                <a:solidFill>
                  <a:schemeClr val="tx1"/>
                </a:solidFill>
              </a:endParaRPr>
            </a:p>
          </p:txBody>
        </p:sp>
        <p:sp>
          <p:nvSpPr>
            <p:cNvPr id="5" name="Rectangle 4"/>
            <p:cNvSpPr/>
            <p:nvPr/>
          </p:nvSpPr>
          <p:spPr>
            <a:xfrm>
              <a:off x="1028700" y="502920"/>
              <a:ext cx="1143000" cy="46166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074420" y="3475390"/>
            <a:ext cx="1584960" cy="400110"/>
          </a:xfrm>
          <a:prstGeom prst="rect">
            <a:avLst/>
          </a:prstGeom>
          <a:noFill/>
        </p:spPr>
        <p:txBody>
          <a:bodyPr wrap="square">
            <a:spAutoFit/>
          </a:bodyPr>
          <a:lstStyle/>
          <a:p>
            <a:r>
              <a:rPr lang="en-US" sz="2000">
                <a:solidFill>
                  <a:schemeClr val="bg1"/>
                </a:solidFill>
              </a:rPr>
              <a:t>A. Fluorine. </a:t>
            </a:r>
            <a:endParaRPr lang="en-US" sz="2000">
              <a:solidFill>
                <a:schemeClr val="bg1"/>
              </a:solidFill>
            </a:endParaRPr>
          </a:p>
        </p:txBody>
      </p:sp>
      <p:sp>
        <p:nvSpPr>
          <p:cNvPr id="12" name="TextBox 11"/>
          <p:cNvSpPr txBox="1"/>
          <p:nvPr/>
        </p:nvSpPr>
        <p:spPr>
          <a:xfrm>
            <a:off x="2838450" y="3475390"/>
            <a:ext cx="1584960" cy="400110"/>
          </a:xfrm>
          <a:prstGeom prst="rect">
            <a:avLst/>
          </a:prstGeom>
          <a:noFill/>
        </p:spPr>
        <p:txBody>
          <a:bodyPr wrap="square">
            <a:spAutoFit/>
          </a:bodyPr>
          <a:lstStyle/>
          <a:p>
            <a:r>
              <a:rPr lang="en-US" sz="2000">
                <a:solidFill>
                  <a:schemeClr val="bg1"/>
                </a:solidFill>
              </a:rPr>
              <a:t>B. Oxygen. </a:t>
            </a:r>
            <a:endParaRPr lang="en-US" sz="2000">
              <a:solidFill>
                <a:schemeClr val="bg1"/>
              </a:solidFill>
            </a:endParaRPr>
          </a:p>
        </p:txBody>
      </p:sp>
      <p:sp>
        <p:nvSpPr>
          <p:cNvPr id="14" name="TextBox 13"/>
          <p:cNvSpPr txBox="1"/>
          <p:nvPr/>
        </p:nvSpPr>
        <p:spPr>
          <a:xfrm>
            <a:off x="4602480" y="3475390"/>
            <a:ext cx="1870710" cy="400110"/>
          </a:xfrm>
          <a:prstGeom prst="rect">
            <a:avLst/>
          </a:prstGeom>
          <a:noFill/>
        </p:spPr>
        <p:txBody>
          <a:bodyPr wrap="square">
            <a:spAutoFit/>
          </a:bodyPr>
          <a:lstStyle/>
          <a:p>
            <a:r>
              <a:rPr lang="en-US" sz="2000">
                <a:solidFill>
                  <a:schemeClr val="bg1"/>
                </a:solidFill>
              </a:rPr>
              <a:t>C. Hydrogen. </a:t>
            </a:r>
            <a:endParaRPr lang="en-US" sz="2000">
              <a:solidFill>
                <a:schemeClr val="bg1"/>
              </a:solidFill>
            </a:endParaRPr>
          </a:p>
        </p:txBody>
      </p:sp>
      <p:sp>
        <p:nvSpPr>
          <p:cNvPr id="16" name="TextBox 15"/>
          <p:cNvSpPr txBox="1"/>
          <p:nvPr/>
        </p:nvSpPr>
        <p:spPr>
          <a:xfrm>
            <a:off x="6652260" y="3475390"/>
            <a:ext cx="1752600" cy="400110"/>
          </a:xfrm>
          <a:prstGeom prst="rect">
            <a:avLst/>
          </a:prstGeom>
          <a:noFill/>
        </p:spPr>
        <p:txBody>
          <a:bodyPr wrap="square">
            <a:spAutoFit/>
          </a:bodyPr>
          <a:lstStyle/>
          <a:p>
            <a:r>
              <a:rPr lang="en-US" sz="2000">
                <a:solidFill>
                  <a:schemeClr val="bg1"/>
                </a:solidFill>
              </a:rPr>
              <a:t>D. Chlorine.</a:t>
            </a:r>
            <a:endParaRPr lang="en-US" sz="2000">
              <a:solidFill>
                <a:schemeClr val="bg1"/>
              </a:solidFill>
            </a:endParaRPr>
          </a:p>
        </p:txBody>
      </p:sp>
      <p:grpSp>
        <p:nvGrpSpPr>
          <p:cNvPr id="22" name="Group 21"/>
          <p:cNvGrpSpPr/>
          <p:nvPr/>
        </p:nvGrpSpPr>
        <p:grpSpPr>
          <a:xfrm>
            <a:off x="290513" y="1679660"/>
            <a:ext cx="8555353" cy="1257850"/>
            <a:chOff x="217171" y="1405340"/>
            <a:chExt cx="8555353" cy="1257850"/>
          </a:xfrm>
        </p:grpSpPr>
        <p:sp>
          <p:nvSpPr>
            <p:cNvPr id="17" name="Rectangle 16"/>
            <p:cNvSpPr/>
            <p:nvPr/>
          </p:nvSpPr>
          <p:spPr>
            <a:xfrm>
              <a:off x="617219" y="1405340"/>
              <a:ext cx="8155305" cy="125785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7289" y="1405340"/>
              <a:ext cx="7440931" cy="1166410"/>
            </a:xfrm>
            <a:prstGeom prst="rect">
              <a:avLst/>
            </a:prstGeom>
            <a:noFill/>
          </p:spPr>
          <p:txBody>
            <a:bodyPr wrap="square">
              <a:spAutoFit/>
            </a:bodyPr>
            <a:lstStyle/>
            <a:p>
              <a:pPr algn="just">
                <a:lnSpc>
                  <a:spcPct val="120000"/>
                </a:lnSpc>
              </a:pPr>
              <a:r>
                <a:rPr lang="vi-VN" sz="2000" dirty="0">
                  <a:solidFill>
                    <a:schemeClr val="bg1"/>
                  </a:solidFill>
                </a:rPr>
                <a:t>Nguyên tử của nguyên tố nào sau đây có xu hướng đạt cấu hình electron bền vững của khí hiếm argon khi tham gia hình thành liên kết hoá học ?</a:t>
              </a:r>
              <a:endParaRPr lang="en-US" sz="2000" dirty="0">
                <a:solidFill>
                  <a:schemeClr val="bg1"/>
                </a:solidFill>
              </a:endParaRPr>
            </a:p>
          </p:txBody>
        </p:sp>
        <p:grpSp>
          <p:nvGrpSpPr>
            <p:cNvPr id="18" name="Group 17"/>
            <p:cNvGrpSpPr/>
            <p:nvPr/>
          </p:nvGrpSpPr>
          <p:grpSpPr>
            <a:xfrm>
              <a:off x="217171" y="1757712"/>
              <a:ext cx="994409" cy="461665"/>
              <a:chOff x="1028700" y="502920"/>
              <a:chExt cx="1183822" cy="461665"/>
            </a:xfrm>
          </p:grpSpPr>
          <p:sp>
            <p:nvSpPr>
              <p:cNvPr id="20" name="Rectangle 19"/>
              <p:cNvSpPr/>
              <p:nvPr/>
            </p:nvSpPr>
            <p:spPr>
              <a:xfrm>
                <a:off x="1028700" y="502920"/>
                <a:ext cx="1143000" cy="461665"/>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69522" y="541615"/>
                <a:ext cx="1143000" cy="400110"/>
              </a:xfrm>
              <a:prstGeom prst="rect">
                <a:avLst/>
              </a:prstGeom>
              <a:noFill/>
            </p:spPr>
            <p:txBody>
              <a:bodyPr wrap="square" rtlCol="0">
                <a:spAutoFit/>
              </a:bodyPr>
              <a:lstStyle/>
              <a:p>
                <a:r>
                  <a:rPr lang="vi-VN" sz="2000" b="1">
                    <a:solidFill>
                      <a:schemeClr val="tx1"/>
                    </a:solidFill>
                  </a:rPr>
                  <a:t>Câu 1</a:t>
                </a:r>
                <a:endParaRPr lang="en-US" sz="2000" b="1">
                  <a:solidFill>
                    <a:schemeClr val="tx1"/>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97230" y="480060"/>
            <a:ext cx="1261110" cy="572907"/>
            <a:chOff x="1028700" y="502920"/>
            <a:chExt cx="1261110" cy="572907"/>
          </a:xfrm>
        </p:grpSpPr>
        <p:sp>
          <p:nvSpPr>
            <p:cNvPr id="21" name="Rectangle 20"/>
            <p:cNvSpPr/>
            <p:nvPr/>
          </p:nvSpPr>
          <p:spPr>
            <a:xfrm>
              <a:off x="1146810" y="614162"/>
              <a:ext cx="1143000" cy="46166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28700" y="502920"/>
              <a:ext cx="1143000" cy="461665"/>
            </a:xfrm>
            <a:prstGeom prst="rect">
              <a:avLst/>
            </a:prstGeom>
            <a:solidFill>
              <a:schemeClr val="bg1"/>
            </a:solidFill>
          </p:spPr>
          <p:txBody>
            <a:bodyPr wrap="square" rtlCol="0">
              <a:spAutoFit/>
            </a:bodyPr>
            <a:lstStyle/>
            <a:p>
              <a:r>
                <a:rPr lang="vi-VN" sz="2400">
                  <a:solidFill>
                    <a:schemeClr val="tx1"/>
                  </a:solidFill>
                </a:rPr>
                <a:t>Bài tập</a:t>
              </a:r>
              <a:endParaRPr lang="en-US" sz="2400">
                <a:solidFill>
                  <a:schemeClr val="tx1"/>
                </a:solidFill>
              </a:endParaRPr>
            </a:p>
          </p:txBody>
        </p:sp>
        <p:sp>
          <p:nvSpPr>
            <p:cNvPr id="5" name="Rectangle 4"/>
            <p:cNvSpPr/>
            <p:nvPr/>
          </p:nvSpPr>
          <p:spPr>
            <a:xfrm>
              <a:off x="1028700" y="502920"/>
              <a:ext cx="1143000" cy="46166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028700" y="3475390"/>
            <a:ext cx="1752600" cy="400110"/>
          </a:xfrm>
          <a:prstGeom prst="rect">
            <a:avLst/>
          </a:prstGeom>
          <a:noFill/>
        </p:spPr>
        <p:txBody>
          <a:bodyPr wrap="square">
            <a:spAutoFit/>
          </a:bodyPr>
          <a:lstStyle/>
          <a:p>
            <a:r>
              <a:rPr lang="en-US" sz="2000">
                <a:solidFill>
                  <a:schemeClr val="bg1"/>
                </a:solidFill>
              </a:rPr>
              <a:t>A. 2 electron. </a:t>
            </a:r>
            <a:endParaRPr lang="en-US" sz="2000">
              <a:solidFill>
                <a:schemeClr val="bg1"/>
              </a:solidFill>
            </a:endParaRPr>
          </a:p>
        </p:txBody>
      </p:sp>
      <p:sp>
        <p:nvSpPr>
          <p:cNvPr id="12" name="TextBox 11"/>
          <p:cNvSpPr txBox="1"/>
          <p:nvPr/>
        </p:nvSpPr>
        <p:spPr>
          <a:xfrm>
            <a:off x="2872740" y="3475390"/>
            <a:ext cx="1699260" cy="400110"/>
          </a:xfrm>
          <a:prstGeom prst="rect">
            <a:avLst/>
          </a:prstGeom>
          <a:noFill/>
        </p:spPr>
        <p:txBody>
          <a:bodyPr wrap="square">
            <a:spAutoFit/>
          </a:bodyPr>
          <a:lstStyle/>
          <a:p>
            <a:r>
              <a:rPr lang="en-US" sz="2000">
                <a:solidFill>
                  <a:schemeClr val="bg1"/>
                </a:solidFill>
              </a:rPr>
              <a:t>B. 3 electron. </a:t>
            </a:r>
            <a:endParaRPr lang="en-US" sz="2000">
              <a:solidFill>
                <a:schemeClr val="bg1"/>
              </a:solidFill>
            </a:endParaRPr>
          </a:p>
        </p:txBody>
      </p:sp>
      <p:sp>
        <p:nvSpPr>
          <p:cNvPr id="14" name="TextBox 13"/>
          <p:cNvSpPr txBox="1"/>
          <p:nvPr/>
        </p:nvSpPr>
        <p:spPr>
          <a:xfrm>
            <a:off x="4625340" y="3475390"/>
            <a:ext cx="1870710" cy="400110"/>
          </a:xfrm>
          <a:prstGeom prst="rect">
            <a:avLst/>
          </a:prstGeom>
          <a:noFill/>
        </p:spPr>
        <p:txBody>
          <a:bodyPr wrap="square">
            <a:spAutoFit/>
          </a:bodyPr>
          <a:lstStyle/>
          <a:p>
            <a:r>
              <a:rPr lang="en-US" sz="2000">
                <a:solidFill>
                  <a:schemeClr val="bg1"/>
                </a:solidFill>
              </a:rPr>
              <a:t>C. 1 electron. </a:t>
            </a:r>
            <a:endParaRPr lang="en-US" sz="2000">
              <a:solidFill>
                <a:schemeClr val="bg1"/>
              </a:solidFill>
            </a:endParaRPr>
          </a:p>
        </p:txBody>
      </p:sp>
      <p:sp>
        <p:nvSpPr>
          <p:cNvPr id="16" name="TextBox 15"/>
          <p:cNvSpPr txBox="1"/>
          <p:nvPr/>
        </p:nvSpPr>
        <p:spPr>
          <a:xfrm>
            <a:off x="6652260" y="3475390"/>
            <a:ext cx="1752600" cy="400110"/>
          </a:xfrm>
          <a:prstGeom prst="rect">
            <a:avLst/>
          </a:prstGeom>
          <a:noFill/>
        </p:spPr>
        <p:txBody>
          <a:bodyPr wrap="square">
            <a:spAutoFit/>
          </a:bodyPr>
          <a:lstStyle/>
          <a:p>
            <a:r>
              <a:rPr lang="en-US" sz="2000">
                <a:solidFill>
                  <a:schemeClr val="bg1"/>
                </a:solidFill>
              </a:rPr>
              <a:t>D. 4 electron.</a:t>
            </a:r>
            <a:endParaRPr lang="en-US" sz="2000">
              <a:solidFill>
                <a:schemeClr val="bg1"/>
              </a:solidFill>
            </a:endParaRPr>
          </a:p>
        </p:txBody>
      </p:sp>
      <p:grpSp>
        <p:nvGrpSpPr>
          <p:cNvPr id="22" name="Group 21"/>
          <p:cNvGrpSpPr/>
          <p:nvPr/>
        </p:nvGrpSpPr>
        <p:grpSpPr>
          <a:xfrm>
            <a:off x="576263" y="1864325"/>
            <a:ext cx="7870509" cy="808340"/>
            <a:chOff x="217171" y="1590005"/>
            <a:chExt cx="7870509" cy="808340"/>
          </a:xfrm>
        </p:grpSpPr>
        <p:sp>
          <p:nvSpPr>
            <p:cNvPr id="17" name="Rectangle 16"/>
            <p:cNvSpPr/>
            <p:nvPr/>
          </p:nvSpPr>
          <p:spPr>
            <a:xfrm>
              <a:off x="617220" y="1590005"/>
              <a:ext cx="7470460" cy="80834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45869" y="1590005"/>
              <a:ext cx="6841809" cy="797078"/>
            </a:xfrm>
            <a:prstGeom prst="rect">
              <a:avLst/>
            </a:prstGeom>
            <a:noFill/>
          </p:spPr>
          <p:txBody>
            <a:bodyPr wrap="square">
              <a:spAutoFit/>
            </a:bodyPr>
            <a:lstStyle/>
            <a:p>
              <a:pPr algn="just">
                <a:lnSpc>
                  <a:spcPct val="120000"/>
                </a:lnSpc>
              </a:pPr>
              <a:r>
                <a:rPr lang="vi-VN" sz="2000">
                  <a:solidFill>
                    <a:schemeClr val="bg1"/>
                  </a:solidFill>
                </a:rPr>
                <a:t>Để đạt quy tắc octet, nguyên tử của nguyên tố potassium (Z = 19) phải nhường đi.</a:t>
              </a:r>
              <a:endParaRPr lang="en-US" sz="2000">
                <a:solidFill>
                  <a:schemeClr val="bg1"/>
                </a:solidFill>
              </a:endParaRPr>
            </a:p>
          </p:txBody>
        </p:sp>
        <p:grpSp>
          <p:nvGrpSpPr>
            <p:cNvPr id="18" name="Group 17"/>
            <p:cNvGrpSpPr/>
            <p:nvPr/>
          </p:nvGrpSpPr>
          <p:grpSpPr>
            <a:xfrm>
              <a:off x="217171" y="1757712"/>
              <a:ext cx="994409" cy="461665"/>
              <a:chOff x="1028700" y="502920"/>
              <a:chExt cx="1183822" cy="461665"/>
            </a:xfrm>
          </p:grpSpPr>
          <p:sp>
            <p:nvSpPr>
              <p:cNvPr id="20" name="Rectangle 19"/>
              <p:cNvSpPr/>
              <p:nvPr/>
            </p:nvSpPr>
            <p:spPr>
              <a:xfrm>
                <a:off x="1028700" y="502920"/>
                <a:ext cx="1143000" cy="461665"/>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69522" y="541615"/>
                <a:ext cx="1143000" cy="400110"/>
              </a:xfrm>
              <a:prstGeom prst="rect">
                <a:avLst/>
              </a:prstGeom>
              <a:noFill/>
            </p:spPr>
            <p:txBody>
              <a:bodyPr wrap="square" rtlCol="0">
                <a:spAutoFit/>
              </a:bodyPr>
              <a:lstStyle/>
              <a:p>
                <a:r>
                  <a:rPr lang="vi-VN" sz="2000" b="1">
                    <a:solidFill>
                      <a:schemeClr val="tx1"/>
                    </a:solidFill>
                  </a:rPr>
                  <a:t>Câu 2</a:t>
                </a:r>
                <a:endParaRPr lang="en-US" sz="2000" b="1">
                  <a:solidFill>
                    <a:schemeClr val="tx1"/>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97230" y="480060"/>
            <a:ext cx="1261110" cy="572907"/>
            <a:chOff x="1028700" y="502920"/>
            <a:chExt cx="1261110" cy="572907"/>
          </a:xfrm>
        </p:grpSpPr>
        <p:sp>
          <p:nvSpPr>
            <p:cNvPr id="21" name="Rectangle 20"/>
            <p:cNvSpPr/>
            <p:nvPr/>
          </p:nvSpPr>
          <p:spPr>
            <a:xfrm>
              <a:off x="1146810" y="614162"/>
              <a:ext cx="1143000" cy="46166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28700" y="502920"/>
              <a:ext cx="1143000" cy="461665"/>
            </a:xfrm>
            <a:prstGeom prst="rect">
              <a:avLst/>
            </a:prstGeom>
            <a:solidFill>
              <a:schemeClr val="bg1"/>
            </a:solidFill>
          </p:spPr>
          <p:txBody>
            <a:bodyPr wrap="square" rtlCol="0">
              <a:spAutoFit/>
            </a:bodyPr>
            <a:lstStyle/>
            <a:p>
              <a:r>
                <a:rPr lang="vi-VN" sz="2400">
                  <a:solidFill>
                    <a:schemeClr val="tx1"/>
                  </a:solidFill>
                </a:rPr>
                <a:t>Bài tập</a:t>
              </a:r>
              <a:endParaRPr lang="en-US" sz="2400">
                <a:solidFill>
                  <a:schemeClr val="tx1"/>
                </a:solidFill>
              </a:endParaRPr>
            </a:p>
          </p:txBody>
        </p:sp>
        <p:sp>
          <p:nvSpPr>
            <p:cNvPr id="5" name="Rectangle 4"/>
            <p:cNvSpPr/>
            <p:nvPr/>
          </p:nvSpPr>
          <p:spPr>
            <a:xfrm>
              <a:off x="1028700" y="502920"/>
              <a:ext cx="1143000" cy="46166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576263" y="1668110"/>
            <a:ext cx="8110537" cy="1498000"/>
            <a:chOff x="217171" y="1393790"/>
            <a:chExt cx="8110537" cy="1498000"/>
          </a:xfrm>
        </p:grpSpPr>
        <p:sp>
          <p:nvSpPr>
            <p:cNvPr id="17" name="Rectangle 16"/>
            <p:cNvSpPr/>
            <p:nvPr/>
          </p:nvSpPr>
          <p:spPr>
            <a:xfrm>
              <a:off x="617220" y="1393790"/>
              <a:ext cx="7710488" cy="14980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45869" y="1590005"/>
              <a:ext cx="6962776" cy="1166410"/>
            </a:xfrm>
            <a:prstGeom prst="rect">
              <a:avLst/>
            </a:prstGeom>
            <a:noFill/>
          </p:spPr>
          <p:txBody>
            <a:bodyPr wrap="square">
              <a:spAutoFit/>
            </a:bodyPr>
            <a:lstStyle/>
            <a:p>
              <a:pPr algn="just">
                <a:lnSpc>
                  <a:spcPct val="120000"/>
                </a:lnSpc>
              </a:pPr>
              <a:r>
                <a:rPr lang="vi-VN" sz="2000">
                  <a:solidFill>
                    <a:schemeClr val="bg1"/>
                  </a:solidFill>
                </a:rPr>
                <a:t>Vận dụng quy tắc octet, trình bày sơ đồ mô tả sự hình thành phân tử potassium chloride (KCl) từ nguyên tử của các nguyên tố potassium và chlorine.</a:t>
              </a:r>
              <a:endParaRPr lang="en-US" sz="2000">
                <a:solidFill>
                  <a:schemeClr val="bg1"/>
                </a:solidFill>
              </a:endParaRPr>
            </a:p>
          </p:txBody>
        </p:sp>
        <p:grpSp>
          <p:nvGrpSpPr>
            <p:cNvPr id="18" name="Group 17"/>
            <p:cNvGrpSpPr/>
            <p:nvPr/>
          </p:nvGrpSpPr>
          <p:grpSpPr>
            <a:xfrm>
              <a:off x="217171" y="1757712"/>
              <a:ext cx="994409" cy="461665"/>
              <a:chOff x="1028700" y="502920"/>
              <a:chExt cx="1183822" cy="461665"/>
            </a:xfrm>
          </p:grpSpPr>
          <p:sp>
            <p:nvSpPr>
              <p:cNvPr id="20" name="Rectangle 19"/>
              <p:cNvSpPr/>
              <p:nvPr/>
            </p:nvSpPr>
            <p:spPr>
              <a:xfrm>
                <a:off x="1028700" y="502920"/>
                <a:ext cx="1143000" cy="461665"/>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69522" y="541615"/>
                <a:ext cx="1143000" cy="400110"/>
              </a:xfrm>
              <a:prstGeom prst="rect">
                <a:avLst/>
              </a:prstGeom>
              <a:noFill/>
            </p:spPr>
            <p:txBody>
              <a:bodyPr wrap="square" rtlCol="0">
                <a:spAutoFit/>
              </a:bodyPr>
              <a:lstStyle/>
              <a:p>
                <a:r>
                  <a:rPr lang="vi-VN" sz="2000" b="1">
                    <a:solidFill>
                      <a:schemeClr val="tx1"/>
                    </a:solidFill>
                  </a:rPr>
                  <a:t>Câu 3</a:t>
                </a:r>
                <a:endParaRPr lang="en-US" sz="2000" b="1">
                  <a:solidFill>
                    <a:schemeClr val="tx1"/>
                  </a:solidFill>
                </a:endParaRPr>
              </a:p>
            </p:txBody>
          </p:sp>
        </p:grpSp>
      </p:grpSp>
      <p:grpSp>
        <p:nvGrpSpPr>
          <p:cNvPr id="23" name="Group 22"/>
          <p:cNvGrpSpPr/>
          <p:nvPr/>
        </p:nvGrpSpPr>
        <p:grpSpPr>
          <a:xfrm>
            <a:off x="576263" y="3506880"/>
            <a:ext cx="8110537" cy="1005840"/>
            <a:chOff x="217171" y="1485900"/>
            <a:chExt cx="8110537" cy="1005840"/>
          </a:xfrm>
        </p:grpSpPr>
        <p:sp>
          <p:nvSpPr>
            <p:cNvPr id="24" name="Rectangle 23"/>
            <p:cNvSpPr/>
            <p:nvPr/>
          </p:nvSpPr>
          <p:spPr>
            <a:xfrm>
              <a:off x="617220" y="1485900"/>
              <a:ext cx="7710488" cy="100584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245869" y="1597923"/>
              <a:ext cx="6962776" cy="797078"/>
            </a:xfrm>
            <a:prstGeom prst="rect">
              <a:avLst/>
            </a:prstGeom>
            <a:noFill/>
          </p:spPr>
          <p:txBody>
            <a:bodyPr wrap="square">
              <a:spAutoFit/>
            </a:bodyPr>
            <a:lstStyle/>
            <a:p>
              <a:pPr algn="just">
                <a:lnSpc>
                  <a:spcPct val="120000"/>
                </a:lnSpc>
              </a:pPr>
              <a:r>
                <a:rPr lang="en-US" sz="2000">
                  <a:solidFill>
                    <a:schemeClr val="bg1"/>
                  </a:solidFill>
                </a:rPr>
                <a:t>Giải thích sự hình thành liên kết trong phân tử H2O bằng cách áp dụng quy tắc octet</a:t>
              </a:r>
              <a:endParaRPr lang="en-US" sz="2000">
                <a:solidFill>
                  <a:schemeClr val="bg1"/>
                </a:solidFill>
              </a:endParaRPr>
            </a:p>
          </p:txBody>
        </p:sp>
        <p:grpSp>
          <p:nvGrpSpPr>
            <p:cNvPr id="26" name="Group 25"/>
            <p:cNvGrpSpPr/>
            <p:nvPr/>
          </p:nvGrpSpPr>
          <p:grpSpPr>
            <a:xfrm>
              <a:off x="217171" y="1757712"/>
              <a:ext cx="994409" cy="461665"/>
              <a:chOff x="1028700" y="502920"/>
              <a:chExt cx="1183822" cy="461665"/>
            </a:xfrm>
          </p:grpSpPr>
          <p:sp>
            <p:nvSpPr>
              <p:cNvPr id="27" name="Rectangle 26"/>
              <p:cNvSpPr/>
              <p:nvPr/>
            </p:nvSpPr>
            <p:spPr>
              <a:xfrm>
                <a:off x="1028700" y="502920"/>
                <a:ext cx="1143000" cy="461665"/>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069522" y="541615"/>
                <a:ext cx="1143000" cy="400110"/>
              </a:xfrm>
              <a:prstGeom prst="rect">
                <a:avLst/>
              </a:prstGeom>
              <a:noFill/>
            </p:spPr>
            <p:txBody>
              <a:bodyPr wrap="square" rtlCol="0">
                <a:spAutoFit/>
              </a:bodyPr>
              <a:lstStyle/>
              <a:p>
                <a:r>
                  <a:rPr lang="vi-VN" sz="2000" b="1">
                    <a:solidFill>
                      <a:schemeClr val="tx1"/>
                    </a:solidFill>
                  </a:rPr>
                  <a:t>Câu 4</a:t>
                </a:r>
                <a:endParaRPr lang="en-US" sz="2000" b="1">
                  <a:solidFill>
                    <a:schemeClr val="tx1"/>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lt2"/>
            </a:gs>
            <a:gs pos="100000">
              <a:schemeClr val="dk2"/>
            </a:gs>
          </a:gsLst>
          <a:path path="circle">
            <a:fillToRect r="100000" b="100000"/>
          </a:path>
          <a:tileRect l="-100000" t="-100000"/>
        </a:gradFill>
        <a:effectLst/>
      </p:bgPr>
    </p:bg>
    <p:spTree>
      <p:nvGrpSpPr>
        <p:cNvPr id="1" name="Shape 2410"/>
        <p:cNvGrpSpPr/>
        <p:nvPr/>
      </p:nvGrpSpPr>
      <p:grpSpPr>
        <a:xfrm>
          <a:off x="0" y="0"/>
          <a:ext cx="0" cy="0"/>
          <a:chOff x="0" y="0"/>
          <a:chExt cx="0" cy="0"/>
        </a:xfrm>
      </p:grpSpPr>
      <p:pic>
        <p:nvPicPr>
          <p:cNvPr id="5" name="Picture 4" descr="A picture containing shape&#10;&#10;Description automatically generated"/>
          <p:cNvPicPr>
            <a:picLocks noChangeAspect="1"/>
          </p:cNvPicPr>
          <p:nvPr/>
        </p:nvPicPr>
        <p:blipFill>
          <a:blip r:embed="rId1"/>
          <a:stretch>
            <a:fillRect/>
          </a:stretch>
        </p:blipFill>
        <p:spPr>
          <a:xfrm>
            <a:off x="7240998" y="2737624"/>
            <a:ext cx="1763064" cy="1304987"/>
          </a:xfrm>
          <a:prstGeom prst="rect">
            <a:avLst/>
          </a:prstGeom>
        </p:spPr>
      </p:pic>
      <p:sp>
        <p:nvSpPr>
          <p:cNvPr id="2" name="Rectangle 1"/>
          <p:cNvSpPr/>
          <p:nvPr/>
        </p:nvSpPr>
        <p:spPr>
          <a:xfrm>
            <a:off x="914400" y="660742"/>
            <a:ext cx="7315200" cy="256372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in a garment&#10;&#10;Description automatically generated with medium confidence"/>
          <p:cNvPicPr>
            <a:picLocks noChangeAspect="1"/>
          </p:cNvPicPr>
          <p:nvPr/>
        </p:nvPicPr>
        <p:blipFill>
          <a:blip r:embed="rId2"/>
          <a:stretch>
            <a:fillRect/>
          </a:stretch>
        </p:blipFill>
        <p:spPr>
          <a:xfrm>
            <a:off x="5686734" y="2766140"/>
            <a:ext cx="2743882" cy="2691238"/>
          </a:xfrm>
          <a:prstGeom prst="rect">
            <a:avLst/>
          </a:prstGeom>
        </p:spPr>
      </p:pic>
      <p:sp>
        <p:nvSpPr>
          <p:cNvPr id="8" name="!! 11"/>
          <p:cNvSpPr txBox="1"/>
          <p:nvPr/>
        </p:nvSpPr>
        <p:spPr>
          <a:xfrm>
            <a:off x="1011739" y="759530"/>
            <a:ext cx="7120522" cy="2274405"/>
          </a:xfrm>
          <a:prstGeom prst="rect">
            <a:avLst/>
          </a:prstGeom>
          <a:noFill/>
        </p:spPr>
        <p:txBody>
          <a:bodyPr wrap="square">
            <a:spAutoFit/>
          </a:bodyPr>
          <a:lstStyle/>
          <a:p>
            <a:pPr algn="just">
              <a:lnSpc>
                <a:spcPct val="120000"/>
              </a:lnSpc>
            </a:pPr>
            <a:r>
              <a:rPr lang="vi-VN" sz="2000" dirty="0">
                <a:solidFill>
                  <a:schemeClr val="bg1"/>
                </a:solidFill>
              </a:rPr>
              <a:t>Khi liên kết với nhau, nguyên tử của các nguyên tố dường như đã cố gắng “bắt chước” cấu hình electron nguyên tử của các nguyên tố khí hiếm để bền vững hơn. Điều này đã được nhà hoá học người Mỹ Lewis (Li-uýt, 1875 – 1946) đề nghị khi nghiên cứu về sự hình thành phân tử từ các nguyên tử. Ông gọi đó là quy tắc octet. </a:t>
            </a:r>
            <a:r>
              <a:rPr lang="vi-VN" sz="2000" b="1" dirty="0">
                <a:solidFill>
                  <a:schemeClr val="accent3">
                    <a:lumMod val="60000"/>
                    <a:lumOff val="40000"/>
                  </a:schemeClr>
                </a:solidFill>
              </a:rPr>
              <a:t>Quy tắc octet là gì?</a:t>
            </a:r>
            <a:endParaRPr lang="en-US" sz="2000" b="1" dirty="0">
              <a:solidFill>
                <a:schemeClr val="accent3">
                  <a:lumMod val="60000"/>
                  <a:lumOff val="40000"/>
                </a:schemeClr>
              </a:solidFill>
            </a:endParaRPr>
          </a:p>
        </p:txBody>
      </p:sp>
      <p:grpSp>
        <p:nvGrpSpPr>
          <p:cNvPr id="13" name="Group 12"/>
          <p:cNvGrpSpPr/>
          <p:nvPr/>
        </p:nvGrpSpPr>
        <p:grpSpPr>
          <a:xfrm>
            <a:off x="93302" y="139448"/>
            <a:ext cx="1240163" cy="1240163"/>
            <a:chOff x="302389" y="1434268"/>
            <a:chExt cx="2476906" cy="2476906"/>
          </a:xfrm>
        </p:grpSpPr>
        <p:pic>
          <p:nvPicPr>
            <p:cNvPr id="10" name="Picture 9" descr="A picture containing text, vector graphics, aircraft, accessory&#10;&#10;Description automatically generated"/>
            <p:cNvPicPr>
              <a:picLocks noChangeAspect="1"/>
            </p:cNvPicPr>
            <p:nvPr/>
          </p:nvPicPr>
          <p:blipFill>
            <a:blip r:embed="rId3"/>
            <a:stretch>
              <a:fillRect/>
            </a:stretch>
          </p:blipFill>
          <p:spPr>
            <a:xfrm>
              <a:off x="302389" y="1434268"/>
              <a:ext cx="2476906" cy="2476906"/>
            </a:xfrm>
            <a:prstGeom prst="rect">
              <a:avLst/>
            </a:prstGeom>
          </p:spPr>
        </p:pic>
        <p:pic>
          <p:nvPicPr>
            <p:cNvPr id="12" name="Picture 11" descr="Logo, icon&#10;&#10;Description automatically generated"/>
            <p:cNvPicPr>
              <a:picLocks noChangeAspect="1"/>
            </p:cNvPicPr>
            <p:nvPr/>
          </p:nvPicPr>
          <p:blipFill>
            <a:blip r:embed="rId4"/>
            <a:stretch>
              <a:fillRect/>
            </a:stretch>
          </p:blipFill>
          <p:spPr>
            <a:xfrm>
              <a:off x="1444588" y="1924729"/>
              <a:ext cx="841411" cy="841411"/>
            </a:xfrm>
            <a:prstGeom prst="rect">
              <a:avLst/>
            </a:prstGeom>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lt2"/>
            </a:gs>
            <a:gs pos="100000">
              <a:schemeClr val="dk2"/>
            </a:gs>
          </a:gsLst>
          <a:path path="circle">
            <a:fillToRect r="100000" b="100000"/>
          </a:path>
          <a:tileRect l="-100000" t="-100000"/>
        </a:gradFill>
        <a:effectLst/>
      </p:bgPr>
    </p:bg>
    <p:spTree>
      <p:nvGrpSpPr>
        <p:cNvPr id="1" name="Shape 2410"/>
        <p:cNvGrpSpPr/>
        <p:nvPr/>
      </p:nvGrpSpPr>
      <p:grpSpPr>
        <a:xfrm>
          <a:off x="0" y="0"/>
          <a:ext cx="0" cy="0"/>
          <a:chOff x="0" y="0"/>
          <a:chExt cx="0" cy="0"/>
        </a:xfrm>
      </p:grpSpPr>
      <p:sp>
        <p:nvSpPr>
          <p:cNvPr id="2" name="Rectangle 1"/>
          <p:cNvSpPr/>
          <p:nvPr/>
        </p:nvSpPr>
        <p:spPr>
          <a:xfrm>
            <a:off x="914400" y="660742"/>
            <a:ext cx="7315200" cy="409774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in a garment&#10;&#10;Description automatically generated with medium confidence"/>
          <p:cNvPicPr>
            <a:picLocks noChangeAspect="1"/>
          </p:cNvPicPr>
          <p:nvPr/>
        </p:nvPicPr>
        <p:blipFill>
          <a:blip r:embed="rId1"/>
          <a:stretch>
            <a:fillRect/>
          </a:stretch>
        </p:blipFill>
        <p:spPr>
          <a:xfrm>
            <a:off x="6845204" y="2921317"/>
            <a:ext cx="2265652" cy="2222183"/>
          </a:xfrm>
          <a:prstGeom prst="rect">
            <a:avLst/>
          </a:prstGeom>
        </p:spPr>
      </p:pic>
      <p:sp>
        <p:nvSpPr>
          <p:cNvPr id="8" name="!! 11"/>
          <p:cNvSpPr txBox="1"/>
          <p:nvPr/>
        </p:nvSpPr>
        <p:spPr>
          <a:xfrm>
            <a:off x="2154562" y="742125"/>
            <a:ext cx="4690641" cy="696024"/>
          </a:xfrm>
          <a:prstGeom prst="rect">
            <a:avLst/>
          </a:prstGeom>
          <a:noFill/>
        </p:spPr>
        <p:txBody>
          <a:bodyPr wrap="square">
            <a:spAutoFit/>
          </a:bodyPr>
          <a:lstStyle/>
          <a:p>
            <a:pPr algn="ctr">
              <a:lnSpc>
                <a:spcPct val="120000"/>
              </a:lnSpc>
            </a:pPr>
            <a:r>
              <a:rPr lang="vi-VN" sz="3600" b="1">
                <a:solidFill>
                  <a:schemeClr val="accent3">
                    <a:lumMod val="60000"/>
                    <a:lumOff val="40000"/>
                  </a:schemeClr>
                </a:solidFill>
              </a:rPr>
              <a:t>Quy tắc Octet là gì?</a:t>
            </a:r>
            <a:endParaRPr lang="en-US" sz="3600" b="1">
              <a:solidFill>
                <a:schemeClr val="accent3">
                  <a:lumMod val="60000"/>
                  <a:lumOff val="40000"/>
                </a:schemeClr>
              </a:solidFill>
            </a:endParaRPr>
          </a:p>
        </p:txBody>
      </p:sp>
      <p:grpSp>
        <p:nvGrpSpPr>
          <p:cNvPr id="13" name="Group 12"/>
          <p:cNvGrpSpPr/>
          <p:nvPr/>
        </p:nvGrpSpPr>
        <p:grpSpPr>
          <a:xfrm>
            <a:off x="93302" y="139448"/>
            <a:ext cx="1240163" cy="1240163"/>
            <a:chOff x="302389" y="1434268"/>
            <a:chExt cx="2476906" cy="2476906"/>
          </a:xfrm>
        </p:grpSpPr>
        <p:pic>
          <p:nvPicPr>
            <p:cNvPr id="10" name="Picture 9" descr="A picture containing text, vector graphics, aircraft, accessory&#10;&#10;Description automatically generated"/>
            <p:cNvPicPr>
              <a:picLocks noChangeAspect="1"/>
            </p:cNvPicPr>
            <p:nvPr/>
          </p:nvPicPr>
          <p:blipFill>
            <a:blip r:embed="rId2"/>
            <a:stretch>
              <a:fillRect/>
            </a:stretch>
          </p:blipFill>
          <p:spPr>
            <a:xfrm>
              <a:off x="302389" y="1434268"/>
              <a:ext cx="2476906" cy="2476906"/>
            </a:xfrm>
            <a:prstGeom prst="rect">
              <a:avLst/>
            </a:prstGeom>
          </p:spPr>
        </p:pic>
        <p:pic>
          <p:nvPicPr>
            <p:cNvPr id="12" name="Picture 11" descr="Logo, icon&#10;&#10;Description automatically generated"/>
            <p:cNvPicPr>
              <a:picLocks noChangeAspect="1"/>
            </p:cNvPicPr>
            <p:nvPr/>
          </p:nvPicPr>
          <p:blipFill>
            <a:blip r:embed="rId3"/>
            <a:stretch>
              <a:fillRect/>
            </a:stretch>
          </p:blipFill>
          <p:spPr>
            <a:xfrm>
              <a:off x="1444588" y="1924729"/>
              <a:ext cx="841411" cy="841411"/>
            </a:xfrm>
            <a:prstGeom prst="rect">
              <a:avLst/>
            </a:prstGeom>
          </p:spPr>
        </p:pic>
      </p:grpSp>
      <p:pic>
        <p:nvPicPr>
          <p:cNvPr id="5" name="Picture 4" descr="A picture containing shape&#10;&#10;Description automatically generated"/>
          <p:cNvPicPr>
            <a:picLocks noChangeAspect="1"/>
          </p:cNvPicPr>
          <p:nvPr/>
        </p:nvPicPr>
        <p:blipFill>
          <a:blip r:embed="rId4"/>
          <a:stretch>
            <a:fillRect/>
          </a:stretch>
        </p:blipFill>
        <p:spPr>
          <a:xfrm>
            <a:off x="7569988" y="319904"/>
            <a:ext cx="1081628" cy="800601"/>
          </a:xfrm>
          <a:prstGeom prst="rect">
            <a:avLst/>
          </a:prstGeom>
        </p:spPr>
      </p:pic>
      <p:sp>
        <p:nvSpPr>
          <p:cNvPr id="18" name="Flowchart: Merge 17"/>
          <p:cNvSpPr/>
          <p:nvPr/>
        </p:nvSpPr>
        <p:spPr>
          <a:xfrm>
            <a:off x="8951495" y="5279777"/>
            <a:ext cx="685800" cy="6858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88648" y="2099098"/>
            <a:ext cx="3250081" cy="3000223"/>
            <a:chOff x="1188648" y="2099098"/>
            <a:chExt cx="3250081" cy="3000223"/>
          </a:xfrm>
        </p:grpSpPr>
        <p:pic>
          <p:nvPicPr>
            <p:cNvPr id="1028" name="Picture 4" descr="Eleves GIFs - Get the best gif on GIFE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3716" y="2709612"/>
              <a:ext cx="2389709" cy="2389709"/>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1188648" y="2099098"/>
              <a:ext cx="3250081" cy="1078305"/>
              <a:chOff x="1188648" y="2099098"/>
              <a:chExt cx="3250081" cy="1078305"/>
            </a:xfrm>
          </p:grpSpPr>
          <p:grpSp>
            <p:nvGrpSpPr>
              <p:cNvPr id="16" name="Group 15"/>
              <p:cNvGrpSpPr/>
              <p:nvPr/>
            </p:nvGrpSpPr>
            <p:grpSpPr>
              <a:xfrm>
                <a:off x="1188648" y="2099098"/>
                <a:ext cx="3250081" cy="806116"/>
                <a:chOff x="1203728" y="2310063"/>
                <a:chExt cx="3250081" cy="806116"/>
              </a:xfrm>
            </p:grpSpPr>
            <p:sp>
              <p:nvSpPr>
                <p:cNvPr id="15" name="Rectangle: Rounded Corners 14"/>
                <p:cNvSpPr/>
                <p:nvPr/>
              </p:nvSpPr>
              <p:spPr>
                <a:xfrm>
                  <a:off x="1203728" y="2310063"/>
                  <a:ext cx="3250081" cy="8061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333465" y="2358758"/>
                  <a:ext cx="3107742" cy="707886"/>
                </a:xfrm>
                <a:prstGeom prst="rect">
                  <a:avLst/>
                </a:prstGeom>
                <a:noFill/>
              </p:spPr>
              <p:txBody>
                <a:bodyPr wrap="square" rtlCol="0">
                  <a:spAutoFit/>
                </a:bodyPr>
                <a:lstStyle/>
                <a:p>
                  <a:r>
                    <a:rPr lang="vi-VN" sz="2000">
                      <a:solidFill>
                        <a:sysClr val="windowText" lastClr="000000"/>
                      </a:solidFill>
                    </a:rPr>
                    <a:t>Vì sao nguyên tử Helium luôn tồn tại độc lập ?</a:t>
                  </a:r>
                  <a:endParaRPr lang="en-US" sz="2000">
                    <a:solidFill>
                      <a:sysClr val="windowText" lastClr="000000"/>
                    </a:solidFill>
                  </a:endParaRPr>
                </a:p>
              </p:txBody>
            </p:sp>
          </p:grpSp>
          <p:sp>
            <p:nvSpPr>
              <p:cNvPr id="21" name="Flowchart: Merge 20"/>
              <p:cNvSpPr/>
              <p:nvPr/>
            </p:nvSpPr>
            <p:spPr>
              <a:xfrm rot="20282673">
                <a:off x="1864350" y="2836145"/>
                <a:ext cx="168443" cy="341258"/>
              </a:xfrm>
              <a:prstGeom prst="flowChartMerg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4675337" y="2098678"/>
            <a:ext cx="2944031" cy="2659805"/>
            <a:chOff x="4675337" y="2098678"/>
            <a:chExt cx="2944031" cy="2659805"/>
          </a:xfrm>
        </p:grpSpPr>
        <p:pic>
          <p:nvPicPr>
            <p:cNvPr id="1026" name="Picture 2" descr="Loosekeys GIFs - Get the best gif on GIFE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44033" y="2918654"/>
              <a:ext cx="1839829" cy="1839829"/>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4675337" y="2098678"/>
              <a:ext cx="2944031" cy="1077827"/>
              <a:chOff x="4675337" y="2098678"/>
              <a:chExt cx="2944031" cy="1077827"/>
            </a:xfrm>
          </p:grpSpPr>
          <p:grpSp>
            <p:nvGrpSpPr>
              <p:cNvPr id="17" name="Group 16"/>
              <p:cNvGrpSpPr/>
              <p:nvPr/>
            </p:nvGrpSpPr>
            <p:grpSpPr>
              <a:xfrm>
                <a:off x="4675337" y="2098678"/>
                <a:ext cx="2944031" cy="806116"/>
                <a:chOff x="4625957" y="1942119"/>
                <a:chExt cx="2944031" cy="806116"/>
              </a:xfrm>
            </p:grpSpPr>
            <p:sp>
              <p:nvSpPr>
                <p:cNvPr id="19" name="Rectangle: Rounded Corners 18"/>
                <p:cNvSpPr/>
                <p:nvPr/>
              </p:nvSpPr>
              <p:spPr>
                <a:xfrm>
                  <a:off x="4625957" y="1942119"/>
                  <a:ext cx="2944031" cy="8061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768296" y="1990814"/>
                  <a:ext cx="2776686" cy="707886"/>
                </a:xfrm>
                <a:prstGeom prst="rect">
                  <a:avLst/>
                </a:prstGeom>
                <a:noFill/>
              </p:spPr>
              <p:txBody>
                <a:bodyPr wrap="square" rtlCol="0">
                  <a:spAutoFit/>
                </a:bodyPr>
                <a:lstStyle/>
                <a:p>
                  <a:r>
                    <a:rPr lang="vi-VN" sz="2000">
                      <a:solidFill>
                        <a:sysClr val="windowText" lastClr="000000"/>
                      </a:solidFill>
                    </a:rPr>
                    <a:t>Vì sao các nguyên tử luôn tồn tại với nhau ?</a:t>
                  </a:r>
                  <a:endParaRPr lang="en-US" sz="2000">
                    <a:solidFill>
                      <a:sysClr val="windowText" lastClr="000000"/>
                    </a:solidFill>
                  </a:endParaRPr>
                </a:p>
              </p:txBody>
            </p:sp>
          </p:grpSp>
          <p:sp>
            <p:nvSpPr>
              <p:cNvPr id="25" name="Flowchart: Merge 24"/>
              <p:cNvSpPr/>
              <p:nvPr/>
            </p:nvSpPr>
            <p:spPr>
              <a:xfrm rot="1663986">
                <a:off x="6121797" y="2835247"/>
                <a:ext cx="168443" cy="341258"/>
              </a:xfrm>
              <a:prstGeom prst="flowChartMerg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22" presetClass="entr" presetSubtype="4" fill="hold" nodeType="withEffect">
                                  <p:stCondLst>
                                    <p:cond delay="50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44"/>
        <p:cNvGrpSpPr/>
        <p:nvPr/>
      </p:nvGrpSpPr>
      <p:grpSpPr>
        <a:xfrm>
          <a:off x="0" y="0"/>
          <a:ext cx="0" cy="0"/>
          <a:chOff x="0" y="0"/>
          <a:chExt cx="0" cy="0"/>
        </a:xfrm>
      </p:grpSpPr>
      <p:sp>
        <p:nvSpPr>
          <p:cNvPr id="3346" name="Google Shape;3346;p45"/>
          <p:cNvSpPr txBox="1">
            <a:spLocks noGrp="1"/>
          </p:cNvSpPr>
          <p:nvPr>
            <p:ph type="title"/>
          </p:nvPr>
        </p:nvSpPr>
        <p:spPr>
          <a:xfrm>
            <a:off x="725700" y="2278125"/>
            <a:ext cx="38019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a:solidFill>
                  <a:schemeClr val="bg1"/>
                </a:solidFill>
                <a:latin typeface="+mn-lt"/>
              </a:rPr>
              <a:t>Liên kết hóa học</a:t>
            </a:r>
            <a:endParaRPr b="1">
              <a:solidFill>
                <a:schemeClr val="bg1"/>
              </a:solidFill>
              <a:latin typeface="+mn-lt"/>
            </a:endParaRPr>
          </a:p>
        </p:txBody>
      </p:sp>
      <p:sp>
        <p:nvSpPr>
          <p:cNvPr id="3348" name="Google Shape;3348;p45"/>
          <p:cNvSpPr txBox="1">
            <a:spLocks noGrp="1"/>
          </p:cNvSpPr>
          <p:nvPr>
            <p:ph type="title" idx="2"/>
          </p:nvPr>
        </p:nvSpPr>
        <p:spPr>
          <a:xfrm>
            <a:off x="1253001" y="1436325"/>
            <a:ext cx="27477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01</a:t>
            </a:r>
            <a:endParaRPr lang="en-GB"/>
          </a:p>
        </p:txBody>
      </p:sp>
      <p:grpSp>
        <p:nvGrpSpPr>
          <p:cNvPr id="2" name="Group 1"/>
          <p:cNvGrpSpPr/>
          <p:nvPr/>
        </p:nvGrpSpPr>
        <p:grpSpPr>
          <a:xfrm>
            <a:off x="5272500" y="1547025"/>
            <a:ext cx="3145800" cy="3145800"/>
            <a:chOff x="5272500" y="1547025"/>
            <a:chExt cx="3145800" cy="3145800"/>
          </a:xfrm>
        </p:grpSpPr>
        <p:sp>
          <p:nvSpPr>
            <p:cNvPr id="3345" name="Google Shape;3345;p45"/>
            <p:cNvSpPr/>
            <p:nvPr/>
          </p:nvSpPr>
          <p:spPr>
            <a:xfrm>
              <a:off x="5272500" y="1547025"/>
              <a:ext cx="3145800" cy="3145800"/>
            </a:xfrm>
            <a:prstGeom prst="ellipse">
              <a:avLst/>
            </a:pr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pic>
          <p:nvPicPr>
            <p:cNvPr id="5" name="Picture 4" descr="A picture containing text, vector graphics, clipart&#10;&#10;Description automatically generated"/>
            <p:cNvPicPr>
              <a:picLocks noChangeAspect="1"/>
            </p:cNvPicPr>
            <p:nvPr/>
          </p:nvPicPr>
          <p:blipFill>
            <a:blip r:embed="rId1"/>
            <a:stretch>
              <a:fillRect/>
            </a:stretch>
          </p:blipFill>
          <p:spPr>
            <a:xfrm>
              <a:off x="5672349" y="1857225"/>
              <a:ext cx="2346101" cy="2346101"/>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48"/>
                                        </p:tgtEl>
                                        <p:attrNameLst>
                                          <p:attrName>style.visibility</p:attrName>
                                        </p:attrNameLst>
                                      </p:cBhvr>
                                      <p:to>
                                        <p:strVal val="visible"/>
                                      </p:to>
                                    </p:set>
                                    <p:animEffect transition="in" filter="wipe(down)">
                                      <p:cBhvr>
                                        <p:cTn id="7" dur="500"/>
                                        <p:tgtEl>
                                          <p:spTgt spid="334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46"/>
                                        </p:tgtEl>
                                        <p:attrNameLst>
                                          <p:attrName>style.visibility</p:attrName>
                                        </p:attrNameLst>
                                      </p:cBhvr>
                                      <p:to>
                                        <p:strVal val="visible"/>
                                      </p:to>
                                    </p:set>
                                    <p:animEffect transition="in" filter="wipe(down)">
                                      <p:cBhvr>
                                        <p:cTn id="10" dur="500"/>
                                        <p:tgtEl>
                                          <p:spTgt spid="3346"/>
                                        </p:tgtEl>
                                      </p:cBhvr>
                                    </p:animEffect>
                                  </p:childTnLst>
                                </p:cTn>
                              </p:par>
                              <p:par>
                                <p:cTn id="11" presetID="53"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6" grpId="0" animBg="1"/>
      <p:bldP spid="33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51"/>
        <p:cNvGrpSpPr/>
        <p:nvPr/>
      </p:nvGrpSpPr>
      <p:grpSpPr>
        <a:xfrm>
          <a:off x="0" y="0"/>
          <a:ext cx="0" cy="0"/>
          <a:chOff x="0" y="0"/>
          <a:chExt cx="0" cy="0"/>
        </a:xfrm>
      </p:grpSpPr>
      <p:grpSp>
        <p:nvGrpSpPr>
          <p:cNvPr id="2" name="Group 1"/>
          <p:cNvGrpSpPr/>
          <p:nvPr/>
        </p:nvGrpSpPr>
        <p:grpSpPr>
          <a:xfrm>
            <a:off x="1395768" y="1410285"/>
            <a:ext cx="5822412" cy="1402109"/>
            <a:chOff x="1395768" y="1410285"/>
            <a:chExt cx="5822412" cy="1402109"/>
          </a:xfrm>
        </p:grpSpPr>
        <p:sp>
          <p:nvSpPr>
            <p:cNvPr id="130" name="Google Shape;8992;p81"/>
            <p:cNvSpPr/>
            <p:nvPr/>
          </p:nvSpPr>
          <p:spPr>
            <a:xfrm>
              <a:off x="4333286" y="1811850"/>
              <a:ext cx="789558" cy="238545"/>
            </a:xfrm>
            <a:custGeom>
              <a:avLst/>
              <a:gdLst/>
              <a:ahLst/>
              <a:cxnLst/>
              <a:rect l="l" t="t" r="r" b="b"/>
              <a:pathLst>
                <a:path w="3045" h="1544" extrusionOk="0">
                  <a:moveTo>
                    <a:pt x="1645" y="0"/>
                  </a:moveTo>
                  <a:lnTo>
                    <a:pt x="2143" y="505"/>
                  </a:lnTo>
                  <a:lnTo>
                    <a:pt x="0" y="505"/>
                  </a:lnTo>
                  <a:lnTo>
                    <a:pt x="0" y="1046"/>
                  </a:lnTo>
                  <a:lnTo>
                    <a:pt x="2143" y="1046"/>
                  </a:lnTo>
                  <a:lnTo>
                    <a:pt x="1645" y="1544"/>
                  </a:lnTo>
                  <a:lnTo>
                    <a:pt x="2272" y="1544"/>
                  </a:lnTo>
                  <a:lnTo>
                    <a:pt x="3044" y="772"/>
                  </a:lnTo>
                  <a:lnTo>
                    <a:pt x="2272" y="0"/>
                  </a:lnTo>
                  <a:close/>
                </a:path>
              </a:pathLst>
            </a:custGeom>
            <a:solidFill>
              <a:schemeClr val="accent2">
                <a:lumMod val="60000"/>
                <a:lumOff val="40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Oval 32"/>
            <p:cNvSpPr/>
            <p:nvPr/>
          </p:nvSpPr>
          <p:spPr>
            <a:xfrm>
              <a:off x="2093146" y="1811850"/>
              <a:ext cx="135859" cy="13585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3016522" y="1811849"/>
              <a:ext cx="135859" cy="13585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p:cNvSpPr txBox="1"/>
            <p:nvPr/>
          </p:nvSpPr>
          <p:spPr>
            <a:xfrm>
              <a:off x="2432932" y="1675990"/>
              <a:ext cx="363557" cy="400110"/>
            </a:xfrm>
            <a:prstGeom prst="rect">
              <a:avLst/>
            </a:prstGeom>
            <a:noFill/>
          </p:spPr>
          <p:txBody>
            <a:bodyPr wrap="square" rtlCol="0">
              <a:spAutoFit/>
            </a:bodyPr>
            <a:lstStyle/>
            <a:p>
              <a:r>
                <a:rPr lang="en-US" sz="2000">
                  <a:solidFill>
                    <a:schemeClr val="bg1"/>
                  </a:solidFill>
                </a:rPr>
                <a:t>+</a:t>
              </a:r>
              <a:endParaRPr lang="en-US" sz="2000">
                <a:solidFill>
                  <a:schemeClr val="bg1"/>
                </a:solidFill>
              </a:endParaRPr>
            </a:p>
          </p:txBody>
        </p:sp>
        <p:grpSp>
          <p:nvGrpSpPr>
            <p:cNvPr id="39" name="Group 38"/>
            <p:cNvGrpSpPr/>
            <p:nvPr/>
          </p:nvGrpSpPr>
          <p:grpSpPr>
            <a:xfrm>
              <a:off x="1395768" y="1410285"/>
              <a:ext cx="880110" cy="1402109"/>
              <a:chOff x="1395768" y="1410285"/>
              <a:chExt cx="880110" cy="1402109"/>
            </a:xfrm>
          </p:grpSpPr>
          <p:grpSp>
            <p:nvGrpSpPr>
              <p:cNvPr id="31" name="Group 30"/>
              <p:cNvGrpSpPr/>
              <p:nvPr/>
            </p:nvGrpSpPr>
            <p:grpSpPr>
              <a:xfrm>
                <a:off x="1395768" y="1410285"/>
                <a:ext cx="880110" cy="880110"/>
                <a:chOff x="1583055" y="1691640"/>
                <a:chExt cx="880110" cy="880110"/>
              </a:xfrm>
            </p:grpSpPr>
            <p:sp>
              <p:nvSpPr>
                <p:cNvPr id="113" name="Oval 112"/>
                <p:cNvSpPr/>
                <p:nvPr/>
              </p:nvSpPr>
              <p:spPr>
                <a:xfrm>
                  <a:off x="1583055" y="1691640"/>
                  <a:ext cx="880110" cy="880110"/>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817370" y="1925955"/>
                  <a:ext cx="411480" cy="411480"/>
                </a:xfrm>
                <a:prstGeom prst="ellipse">
                  <a:avLst/>
                </a:prstGeom>
                <a:solidFill>
                  <a:schemeClr val="bg1">
                    <a:lumMod val="75000"/>
                  </a:schemeClr>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852349" y="1931640"/>
                  <a:ext cx="363557" cy="400110"/>
                </a:xfrm>
                <a:prstGeom prst="rect">
                  <a:avLst/>
                </a:prstGeom>
                <a:noFill/>
              </p:spPr>
              <p:txBody>
                <a:bodyPr wrap="square" rtlCol="0">
                  <a:spAutoFit/>
                </a:bodyPr>
                <a:lstStyle/>
                <a:p>
                  <a:r>
                    <a:rPr lang="en-US" sz="2000"/>
                    <a:t>+</a:t>
                  </a:r>
                  <a:endParaRPr lang="en-US" sz="2000"/>
                </a:p>
              </p:txBody>
            </p:sp>
          </p:grpSp>
          <p:sp>
            <p:nvSpPr>
              <p:cNvPr id="138" name="TextBox 137"/>
              <p:cNvSpPr txBox="1"/>
              <p:nvPr/>
            </p:nvSpPr>
            <p:spPr>
              <a:xfrm>
                <a:off x="1666336" y="2412284"/>
                <a:ext cx="363557" cy="400110"/>
              </a:xfrm>
              <a:prstGeom prst="rect">
                <a:avLst/>
              </a:prstGeom>
              <a:noFill/>
            </p:spPr>
            <p:txBody>
              <a:bodyPr wrap="square" rtlCol="0">
                <a:spAutoFit/>
              </a:bodyPr>
              <a:lstStyle/>
              <a:p>
                <a:r>
                  <a:rPr lang="en-US" sz="2000">
                    <a:solidFill>
                      <a:schemeClr val="bg1"/>
                    </a:solidFill>
                  </a:rPr>
                  <a:t>H</a:t>
                </a:r>
                <a:endParaRPr lang="en-US" sz="2000">
                  <a:solidFill>
                    <a:schemeClr val="bg1"/>
                  </a:solidFill>
                </a:endParaRPr>
              </a:p>
            </p:txBody>
          </p:sp>
        </p:grpSp>
        <p:grpSp>
          <p:nvGrpSpPr>
            <p:cNvPr id="40" name="Group 39"/>
            <p:cNvGrpSpPr/>
            <p:nvPr/>
          </p:nvGrpSpPr>
          <p:grpSpPr>
            <a:xfrm>
              <a:off x="2980360" y="1410285"/>
              <a:ext cx="880110" cy="1402109"/>
              <a:chOff x="2980360" y="1410285"/>
              <a:chExt cx="880110" cy="1402109"/>
            </a:xfrm>
          </p:grpSpPr>
          <p:grpSp>
            <p:nvGrpSpPr>
              <p:cNvPr id="118" name="Group 117"/>
              <p:cNvGrpSpPr/>
              <p:nvPr/>
            </p:nvGrpSpPr>
            <p:grpSpPr>
              <a:xfrm>
                <a:off x="2980360" y="1410285"/>
                <a:ext cx="880110" cy="880110"/>
                <a:chOff x="1583055" y="1691640"/>
                <a:chExt cx="880110" cy="880110"/>
              </a:xfrm>
            </p:grpSpPr>
            <p:sp>
              <p:nvSpPr>
                <p:cNvPr id="119" name="Oval 118"/>
                <p:cNvSpPr/>
                <p:nvPr/>
              </p:nvSpPr>
              <p:spPr>
                <a:xfrm>
                  <a:off x="1583055" y="1691640"/>
                  <a:ext cx="880110" cy="880110"/>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1817370" y="1925955"/>
                  <a:ext cx="411480" cy="411480"/>
                </a:xfrm>
                <a:prstGeom prst="ellipse">
                  <a:avLst/>
                </a:prstGeom>
                <a:solidFill>
                  <a:schemeClr val="bg1">
                    <a:lumMod val="75000"/>
                  </a:schemeClr>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p:cNvSpPr txBox="1"/>
                <p:nvPr/>
              </p:nvSpPr>
              <p:spPr>
                <a:xfrm>
                  <a:off x="1852349" y="1931640"/>
                  <a:ext cx="363557" cy="400110"/>
                </a:xfrm>
                <a:prstGeom prst="rect">
                  <a:avLst/>
                </a:prstGeom>
                <a:noFill/>
              </p:spPr>
              <p:txBody>
                <a:bodyPr wrap="square" rtlCol="0">
                  <a:spAutoFit/>
                </a:bodyPr>
                <a:lstStyle/>
                <a:p>
                  <a:r>
                    <a:rPr lang="en-US" sz="2000"/>
                    <a:t>+</a:t>
                  </a:r>
                  <a:endParaRPr lang="en-US" sz="2000"/>
                </a:p>
              </p:txBody>
            </p:sp>
          </p:grpSp>
          <p:sp>
            <p:nvSpPr>
              <p:cNvPr id="139" name="TextBox 138"/>
              <p:cNvSpPr txBox="1"/>
              <p:nvPr/>
            </p:nvSpPr>
            <p:spPr>
              <a:xfrm>
                <a:off x="3249654" y="2412284"/>
                <a:ext cx="363557" cy="400110"/>
              </a:xfrm>
              <a:prstGeom prst="rect">
                <a:avLst/>
              </a:prstGeom>
              <a:noFill/>
            </p:spPr>
            <p:txBody>
              <a:bodyPr wrap="square" rtlCol="0">
                <a:spAutoFit/>
              </a:bodyPr>
              <a:lstStyle/>
              <a:p>
                <a:r>
                  <a:rPr lang="en-US" sz="2000">
                    <a:solidFill>
                      <a:schemeClr val="bg1"/>
                    </a:solidFill>
                  </a:rPr>
                  <a:t>H</a:t>
                </a:r>
                <a:endParaRPr lang="en-US" sz="2000">
                  <a:solidFill>
                    <a:schemeClr val="bg1"/>
                  </a:solidFill>
                </a:endParaRPr>
              </a:p>
            </p:txBody>
          </p:sp>
        </p:grpSp>
        <p:grpSp>
          <p:nvGrpSpPr>
            <p:cNvPr id="41" name="Group 40"/>
            <p:cNvGrpSpPr/>
            <p:nvPr/>
          </p:nvGrpSpPr>
          <p:grpSpPr>
            <a:xfrm>
              <a:off x="5633588" y="1410285"/>
              <a:ext cx="1584592" cy="1402109"/>
              <a:chOff x="5633588" y="1410285"/>
              <a:chExt cx="1584592" cy="1402109"/>
            </a:xfrm>
          </p:grpSpPr>
          <p:grpSp>
            <p:nvGrpSpPr>
              <p:cNvPr id="122" name="Group 121"/>
              <p:cNvGrpSpPr/>
              <p:nvPr/>
            </p:nvGrpSpPr>
            <p:grpSpPr>
              <a:xfrm>
                <a:off x="5633588" y="1410285"/>
                <a:ext cx="880110" cy="880110"/>
                <a:chOff x="1583055" y="1691640"/>
                <a:chExt cx="880110" cy="880110"/>
              </a:xfrm>
            </p:grpSpPr>
            <p:sp>
              <p:nvSpPr>
                <p:cNvPr id="123" name="Oval 122"/>
                <p:cNvSpPr/>
                <p:nvPr/>
              </p:nvSpPr>
              <p:spPr>
                <a:xfrm>
                  <a:off x="1583055" y="1691640"/>
                  <a:ext cx="880110" cy="880110"/>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1817370" y="1925955"/>
                  <a:ext cx="411480" cy="411480"/>
                </a:xfrm>
                <a:prstGeom prst="ellipse">
                  <a:avLst/>
                </a:prstGeom>
                <a:solidFill>
                  <a:schemeClr val="bg1">
                    <a:lumMod val="75000"/>
                  </a:schemeClr>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p:cNvSpPr txBox="1"/>
                <p:nvPr/>
              </p:nvSpPr>
              <p:spPr>
                <a:xfrm>
                  <a:off x="1852349" y="1931640"/>
                  <a:ext cx="363557" cy="400110"/>
                </a:xfrm>
                <a:prstGeom prst="rect">
                  <a:avLst/>
                </a:prstGeom>
                <a:noFill/>
              </p:spPr>
              <p:txBody>
                <a:bodyPr wrap="square" rtlCol="0">
                  <a:spAutoFit/>
                </a:bodyPr>
                <a:lstStyle/>
                <a:p>
                  <a:r>
                    <a:rPr lang="en-US" sz="2000"/>
                    <a:t>+</a:t>
                  </a:r>
                  <a:endParaRPr lang="en-US" sz="2000"/>
                </a:p>
              </p:txBody>
            </p:sp>
          </p:grpSp>
          <p:grpSp>
            <p:nvGrpSpPr>
              <p:cNvPr id="126" name="Group 125"/>
              <p:cNvGrpSpPr/>
              <p:nvPr/>
            </p:nvGrpSpPr>
            <p:grpSpPr>
              <a:xfrm>
                <a:off x="6338070" y="1410285"/>
                <a:ext cx="880110" cy="880110"/>
                <a:chOff x="1583055" y="1691640"/>
                <a:chExt cx="880110" cy="880110"/>
              </a:xfrm>
            </p:grpSpPr>
            <p:sp>
              <p:nvSpPr>
                <p:cNvPr id="127" name="Oval 126"/>
                <p:cNvSpPr/>
                <p:nvPr/>
              </p:nvSpPr>
              <p:spPr>
                <a:xfrm>
                  <a:off x="1583055" y="1691640"/>
                  <a:ext cx="880110" cy="880110"/>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1817370" y="1925955"/>
                  <a:ext cx="411480" cy="411480"/>
                </a:xfrm>
                <a:prstGeom prst="ellipse">
                  <a:avLst/>
                </a:prstGeom>
                <a:solidFill>
                  <a:schemeClr val="bg1">
                    <a:lumMod val="75000"/>
                  </a:schemeClr>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p:cNvSpPr txBox="1"/>
                <p:nvPr/>
              </p:nvSpPr>
              <p:spPr>
                <a:xfrm>
                  <a:off x="1852349" y="1931640"/>
                  <a:ext cx="363557" cy="400110"/>
                </a:xfrm>
                <a:prstGeom prst="rect">
                  <a:avLst/>
                </a:prstGeom>
                <a:noFill/>
              </p:spPr>
              <p:txBody>
                <a:bodyPr wrap="square" rtlCol="0">
                  <a:spAutoFit/>
                </a:bodyPr>
                <a:lstStyle/>
                <a:p>
                  <a:r>
                    <a:rPr lang="en-US" sz="2000"/>
                    <a:t>+</a:t>
                  </a:r>
                  <a:endParaRPr lang="en-US" sz="2000"/>
                </a:p>
              </p:txBody>
            </p:sp>
          </p:grpSp>
          <p:sp>
            <p:nvSpPr>
              <p:cNvPr id="134" name="Oval 133"/>
              <p:cNvSpPr/>
              <p:nvPr/>
            </p:nvSpPr>
            <p:spPr>
              <a:xfrm>
                <a:off x="6351107" y="1675990"/>
                <a:ext cx="135859" cy="13585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351107" y="1879778"/>
                <a:ext cx="135859" cy="13585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p:cNvSpPr txBox="1"/>
              <p:nvPr/>
            </p:nvSpPr>
            <p:spPr>
              <a:xfrm>
                <a:off x="6279383" y="2412284"/>
                <a:ext cx="495990" cy="400110"/>
              </a:xfrm>
              <a:prstGeom prst="rect">
                <a:avLst/>
              </a:prstGeom>
              <a:noFill/>
            </p:spPr>
            <p:txBody>
              <a:bodyPr wrap="square" rtlCol="0">
                <a:spAutoFit/>
              </a:bodyPr>
              <a:lstStyle/>
              <a:p>
                <a:r>
                  <a:rPr lang="en-US" sz="2000">
                    <a:solidFill>
                      <a:schemeClr val="bg1"/>
                    </a:solidFill>
                  </a:rPr>
                  <a:t>H</a:t>
                </a:r>
                <a:r>
                  <a:rPr lang="en-US" sz="2000" baseline="-25000">
                    <a:solidFill>
                      <a:schemeClr val="bg1"/>
                    </a:solidFill>
                  </a:rPr>
                  <a:t>2</a:t>
                </a:r>
                <a:endParaRPr lang="en-US" sz="2000" baseline="-25000">
                  <a:solidFill>
                    <a:schemeClr val="bg1"/>
                  </a:solidFill>
                </a:endParaRPr>
              </a:p>
            </p:txBody>
          </p:sp>
        </p:grpSp>
      </p:grpSp>
      <p:sp>
        <p:nvSpPr>
          <p:cNvPr id="34" name="TextBox 33"/>
          <p:cNvSpPr txBox="1"/>
          <p:nvPr/>
        </p:nvSpPr>
        <p:spPr>
          <a:xfrm>
            <a:off x="803402" y="429658"/>
            <a:ext cx="6414778" cy="461665"/>
          </a:xfrm>
          <a:prstGeom prst="rect">
            <a:avLst/>
          </a:prstGeom>
          <a:noFill/>
        </p:spPr>
        <p:txBody>
          <a:bodyPr wrap="square" rtlCol="0">
            <a:spAutoFit/>
          </a:bodyPr>
          <a:lstStyle/>
          <a:p>
            <a:pPr marL="342900" indent="-342900">
              <a:buClr>
                <a:schemeClr val="bg1"/>
              </a:buClr>
              <a:buFont typeface="Wingdings" panose="05000000000000000000" pitchFamily="2" charset="2"/>
              <a:buChar char="v"/>
            </a:pPr>
            <a:r>
              <a:rPr lang="en-US" sz="2400" b="1">
                <a:solidFill>
                  <a:schemeClr val="bg1"/>
                </a:solidFill>
              </a:rPr>
              <a:t>Tìm hiểu sự hình thành liên kết hóa học</a:t>
            </a:r>
            <a:endParaRPr lang="en-US" sz="2400" b="1">
              <a:solidFill>
                <a:schemeClr val="bg1"/>
              </a:solidFill>
            </a:endParaRPr>
          </a:p>
        </p:txBody>
      </p:sp>
      <p:grpSp>
        <p:nvGrpSpPr>
          <p:cNvPr id="3" name="Group 2"/>
          <p:cNvGrpSpPr/>
          <p:nvPr/>
        </p:nvGrpSpPr>
        <p:grpSpPr>
          <a:xfrm>
            <a:off x="1242412" y="3024885"/>
            <a:ext cx="6423632" cy="1811641"/>
            <a:chOff x="1242412" y="3024885"/>
            <a:chExt cx="6423632" cy="1811641"/>
          </a:xfrm>
        </p:grpSpPr>
        <p:sp>
          <p:nvSpPr>
            <p:cNvPr id="206" name="Google Shape;8992;p81"/>
            <p:cNvSpPr/>
            <p:nvPr/>
          </p:nvSpPr>
          <p:spPr>
            <a:xfrm>
              <a:off x="4386041" y="3680719"/>
              <a:ext cx="789558" cy="238545"/>
            </a:xfrm>
            <a:custGeom>
              <a:avLst/>
              <a:gdLst/>
              <a:ahLst/>
              <a:cxnLst/>
              <a:rect l="l" t="t" r="r" b="b"/>
              <a:pathLst>
                <a:path w="3045" h="1544" extrusionOk="0">
                  <a:moveTo>
                    <a:pt x="1645" y="0"/>
                  </a:moveTo>
                  <a:lnTo>
                    <a:pt x="2143" y="505"/>
                  </a:lnTo>
                  <a:lnTo>
                    <a:pt x="0" y="505"/>
                  </a:lnTo>
                  <a:lnTo>
                    <a:pt x="0" y="1046"/>
                  </a:lnTo>
                  <a:lnTo>
                    <a:pt x="2143" y="1046"/>
                  </a:lnTo>
                  <a:lnTo>
                    <a:pt x="1645" y="1544"/>
                  </a:lnTo>
                  <a:lnTo>
                    <a:pt x="2272" y="1544"/>
                  </a:lnTo>
                  <a:lnTo>
                    <a:pt x="3044" y="772"/>
                  </a:lnTo>
                  <a:lnTo>
                    <a:pt x="2272" y="0"/>
                  </a:lnTo>
                  <a:close/>
                </a:path>
              </a:pathLst>
            </a:custGeom>
            <a:solidFill>
              <a:schemeClr val="accent2">
                <a:lumMod val="60000"/>
                <a:lumOff val="40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TextBox 210"/>
            <p:cNvSpPr txBox="1"/>
            <p:nvPr/>
          </p:nvSpPr>
          <p:spPr>
            <a:xfrm>
              <a:off x="2569132" y="3517997"/>
              <a:ext cx="363557" cy="400110"/>
            </a:xfrm>
            <a:prstGeom prst="rect">
              <a:avLst/>
            </a:prstGeom>
            <a:noFill/>
          </p:spPr>
          <p:txBody>
            <a:bodyPr wrap="square" rtlCol="0">
              <a:spAutoFit/>
            </a:bodyPr>
            <a:lstStyle/>
            <a:p>
              <a:r>
                <a:rPr lang="en-US" sz="2000">
                  <a:solidFill>
                    <a:schemeClr val="bg1"/>
                  </a:solidFill>
                </a:rPr>
                <a:t>+</a:t>
              </a:r>
              <a:endParaRPr lang="en-US" sz="2000">
                <a:solidFill>
                  <a:schemeClr val="bg1"/>
                </a:solidFill>
              </a:endParaRPr>
            </a:p>
          </p:txBody>
        </p:sp>
        <p:grpSp>
          <p:nvGrpSpPr>
            <p:cNvPr id="43" name="Group 42"/>
            <p:cNvGrpSpPr/>
            <p:nvPr/>
          </p:nvGrpSpPr>
          <p:grpSpPr>
            <a:xfrm>
              <a:off x="1242412" y="3147871"/>
              <a:ext cx="1187784" cy="1688655"/>
              <a:chOff x="1242412" y="3356417"/>
              <a:chExt cx="1187784" cy="1688655"/>
            </a:xfrm>
          </p:grpSpPr>
          <p:grpSp>
            <p:nvGrpSpPr>
              <p:cNvPr id="38" name="Group 37"/>
              <p:cNvGrpSpPr/>
              <p:nvPr/>
            </p:nvGrpSpPr>
            <p:grpSpPr>
              <a:xfrm>
                <a:off x="1242412" y="3356417"/>
                <a:ext cx="1187784" cy="1186821"/>
                <a:chOff x="1242412" y="3637772"/>
                <a:chExt cx="1187784" cy="1186821"/>
              </a:xfrm>
            </p:grpSpPr>
            <p:grpSp>
              <p:nvGrpSpPr>
                <p:cNvPr id="37" name="Group 36"/>
                <p:cNvGrpSpPr/>
                <p:nvPr/>
              </p:nvGrpSpPr>
              <p:grpSpPr>
                <a:xfrm>
                  <a:off x="1242412" y="3637772"/>
                  <a:ext cx="1186821" cy="1186821"/>
                  <a:chOff x="4023499" y="3417014"/>
                  <a:chExt cx="1186821" cy="1186821"/>
                </a:xfrm>
              </p:grpSpPr>
              <p:sp>
                <p:nvSpPr>
                  <p:cNvPr id="148" name="Oval 147"/>
                  <p:cNvSpPr/>
                  <p:nvPr/>
                </p:nvSpPr>
                <p:spPr>
                  <a:xfrm>
                    <a:off x="4023499" y="3417014"/>
                    <a:ext cx="1186821" cy="1186821"/>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4176854" y="3570369"/>
                    <a:ext cx="880110" cy="880110"/>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4411169" y="3804684"/>
                    <a:ext cx="411480" cy="411480"/>
                  </a:xfrm>
                  <a:prstGeom prst="ellipse">
                    <a:avLst/>
                  </a:prstGeom>
                  <a:solidFill>
                    <a:srgbClr val="FFFF00"/>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p:cNvSpPr txBox="1"/>
                  <p:nvPr/>
                </p:nvSpPr>
                <p:spPr>
                  <a:xfrm flipH="1">
                    <a:off x="4409243" y="3842194"/>
                    <a:ext cx="411480" cy="307777"/>
                  </a:xfrm>
                  <a:prstGeom prst="rect">
                    <a:avLst/>
                  </a:prstGeom>
                  <a:noFill/>
                </p:spPr>
                <p:txBody>
                  <a:bodyPr wrap="square" rtlCol="0">
                    <a:spAutoFit/>
                  </a:bodyPr>
                  <a:lstStyle/>
                  <a:p>
                    <a:r>
                      <a:rPr lang="en-US"/>
                      <a:t>+9</a:t>
                    </a:r>
                    <a:endParaRPr lang="en-US"/>
                  </a:p>
                </p:txBody>
              </p:sp>
            </p:grpSp>
            <p:sp>
              <p:nvSpPr>
                <p:cNvPr id="150" name="Oval 149"/>
                <p:cNvSpPr/>
                <p:nvPr/>
              </p:nvSpPr>
              <p:spPr>
                <a:xfrm>
                  <a:off x="1799931" y="379112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1812875" y="4602439"/>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2362266" y="4163252"/>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1260269" y="414726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1260269" y="4246380"/>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1755173" y="3651295"/>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1834749" y="3651295"/>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1783249" y="4726588"/>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1862825" y="4726588"/>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2" name="TextBox 211"/>
              <p:cNvSpPr txBox="1"/>
              <p:nvPr/>
            </p:nvSpPr>
            <p:spPr>
              <a:xfrm>
                <a:off x="1654722" y="4644962"/>
                <a:ext cx="363557" cy="400110"/>
              </a:xfrm>
              <a:prstGeom prst="rect">
                <a:avLst/>
              </a:prstGeom>
              <a:noFill/>
            </p:spPr>
            <p:txBody>
              <a:bodyPr wrap="square" rtlCol="0">
                <a:spAutoFit/>
              </a:bodyPr>
              <a:lstStyle/>
              <a:p>
                <a:r>
                  <a:rPr lang="en-US" sz="2000">
                    <a:solidFill>
                      <a:schemeClr val="bg1"/>
                    </a:solidFill>
                  </a:rPr>
                  <a:t>F</a:t>
                </a:r>
                <a:endParaRPr lang="en-US" sz="2000">
                  <a:solidFill>
                    <a:schemeClr val="bg1"/>
                  </a:solidFill>
                </a:endParaRPr>
              </a:p>
            </p:txBody>
          </p:sp>
        </p:grpSp>
        <p:grpSp>
          <p:nvGrpSpPr>
            <p:cNvPr id="44" name="Group 43"/>
            <p:cNvGrpSpPr/>
            <p:nvPr/>
          </p:nvGrpSpPr>
          <p:grpSpPr>
            <a:xfrm>
              <a:off x="2978941" y="3092817"/>
              <a:ext cx="1186821" cy="1743709"/>
              <a:chOff x="2978941" y="3301363"/>
              <a:chExt cx="1186821" cy="1743709"/>
            </a:xfrm>
          </p:grpSpPr>
          <p:grpSp>
            <p:nvGrpSpPr>
              <p:cNvPr id="160" name="Group 159"/>
              <p:cNvGrpSpPr/>
              <p:nvPr/>
            </p:nvGrpSpPr>
            <p:grpSpPr>
              <a:xfrm>
                <a:off x="2978941" y="3301363"/>
                <a:ext cx="1186821" cy="1186821"/>
                <a:chOff x="1242412" y="3637772"/>
                <a:chExt cx="1186821" cy="1186821"/>
              </a:xfrm>
            </p:grpSpPr>
            <p:grpSp>
              <p:nvGrpSpPr>
                <p:cNvPr id="161" name="Group 160"/>
                <p:cNvGrpSpPr/>
                <p:nvPr/>
              </p:nvGrpSpPr>
              <p:grpSpPr>
                <a:xfrm>
                  <a:off x="1242412" y="3637772"/>
                  <a:ext cx="1186821" cy="1186821"/>
                  <a:chOff x="4023499" y="3417014"/>
                  <a:chExt cx="1186821" cy="1186821"/>
                </a:xfrm>
              </p:grpSpPr>
              <p:sp>
                <p:nvSpPr>
                  <p:cNvPr id="171" name="Oval 170"/>
                  <p:cNvSpPr/>
                  <p:nvPr/>
                </p:nvSpPr>
                <p:spPr>
                  <a:xfrm>
                    <a:off x="4023499" y="3417014"/>
                    <a:ext cx="1186821" cy="1186821"/>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4176854" y="3570369"/>
                    <a:ext cx="880110" cy="880110"/>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4411169" y="3804684"/>
                    <a:ext cx="411480" cy="411480"/>
                  </a:xfrm>
                  <a:prstGeom prst="ellipse">
                    <a:avLst/>
                  </a:prstGeom>
                  <a:solidFill>
                    <a:srgbClr val="FFFF00"/>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extBox 173"/>
                  <p:cNvSpPr txBox="1"/>
                  <p:nvPr/>
                </p:nvSpPr>
                <p:spPr>
                  <a:xfrm flipH="1">
                    <a:off x="4409243" y="3842194"/>
                    <a:ext cx="411480" cy="307777"/>
                  </a:xfrm>
                  <a:prstGeom prst="rect">
                    <a:avLst/>
                  </a:prstGeom>
                  <a:noFill/>
                </p:spPr>
                <p:txBody>
                  <a:bodyPr wrap="square" rtlCol="0">
                    <a:spAutoFit/>
                  </a:bodyPr>
                  <a:lstStyle/>
                  <a:p>
                    <a:r>
                      <a:rPr lang="en-US"/>
                      <a:t>+9</a:t>
                    </a:r>
                    <a:endParaRPr lang="en-US"/>
                  </a:p>
                </p:txBody>
              </p:sp>
            </p:grpSp>
            <p:sp>
              <p:nvSpPr>
                <p:cNvPr id="162" name="Oval 161"/>
                <p:cNvSpPr/>
                <p:nvPr/>
              </p:nvSpPr>
              <p:spPr>
                <a:xfrm>
                  <a:off x="1799931" y="379112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1812875" y="4602439"/>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2358147" y="4163252"/>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1260269" y="414726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2359069" y="4252271"/>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1755173" y="3651295"/>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1834749" y="3651295"/>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1783249" y="4726588"/>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1862825" y="4726588"/>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3" name="TextBox 212"/>
              <p:cNvSpPr txBox="1"/>
              <p:nvPr/>
            </p:nvSpPr>
            <p:spPr>
              <a:xfrm>
                <a:off x="3412608" y="4644962"/>
                <a:ext cx="363557" cy="400110"/>
              </a:xfrm>
              <a:prstGeom prst="rect">
                <a:avLst/>
              </a:prstGeom>
              <a:noFill/>
            </p:spPr>
            <p:txBody>
              <a:bodyPr wrap="square" rtlCol="0">
                <a:spAutoFit/>
              </a:bodyPr>
              <a:lstStyle/>
              <a:p>
                <a:r>
                  <a:rPr lang="en-US" sz="2000">
                    <a:solidFill>
                      <a:schemeClr val="bg1"/>
                    </a:solidFill>
                  </a:rPr>
                  <a:t>F</a:t>
                </a:r>
                <a:endParaRPr lang="en-US" sz="2000">
                  <a:solidFill>
                    <a:schemeClr val="bg1"/>
                  </a:solidFill>
                </a:endParaRPr>
              </a:p>
            </p:txBody>
          </p:sp>
        </p:grpSp>
        <p:grpSp>
          <p:nvGrpSpPr>
            <p:cNvPr id="45" name="Group 44"/>
            <p:cNvGrpSpPr/>
            <p:nvPr/>
          </p:nvGrpSpPr>
          <p:grpSpPr>
            <a:xfrm>
              <a:off x="5393312" y="3024885"/>
              <a:ext cx="2272732" cy="1811641"/>
              <a:chOff x="5393312" y="3233431"/>
              <a:chExt cx="2272732" cy="1811641"/>
            </a:xfrm>
          </p:grpSpPr>
          <p:grpSp>
            <p:nvGrpSpPr>
              <p:cNvPr id="42" name="Group 41"/>
              <p:cNvGrpSpPr/>
              <p:nvPr/>
            </p:nvGrpSpPr>
            <p:grpSpPr>
              <a:xfrm>
                <a:off x="5393312" y="3233431"/>
                <a:ext cx="2272732" cy="1186822"/>
                <a:chOff x="5340557" y="3233431"/>
                <a:chExt cx="2272732" cy="1186822"/>
              </a:xfrm>
            </p:grpSpPr>
            <p:grpSp>
              <p:nvGrpSpPr>
                <p:cNvPr id="191" name="Group 190"/>
                <p:cNvGrpSpPr/>
                <p:nvPr/>
              </p:nvGrpSpPr>
              <p:grpSpPr>
                <a:xfrm>
                  <a:off x="6426468" y="3233431"/>
                  <a:ext cx="1186821" cy="1186821"/>
                  <a:chOff x="1242412" y="3637772"/>
                  <a:chExt cx="1186821" cy="1186821"/>
                </a:xfrm>
              </p:grpSpPr>
              <p:grpSp>
                <p:nvGrpSpPr>
                  <p:cNvPr id="192" name="Group 191"/>
                  <p:cNvGrpSpPr/>
                  <p:nvPr/>
                </p:nvGrpSpPr>
                <p:grpSpPr>
                  <a:xfrm>
                    <a:off x="1242412" y="3637772"/>
                    <a:ext cx="1186821" cy="1186821"/>
                    <a:chOff x="4023499" y="3417014"/>
                    <a:chExt cx="1186821" cy="1186821"/>
                  </a:xfrm>
                </p:grpSpPr>
                <p:sp>
                  <p:nvSpPr>
                    <p:cNvPr id="202" name="Oval 201"/>
                    <p:cNvSpPr/>
                    <p:nvPr/>
                  </p:nvSpPr>
                  <p:spPr>
                    <a:xfrm>
                      <a:off x="4023499" y="3417014"/>
                      <a:ext cx="1186821" cy="1186821"/>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4176854" y="3570369"/>
                      <a:ext cx="880110" cy="880110"/>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4411169" y="3804684"/>
                      <a:ext cx="411480" cy="411480"/>
                    </a:xfrm>
                    <a:prstGeom prst="ellipse">
                      <a:avLst/>
                    </a:prstGeom>
                    <a:solidFill>
                      <a:srgbClr val="FFFF00"/>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p:cNvSpPr txBox="1"/>
                    <p:nvPr/>
                  </p:nvSpPr>
                  <p:spPr>
                    <a:xfrm flipH="1">
                      <a:off x="4409243" y="3842194"/>
                      <a:ext cx="411480" cy="307777"/>
                    </a:xfrm>
                    <a:prstGeom prst="rect">
                      <a:avLst/>
                    </a:prstGeom>
                    <a:noFill/>
                  </p:spPr>
                  <p:txBody>
                    <a:bodyPr wrap="square" rtlCol="0">
                      <a:spAutoFit/>
                    </a:bodyPr>
                    <a:lstStyle/>
                    <a:p>
                      <a:r>
                        <a:rPr lang="en-US"/>
                        <a:t>+9</a:t>
                      </a:r>
                      <a:endParaRPr lang="en-US"/>
                    </a:p>
                  </p:txBody>
                </p:sp>
              </p:grpSp>
              <p:sp>
                <p:nvSpPr>
                  <p:cNvPr id="193" name="Oval 192"/>
                  <p:cNvSpPr/>
                  <p:nvPr/>
                </p:nvSpPr>
                <p:spPr>
                  <a:xfrm>
                    <a:off x="1799931" y="379112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1812875" y="4602439"/>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2358147" y="4163252"/>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2359069" y="4252271"/>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1755173" y="3651295"/>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1834749" y="3651295"/>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1783249" y="4726588"/>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a:off x="1862825" y="4726588"/>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74"/>
                <p:cNvGrpSpPr/>
                <p:nvPr/>
              </p:nvGrpSpPr>
              <p:grpSpPr>
                <a:xfrm>
                  <a:off x="5340557" y="3233432"/>
                  <a:ext cx="1186821" cy="1186821"/>
                  <a:chOff x="1242412" y="3637772"/>
                  <a:chExt cx="1186821" cy="1186821"/>
                </a:xfrm>
              </p:grpSpPr>
              <p:grpSp>
                <p:nvGrpSpPr>
                  <p:cNvPr id="176" name="Group 175"/>
                  <p:cNvGrpSpPr/>
                  <p:nvPr/>
                </p:nvGrpSpPr>
                <p:grpSpPr>
                  <a:xfrm>
                    <a:off x="1242412" y="3637772"/>
                    <a:ext cx="1186821" cy="1186821"/>
                    <a:chOff x="4023499" y="3417014"/>
                    <a:chExt cx="1186821" cy="1186821"/>
                  </a:xfrm>
                </p:grpSpPr>
                <p:sp>
                  <p:nvSpPr>
                    <p:cNvPr id="186" name="Oval 185"/>
                    <p:cNvSpPr/>
                    <p:nvPr/>
                  </p:nvSpPr>
                  <p:spPr>
                    <a:xfrm>
                      <a:off x="4023499" y="3417014"/>
                      <a:ext cx="1186821" cy="1186821"/>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4176854" y="3570369"/>
                      <a:ext cx="880110" cy="880110"/>
                    </a:xfrm>
                    <a:prstGeom prst="ellipse">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4411169" y="3804684"/>
                      <a:ext cx="411480" cy="411480"/>
                    </a:xfrm>
                    <a:prstGeom prst="ellipse">
                      <a:avLst/>
                    </a:prstGeom>
                    <a:solidFill>
                      <a:srgbClr val="FFFF00"/>
                    </a:solidFill>
                    <a:ln>
                      <a:noFill/>
                    </a:ln>
                    <a:effectLst>
                      <a:outerShdw blurRad="355600" dist="381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extBox 188"/>
                    <p:cNvSpPr txBox="1"/>
                    <p:nvPr/>
                  </p:nvSpPr>
                  <p:spPr>
                    <a:xfrm flipH="1">
                      <a:off x="4409243" y="3842194"/>
                      <a:ext cx="411480" cy="307777"/>
                    </a:xfrm>
                    <a:prstGeom prst="rect">
                      <a:avLst/>
                    </a:prstGeom>
                    <a:noFill/>
                  </p:spPr>
                  <p:txBody>
                    <a:bodyPr wrap="square" rtlCol="0">
                      <a:spAutoFit/>
                    </a:bodyPr>
                    <a:lstStyle/>
                    <a:p>
                      <a:r>
                        <a:rPr lang="en-US"/>
                        <a:t>+9</a:t>
                      </a:r>
                      <a:endParaRPr lang="en-US"/>
                    </a:p>
                  </p:txBody>
                </p:sp>
              </p:grpSp>
              <p:sp>
                <p:nvSpPr>
                  <p:cNvPr id="177" name="Oval 176"/>
                  <p:cNvSpPr/>
                  <p:nvPr/>
                </p:nvSpPr>
                <p:spPr>
                  <a:xfrm>
                    <a:off x="1799931" y="379112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1812875" y="4602439"/>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2358147" y="4163252"/>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1260269" y="4147267"/>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2359069" y="4252271"/>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1755173" y="3651295"/>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1834749" y="3651295"/>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1783249" y="4726588"/>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1862825" y="4726588"/>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1260088" y="4252271"/>
                    <a:ext cx="67930" cy="6793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4" name="TextBox 213"/>
              <p:cNvSpPr txBox="1"/>
              <p:nvPr/>
            </p:nvSpPr>
            <p:spPr>
              <a:xfrm>
                <a:off x="6361233" y="4644962"/>
                <a:ext cx="503734" cy="400110"/>
              </a:xfrm>
              <a:prstGeom prst="rect">
                <a:avLst/>
              </a:prstGeom>
              <a:noFill/>
            </p:spPr>
            <p:txBody>
              <a:bodyPr wrap="square" rtlCol="0">
                <a:spAutoFit/>
              </a:bodyPr>
              <a:lstStyle/>
              <a:p>
                <a:r>
                  <a:rPr lang="en-US" sz="2000">
                    <a:solidFill>
                      <a:schemeClr val="bg1"/>
                    </a:solidFill>
                  </a:rPr>
                  <a:t>F</a:t>
                </a:r>
                <a:r>
                  <a:rPr lang="en-US" sz="2000" baseline="-25000">
                    <a:solidFill>
                      <a:schemeClr val="bg1"/>
                    </a:solidFill>
                  </a:rPr>
                  <a:t>2</a:t>
                </a:r>
                <a:endParaRPr lang="en-US" sz="2000" baseline="-25000">
                  <a:solidFill>
                    <a:schemeClr val="bg1"/>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55633" y="895357"/>
            <a:ext cx="8349155" cy="1962812"/>
            <a:chOff x="155634" y="895357"/>
            <a:chExt cx="8349155" cy="1962812"/>
          </a:xfrm>
        </p:grpSpPr>
        <p:grpSp>
          <p:nvGrpSpPr>
            <p:cNvPr id="10" name="Group 9"/>
            <p:cNvGrpSpPr/>
            <p:nvPr/>
          </p:nvGrpSpPr>
          <p:grpSpPr>
            <a:xfrm>
              <a:off x="639213" y="1226382"/>
              <a:ext cx="7865576" cy="1631787"/>
              <a:chOff x="639213" y="1226382"/>
              <a:chExt cx="7865576" cy="1631787"/>
            </a:xfrm>
          </p:grpSpPr>
          <p:sp>
            <p:nvSpPr>
              <p:cNvPr id="6" name="TextBox 5"/>
              <p:cNvSpPr txBox="1"/>
              <p:nvPr/>
            </p:nvSpPr>
            <p:spPr>
              <a:xfrm>
                <a:off x="817684" y="1226382"/>
                <a:ext cx="7508631" cy="1535741"/>
              </a:xfrm>
              <a:prstGeom prst="rect">
                <a:avLst/>
              </a:prstGeom>
              <a:noFill/>
            </p:spPr>
            <p:txBody>
              <a:bodyPr wrap="square">
                <a:spAutoFit/>
              </a:bodyPr>
              <a:lstStyle/>
              <a:p>
                <a:pPr algn="just">
                  <a:lnSpc>
                    <a:spcPct val="120000"/>
                  </a:lnSpc>
                </a:pPr>
                <a:r>
                  <a:rPr lang="vi-VN" sz="2000" dirty="0">
                    <a:solidFill>
                      <a:schemeClr val="bg1"/>
                    </a:solidFill>
                  </a:rPr>
                  <a:t>Hình 8.1 giải thích sự hình thành phân tử hydrogen (H2 ) và fluorine (F2 ) từ các nguyên tử. Theo em, các nguyên tử hydrogen và fluorine đã “bắt chước” cấu hình electron của các nguyên tử khí hiếm nào khi tham gia liên kết? </a:t>
                </a:r>
                <a:endParaRPr lang="en-US" sz="2000" dirty="0">
                  <a:solidFill>
                    <a:schemeClr val="bg1"/>
                  </a:solidFill>
                </a:endParaRPr>
              </a:p>
            </p:txBody>
          </p:sp>
          <p:sp>
            <p:nvSpPr>
              <p:cNvPr id="9" name="Rectangle 8"/>
              <p:cNvSpPr/>
              <p:nvPr/>
            </p:nvSpPr>
            <p:spPr>
              <a:xfrm>
                <a:off x="639213" y="1226382"/>
                <a:ext cx="7865576" cy="163178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Icon&#10;&#10;Description automatically generated"/>
            <p:cNvPicPr>
              <a:picLocks noChangeAspect="1"/>
            </p:cNvPicPr>
            <p:nvPr/>
          </p:nvPicPr>
          <p:blipFill>
            <a:blip r:embed="rId1"/>
            <a:stretch>
              <a:fillRect/>
            </a:stretch>
          </p:blipFill>
          <p:spPr>
            <a:xfrm>
              <a:off x="155634" y="895357"/>
              <a:ext cx="662050" cy="662050"/>
            </a:xfrm>
            <a:prstGeom prst="rect">
              <a:avLst/>
            </a:prstGeom>
          </p:spPr>
        </p:pic>
      </p:grpSp>
      <p:grpSp>
        <p:nvGrpSpPr>
          <p:cNvPr id="2" name="Group 1"/>
          <p:cNvGrpSpPr/>
          <p:nvPr/>
        </p:nvGrpSpPr>
        <p:grpSpPr>
          <a:xfrm>
            <a:off x="639212" y="2858169"/>
            <a:ext cx="6857237" cy="2438095"/>
            <a:chOff x="639212" y="2858169"/>
            <a:chExt cx="6857237" cy="2438095"/>
          </a:xfrm>
        </p:grpSpPr>
        <p:pic>
          <p:nvPicPr>
            <p:cNvPr id="8" name="Picture 7" descr="Icon&#10;&#10;Description automatically generated"/>
            <p:cNvPicPr>
              <a:picLocks noChangeAspect="1"/>
            </p:cNvPicPr>
            <p:nvPr/>
          </p:nvPicPr>
          <p:blipFill>
            <a:blip r:embed="rId2"/>
            <a:stretch>
              <a:fillRect/>
            </a:stretch>
          </p:blipFill>
          <p:spPr>
            <a:xfrm>
              <a:off x="639212" y="2858169"/>
              <a:ext cx="2438095" cy="2438095"/>
            </a:xfrm>
            <a:prstGeom prst="rect">
              <a:avLst/>
            </a:prstGeom>
          </p:spPr>
        </p:pic>
        <p:grpSp>
          <p:nvGrpSpPr>
            <p:cNvPr id="150" name="Google Shape;3205;p44"/>
            <p:cNvGrpSpPr/>
            <p:nvPr/>
          </p:nvGrpSpPr>
          <p:grpSpPr>
            <a:xfrm>
              <a:off x="5352088" y="3278470"/>
              <a:ext cx="2144361" cy="1631787"/>
              <a:chOff x="963917" y="1576463"/>
              <a:chExt cx="2666033" cy="2028761"/>
            </a:xfrm>
          </p:grpSpPr>
          <p:sp>
            <p:nvSpPr>
              <p:cNvPr id="151" name="Google Shape;3206;p44"/>
              <p:cNvSpPr/>
              <p:nvPr/>
            </p:nvSpPr>
            <p:spPr>
              <a:xfrm>
                <a:off x="1368821" y="2418095"/>
                <a:ext cx="1999478" cy="1052527"/>
              </a:xfrm>
              <a:custGeom>
                <a:avLst/>
                <a:gdLst/>
                <a:ahLst/>
                <a:cxnLst/>
                <a:rect l="l" t="t" r="r" b="b"/>
                <a:pathLst>
                  <a:path w="23560" h="12402" extrusionOk="0">
                    <a:moveTo>
                      <a:pt x="22346" y="1"/>
                    </a:moveTo>
                    <a:lnTo>
                      <a:pt x="0" y="1688"/>
                    </a:lnTo>
                    <a:lnTo>
                      <a:pt x="182" y="4646"/>
                    </a:lnTo>
                    <a:lnTo>
                      <a:pt x="9360" y="12401"/>
                    </a:lnTo>
                    <a:lnTo>
                      <a:pt x="22486" y="2260"/>
                    </a:lnTo>
                    <a:cubicBezTo>
                      <a:pt x="23560" y="1256"/>
                      <a:pt x="22346" y="1"/>
                      <a:pt x="22346" y="1"/>
                    </a:cubicBezTo>
                    <a:close/>
                  </a:path>
                </a:pathLst>
              </a:custGeom>
              <a:gradFill>
                <a:gsLst>
                  <a:gs pos="0">
                    <a:srgbClr val="FFBA42"/>
                  </a:gs>
                  <a:gs pos="100000">
                    <a:srgbClr val="B8770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3207;p44"/>
              <p:cNvSpPr/>
              <p:nvPr/>
            </p:nvSpPr>
            <p:spPr>
              <a:xfrm>
                <a:off x="1368821" y="2561352"/>
                <a:ext cx="812182" cy="910374"/>
              </a:xfrm>
              <a:custGeom>
                <a:avLst/>
                <a:gdLst/>
                <a:ahLst/>
                <a:cxnLst/>
                <a:rect l="l" t="t" r="r" b="b"/>
                <a:pathLst>
                  <a:path w="9570" h="10727" extrusionOk="0">
                    <a:moveTo>
                      <a:pt x="0" y="0"/>
                    </a:moveTo>
                    <a:lnTo>
                      <a:pt x="0" y="126"/>
                    </a:lnTo>
                    <a:lnTo>
                      <a:pt x="14" y="335"/>
                    </a:lnTo>
                    <a:lnTo>
                      <a:pt x="28" y="614"/>
                    </a:lnTo>
                    <a:lnTo>
                      <a:pt x="42" y="810"/>
                    </a:lnTo>
                    <a:lnTo>
                      <a:pt x="56" y="1088"/>
                    </a:lnTo>
                    <a:lnTo>
                      <a:pt x="70" y="1298"/>
                    </a:lnTo>
                    <a:lnTo>
                      <a:pt x="98" y="1577"/>
                    </a:lnTo>
                    <a:lnTo>
                      <a:pt x="112" y="1772"/>
                    </a:lnTo>
                    <a:lnTo>
                      <a:pt x="126" y="2051"/>
                    </a:lnTo>
                    <a:lnTo>
                      <a:pt x="140" y="2260"/>
                    </a:lnTo>
                    <a:lnTo>
                      <a:pt x="168" y="2539"/>
                    </a:lnTo>
                    <a:lnTo>
                      <a:pt x="168" y="2734"/>
                    </a:lnTo>
                    <a:lnTo>
                      <a:pt x="168" y="2832"/>
                    </a:lnTo>
                    <a:lnTo>
                      <a:pt x="9360" y="10727"/>
                    </a:lnTo>
                    <a:cubicBezTo>
                      <a:pt x="9374" y="10699"/>
                      <a:pt x="9402" y="10685"/>
                      <a:pt x="9416" y="10657"/>
                    </a:cubicBezTo>
                    <a:cubicBezTo>
                      <a:pt x="9444" y="10615"/>
                      <a:pt x="9458" y="10560"/>
                      <a:pt x="9472" y="10518"/>
                    </a:cubicBezTo>
                    <a:cubicBezTo>
                      <a:pt x="9499" y="10448"/>
                      <a:pt x="9513" y="10378"/>
                      <a:pt x="9527" y="10295"/>
                    </a:cubicBezTo>
                    <a:cubicBezTo>
                      <a:pt x="9541" y="10253"/>
                      <a:pt x="9541" y="10183"/>
                      <a:pt x="9555" y="10127"/>
                    </a:cubicBezTo>
                    <a:cubicBezTo>
                      <a:pt x="9555" y="10057"/>
                      <a:pt x="9569" y="9974"/>
                      <a:pt x="9569" y="9876"/>
                    </a:cubicBezTo>
                    <a:lnTo>
                      <a:pt x="9569" y="9681"/>
                    </a:lnTo>
                    <a:cubicBezTo>
                      <a:pt x="9569" y="9611"/>
                      <a:pt x="9569" y="9513"/>
                      <a:pt x="9555" y="9416"/>
                    </a:cubicBezTo>
                    <a:cubicBezTo>
                      <a:pt x="9555" y="9346"/>
                      <a:pt x="9541" y="9276"/>
                      <a:pt x="9541" y="9207"/>
                    </a:cubicBezTo>
                    <a:cubicBezTo>
                      <a:pt x="9527" y="9109"/>
                      <a:pt x="9513" y="9011"/>
                      <a:pt x="9499" y="8914"/>
                    </a:cubicBezTo>
                    <a:cubicBezTo>
                      <a:pt x="9499" y="8844"/>
                      <a:pt x="9485" y="8774"/>
                      <a:pt x="9472" y="8690"/>
                    </a:cubicBezTo>
                    <a:cubicBezTo>
                      <a:pt x="9458" y="8621"/>
                      <a:pt x="9444" y="8495"/>
                      <a:pt x="9416" y="8384"/>
                    </a:cubicBezTo>
                    <a:cubicBezTo>
                      <a:pt x="9416" y="8314"/>
                      <a:pt x="9402" y="8230"/>
                      <a:pt x="9374" y="8160"/>
                    </a:cubicBezTo>
                    <a:cubicBezTo>
                      <a:pt x="9374" y="8119"/>
                      <a:pt x="9360" y="8077"/>
                      <a:pt x="9360" y="8035"/>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3208;p44"/>
              <p:cNvSpPr/>
              <p:nvPr/>
            </p:nvSpPr>
            <p:spPr>
              <a:xfrm>
                <a:off x="1370009" y="2572045"/>
                <a:ext cx="799112" cy="700836"/>
              </a:xfrm>
              <a:custGeom>
                <a:avLst/>
                <a:gdLst/>
                <a:ahLst/>
                <a:cxnLst/>
                <a:rect l="l" t="t" r="r" b="b"/>
                <a:pathLst>
                  <a:path w="9416" h="8258" extrusionOk="0">
                    <a:moveTo>
                      <a:pt x="0" y="0"/>
                    </a:moveTo>
                    <a:lnTo>
                      <a:pt x="0" y="209"/>
                    </a:lnTo>
                    <a:lnTo>
                      <a:pt x="9416" y="8258"/>
                    </a:lnTo>
                    <a:cubicBezTo>
                      <a:pt x="9402" y="8188"/>
                      <a:pt x="9388" y="8104"/>
                      <a:pt x="9374" y="8034"/>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3209;p44"/>
              <p:cNvSpPr/>
              <p:nvPr/>
            </p:nvSpPr>
            <p:spPr>
              <a:xfrm>
                <a:off x="1372385" y="2613461"/>
                <a:ext cx="802677" cy="704400"/>
              </a:xfrm>
              <a:custGeom>
                <a:avLst/>
                <a:gdLst/>
                <a:ahLst/>
                <a:cxnLst/>
                <a:rect l="l" t="t" r="r" b="b"/>
                <a:pathLst>
                  <a:path w="9458" h="8300" extrusionOk="0">
                    <a:moveTo>
                      <a:pt x="0" y="0"/>
                    </a:moveTo>
                    <a:lnTo>
                      <a:pt x="14" y="196"/>
                    </a:lnTo>
                    <a:lnTo>
                      <a:pt x="9457" y="8300"/>
                    </a:lnTo>
                    <a:cubicBezTo>
                      <a:pt x="9457" y="8230"/>
                      <a:pt x="9443" y="8146"/>
                      <a:pt x="9430" y="8076"/>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3210;p44"/>
              <p:cNvSpPr/>
              <p:nvPr/>
            </p:nvSpPr>
            <p:spPr>
              <a:xfrm>
                <a:off x="1374761" y="2653688"/>
                <a:ext cx="805053" cy="706777"/>
              </a:xfrm>
              <a:custGeom>
                <a:avLst/>
                <a:gdLst/>
                <a:ahLst/>
                <a:cxnLst/>
                <a:rect l="l" t="t" r="r" b="b"/>
                <a:pathLst>
                  <a:path w="9486" h="8328" extrusionOk="0">
                    <a:moveTo>
                      <a:pt x="0" y="0"/>
                    </a:moveTo>
                    <a:lnTo>
                      <a:pt x="14" y="210"/>
                    </a:lnTo>
                    <a:lnTo>
                      <a:pt x="9485" y="8328"/>
                    </a:lnTo>
                    <a:cubicBezTo>
                      <a:pt x="9485" y="8258"/>
                      <a:pt x="9485" y="8188"/>
                      <a:pt x="9471" y="8119"/>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3211;p44"/>
              <p:cNvSpPr/>
              <p:nvPr/>
            </p:nvSpPr>
            <p:spPr>
              <a:xfrm>
                <a:off x="1377138" y="2695103"/>
                <a:ext cx="803865" cy="704485"/>
              </a:xfrm>
              <a:custGeom>
                <a:avLst/>
                <a:gdLst/>
                <a:ahLst/>
                <a:cxnLst/>
                <a:rect l="l" t="t" r="r" b="b"/>
                <a:pathLst>
                  <a:path w="9472" h="8301" extrusionOk="0">
                    <a:moveTo>
                      <a:pt x="0" y="1"/>
                    </a:moveTo>
                    <a:lnTo>
                      <a:pt x="14" y="196"/>
                    </a:lnTo>
                    <a:lnTo>
                      <a:pt x="9471" y="8300"/>
                    </a:lnTo>
                    <a:lnTo>
                      <a:pt x="9471" y="8105"/>
                    </a:lnTo>
                    <a:lnTo>
                      <a:pt x="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3212;p44"/>
              <p:cNvSpPr/>
              <p:nvPr/>
            </p:nvSpPr>
            <p:spPr>
              <a:xfrm>
                <a:off x="1379429" y="2735331"/>
                <a:ext cx="800385" cy="699733"/>
              </a:xfrm>
              <a:custGeom>
                <a:avLst/>
                <a:gdLst/>
                <a:ahLst/>
                <a:cxnLst/>
                <a:rect l="l" t="t" r="r" b="b"/>
                <a:pathLst>
                  <a:path w="9431" h="8245" extrusionOk="0">
                    <a:moveTo>
                      <a:pt x="1" y="1"/>
                    </a:moveTo>
                    <a:lnTo>
                      <a:pt x="15" y="210"/>
                    </a:lnTo>
                    <a:lnTo>
                      <a:pt x="9402" y="8245"/>
                    </a:lnTo>
                    <a:cubicBezTo>
                      <a:pt x="9416" y="8203"/>
                      <a:pt x="9416" y="8147"/>
                      <a:pt x="9430" y="8077"/>
                    </a:cubicBezTo>
                    <a:lnTo>
                      <a:pt x="1"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3213;p44"/>
              <p:cNvSpPr/>
              <p:nvPr/>
            </p:nvSpPr>
            <p:spPr>
              <a:xfrm>
                <a:off x="1381805" y="2776831"/>
                <a:ext cx="790880" cy="689039"/>
              </a:xfrm>
              <a:custGeom>
                <a:avLst/>
                <a:gdLst/>
                <a:ahLst/>
                <a:cxnLst/>
                <a:rect l="l" t="t" r="r" b="b"/>
                <a:pathLst>
                  <a:path w="9319" h="8119" extrusionOk="0">
                    <a:moveTo>
                      <a:pt x="1" y="0"/>
                    </a:moveTo>
                    <a:lnTo>
                      <a:pt x="15" y="195"/>
                    </a:lnTo>
                    <a:lnTo>
                      <a:pt x="9263" y="8118"/>
                    </a:lnTo>
                    <a:cubicBezTo>
                      <a:pt x="9291" y="8076"/>
                      <a:pt x="9305" y="8021"/>
                      <a:pt x="9319" y="7979"/>
                    </a:cubicBez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3214;p44"/>
              <p:cNvSpPr/>
              <p:nvPr/>
            </p:nvSpPr>
            <p:spPr>
              <a:xfrm>
                <a:off x="1368821" y="1988410"/>
                <a:ext cx="1896534" cy="1254851"/>
              </a:xfrm>
              <a:custGeom>
                <a:avLst/>
                <a:gdLst/>
                <a:ahLst/>
                <a:cxnLst/>
                <a:rect l="l" t="t" r="r" b="b"/>
                <a:pathLst>
                  <a:path w="22347" h="14786" extrusionOk="0">
                    <a:moveTo>
                      <a:pt x="13879" y="0"/>
                    </a:moveTo>
                    <a:lnTo>
                      <a:pt x="0" y="6751"/>
                    </a:lnTo>
                    <a:lnTo>
                      <a:pt x="9360" y="14786"/>
                    </a:lnTo>
                    <a:lnTo>
                      <a:pt x="22346" y="5064"/>
                    </a:lnTo>
                    <a:lnTo>
                      <a:pt x="13879" y="0"/>
                    </a:lnTo>
                    <a:close/>
                  </a:path>
                </a:pathLst>
              </a:custGeom>
              <a:solidFill>
                <a:srgbClr val="8A1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3215;p44"/>
              <p:cNvSpPr/>
              <p:nvPr/>
            </p:nvSpPr>
            <p:spPr>
              <a:xfrm>
                <a:off x="1368821" y="1988410"/>
                <a:ext cx="1896534" cy="1254851"/>
              </a:xfrm>
              <a:custGeom>
                <a:avLst/>
                <a:gdLst/>
                <a:ahLst/>
                <a:cxnLst/>
                <a:rect l="l" t="t" r="r" b="b"/>
                <a:pathLst>
                  <a:path w="22347" h="14786" extrusionOk="0">
                    <a:moveTo>
                      <a:pt x="13879" y="0"/>
                    </a:moveTo>
                    <a:lnTo>
                      <a:pt x="22234" y="5064"/>
                    </a:lnTo>
                    <a:lnTo>
                      <a:pt x="9402" y="14646"/>
                    </a:lnTo>
                    <a:lnTo>
                      <a:pt x="0" y="6751"/>
                    </a:lnTo>
                    <a:lnTo>
                      <a:pt x="9360" y="14786"/>
                    </a:lnTo>
                    <a:lnTo>
                      <a:pt x="22346" y="5064"/>
                    </a:lnTo>
                    <a:lnTo>
                      <a:pt x="138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3216;p44"/>
              <p:cNvSpPr/>
              <p:nvPr/>
            </p:nvSpPr>
            <p:spPr>
              <a:xfrm>
                <a:off x="2163097" y="3236135"/>
                <a:ext cx="43961" cy="235592"/>
              </a:xfrm>
              <a:custGeom>
                <a:avLst/>
                <a:gdLst/>
                <a:ahLst/>
                <a:cxnLst/>
                <a:rect l="l" t="t" r="r" b="b"/>
                <a:pathLst>
                  <a:path w="518" h="2776" extrusionOk="0">
                    <a:moveTo>
                      <a:pt x="113" y="0"/>
                    </a:moveTo>
                    <a:lnTo>
                      <a:pt x="1" y="84"/>
                    </a:lnTo>
                    <a:cubicBezTo>
                      <a:pt x="461" y="2246"/>
                      <a:pt x="1" y="2776"/>
                      <a:pt x="1" y="2776"/>
                    </a:cubicBezTo>
                    <a:cubicBezTo>
                      <a:pt x="517" y="2204"/>
                      <a:pt x="113" y="0"/>
                      <a:pt x="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3217;p44"/>
              <p:cNvSpPr/>
              <p:nvPr/>
            </p:nvSpPr>
            <p:spPr>
              <a:xfrm>
                <a:off x="1780768" y="2134043"/>
                <a:ext cx="987348" cy="902057"/>
              </a:xfrm>
              <a:custGeom>
                <a:avLst/>
                <a:gdLst/>
                <a:ahLst/>
                <a:cxnLst/>
                <a:rect l="l" t="t" r="r" b="b"/>
                <a:pathLst>
                  <a:path w="11634" h="10629" extrusionOk="0">
                    <a:moveTo>
                      <a:pt x="9318" y="335"/>
                    </a:moveTo>
                    <a:lnTo>
                      <a:pt x="11285" y="1451"/>
                    </a:lnTo>
                    <a:lnTo>
                      <a:pt x="11090" y="3445"/>
                    </a:lnTo>
                    <a:lnTo>
                      <a:pt x="8942" y="4310"/>
                    </a:lnTo>
                    <a:lnTo>
                      <a:pt x="6989" y="3180"/>
                    </a:lnTo>
                    <a:lnTo>
                      <a:pt x="7170" y="1200"/>
                    </a:lnTo>
                    <a:lnTo>
                      <a:pt x="9318" y="335"/>
                    </a:lnTo>
                    <a:close/>
                    <a:moveTo>
                      <a:pt x="6794" y="3404"/>
                    </a:moveTo>
                    <a:lnTo>
                      <a:pt x="8816" y="4561"/>
                    </a:lnTo>
                    <a:lnTo>
                      <a:pt x="8467" y="6626"/>
                    </a:lnTo>
                    <a:lnTo>
                      <a:pt x="6277" y="7463"/>
                    </a:lnTo>
                    <a:lnTo>
                      <a:pt x="4297" y="6319"/>
                    </a:lnTo>
                    <a:lnTo>
                      <a:pt x="2065" y="7211"/>
                    </a:lnTo>
                    <a:lnTo>
                      <a:pt x="461" y="6068"/>
                    </a:lnTo>
                    <a:lnTo>
                      <a:pt x="2344" y="5189"/>
                    </a:lnTo>
                    <a:lnTo>
                      <a:pt x="4297" y="6319"/>
                    </a:lnTo>
                    <a:lnTo>
                      <a:pt x="6612" y="5384"/>
                    </a:lnTo>
                    <a:lnTo>
                      <a:pt x="6794" y="3404"/>
                    </a:lnTo>
                    <a:close/>
                    <a:moveTo>
                      <a:pt x="9360" y="0"/>
                    </a:moveTo>
                    <a:lnTo>
                      <a:pt x="6849" y="1004"/>
                    </a:lnTo>
                    <a:lnTo>
                      <a:pt x="6654" y="3152"/>
                    </a:lnTo>
                    <a:lnTo>
                      <a:pt x="4701" y="2023"/>
                    </a:lnTo>
                    <a:lnTo>
                      <a:pt x="2372" y="2957"/>
                    </a:lnTo>
                    <a:lnTo>
                      <a:pt x="2190" y="4994"/>
                    </a:lnTo>
                    <a:lnTo>
                      <a:pt x="1" y="6026"/>
                    </a:lnTo>
                    <a:lnTo>
                      <a:pt x="1967" y="7365"/>
                    </a:lnTo>
                    <a:lnTo>
                      <a:pt x="1772" y="9401"/>
                    </a:lnTo>
                    <a:lnTo>
                      <a:pt x="3892" y="10629"/>
                    </a:lnTo>
                    <a:lnTo>
                      <a:pt x="6208" y="9694"/>
                    </a:lnTo>
                    <a:lnTo>
                      <a:pt x="6403" y="7630"/>
                    </a:lnTo>
                    <a:lnTo>
                      <a:pt x="8621" y="6821"/>
                    </a:lnTo>
                    <a:lnTo>
                      <a:pt x="9095" y="4547"/>
                    </a:lnTo>
                    <a:lnTo>
                      <a:pt x="11410" y="3627"/>
                    </a:lnTo>
                    <a:lnTo>
                      <a:pt x="11634" y="1311"/>
                    </a:lnTo>
                    <a:lnTo>
                      <a:pt x="9360" y="0"/>
                    </a:lnTo>
                    <a:close/>
                  </a:path>
                </a:pathLst>
              </a:custGeom>
              <a:solidFill>
                <a:srgbClr val="B6C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3218;p44"/>
              <p:cNvSpPr/>
              <p:nvPr/>
            </p:nvSpPr>
            <p:spPr>
              <a:xfrm>
                <a:off x="1368821" y="2158824"/>
                <a:ext cx="1999478" cy="1053715"/>
              </a:xfrm>
              <a:custGeom>
                <a:avLst/>
                <a:gdLst/>
                <a:ahLst/>
                <a:cxnLst/>
                <a:rect l="l" t="t" r="r" b="b"/>
                <a:pathLst>
                  <a:path w="23560" h="12416" extrusionOk="0">
                    <a:moveTo>
                      <a:pt x="22346" y="1"/>
                    </a:moveTo>
                    <a:lnTo>
                      <a:pt x="0" y="1703"/>
                    </a:lnTo>
                    <a:lnTo>
                      <a:pt x="182" y="4646"/>
                    </a:lnTo>
                    <a:lnTo>
                      <a:pt x="9360" y="12415"/>
                    </a:lnTo>
                    <a:lnTo>
                      <a:pt x="22486" y="2275"/>
                    </a:lnTo>
                    <a:cubicBezTo>
                      <a:pt x="23560" y="1270"/>
                      <a:pt x="22346" y="1"/>
                      <a:pt x="22346" y="1"/>
                    </a:cubicBezTo>
                    <a:close/>
                  </a:path>
                </a:pathLst>
              </a:custGeom>
              <a:solidFill>
                <a:srgbClr val="026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3219;p44"/>
              <p:cNvSpPr/>
              <p:nvPr/>
            </p:nvSpPr>
            <p:spPr>
              <a:xfrm>
                <a:off x="1368821" y="2303269"/>
                <a:ext cx="810994" cy="909270"/>
              </a:xfrm>
              <a:custGeom>
                <a:avLst/>
                <a:gdLst/>
                <a:ahLst/>
                <a:cxnLst/>
                <a:rect l="l" t="t" r="r" b="b"/>
                <a:pathLst>
                  <a:path w="9556" h="10714" extrusionOk="0">
                    <a:moveTo>
                      <a:pt x="0" y="1"/>
                    </a:moveTo>
                    <a:lnTo>
                      <a:pt x="0" y="126"/>
                    </a:lnTo>
                    <a:lnTo>
                      <a:pt x="14" y="335"/>
                    </a:lnTo>
                    <a:lnTo>
                      <a:pt x="28" y="600"/>
                    </a:lnTo>
                    <a:lnTo>
                      <a:pt x="42" y="810"/>
                    </a:lnTo>
                    <a:lnTo>
                      <a:pt x="56" y="1089"/>
                    </a:lnTo>
                    <a:lnTo>
                      <a:pt x="70" y="1298"/>
                    </a:lnTo>
                    <a:lnTo>
                      <a:pt x="84" y="1563"/>
                    </a:lnTo>
                    <a:lnTo>
                      <a:pt x="98" y="1772"/>
                    </a:lnTo>
                    <a:lnTo>
                      <a:pt x="112" y="2051"/>
                    </a:lnTo>
                    <a:lnTo>
                      <a:pt x="126" y="2246"/>
                    </a:lnTo>
                    <a:lnTo>
                      <a:pt x="154" y="2525"/>
                    </a:lnTo>
                    <a:lnTo>
                      <a:pt x="154" y="2735"/>
                    </a:lnTo>
                    <a:lnTo>
                      <a:pt x="154" y="2818"/>
                    </a:lnTo>
                    <a:lnTo>
                      <a:pt x="9346" y="10713"/>
                    </a:lnTo>
                    <a:cubicBezTo>
                      <a:pt x="9374" y="10699"/>
                      <a:pt x="9388" y="10671"/>
                      <a:pt x="9402" y="10643"/>
                    </a:cubicBezTo>
                    <a:cubicBezTo>
                      <a:pt x="9430" y="10602"/>
                      <a:pt x="9444" y="10560"/>
                      <a:pt x="9458" y="10504"/>
                    </a:cubicBezTo>
                    <a:cubicBezTo>
                      <a:pt x="9485" y="10434"/>
                      <a:pt x="9499" y="10365"/>
                      <a:pt x="9513" y="10295"/>
                    </a:cubicBezTo>
                    <a:cubicBezTo>
                      <a:pt x="9513" y="10239"/>
                      <a:pt x="9527" y="10183"/>
                      <a:pt x="9541" y="10113"/>
                    </a:cubicBezTo>
                    <a:cubicBezTo>
                      <a:pt x="9541" y="10058"/>
                      <a:pt x="9555" y="9960"/>
                      <a:pt x="9555" y="9876"/>
                    </a:cubicBezTo>
                    <a:lnTo>
                      <a:pt x="9555" y="9681"/>
                    </a:lnTo>
                    <a:cubicBezTo>
                      <a:pt x="9555" y="9611"/>
                      <a:pt x="9555" y="9500"/>
                      <a:pt x="9541" y="9402"/>
                    </a:cubicBezTo>
                    <a:cubicBezTo>
                      <a:pt x="9541" y="9332"/>
                      <a:pt x="9527" y="9263"/>
                      <a:pt x="9527" y="9193"/>
                    </a:cubicBezTo>
                    <a:cubicBezTo>
                      <a:pt x="9513" y="9123"/>
                      <a:pt x="9499" y="9012"/>
                      <a:pt x="9485" y="8900"/>
                    </a:cubicBezTo>
                    <a:cubicBezTo>
                      <a:pt x="9485" y="8830"/>
                      <a:pt x="9472" y="8760"/>
                      <a:pt x="9458" y="8691"/>
                    </a:cubicBezTo>
                    <a:cubicBezTo>
                      <a:pt x="9444" y="8607"/>
                      <a:pt x="9430" y="8481"/>
                      <a:pt x="9416" y="8384"/>
                    </a:cubicBezTo>
                    <a:cubicBezTo>
                      <a:pt x="9402" y="8300"/>
                      <a:pt x="9388" y="8230"/>
                      <a:pt x="9374" y="8147"/>
                    </a:cubicBezTo>
                    <a:cubicBezTo>
                      <a:pt x="9374" y="8105"/>
                      <a:pt x="9346" y="8063"/>
                      <a:pt x="9346" y="8035"/>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3220;p44"/>
              <p:cNvSpPr/>
              <p:nvPr/>
            </p:nvSpPr>
            <p:spPr>
              <a:xfrm>
                <a:off x="1370009" y="2313963"/>
                <a:ext cx="799112" cy="700836"/>
              </a:xfrm>
              <a:custGeom>
                <a:avLst/>
                <a:gdLst/>
                <a:ahLst/>
                <a:cxnLst/>
                <a:rect l="l" t="t" r="r" b="b"/>
                <a:pathLst>
                  <a:path w="9416" h="8258" extrusionOk="0">
                    <a:moveTo>
                      <a:pt x="0" y="0"/>
                    </a:moveTo>
                    <a:lnTo>
                      <a:pt x="0" y="209"/>
                    </a:lnTo>
                    <a:lnTo>
                      <a:pt x="9416" y="8258"/>
                    </a:lnTo>
                    <a:cubicBezTo>
                      <a:pt x="9402" y="8174"/>
                      <a:pt x="9388" y="8104"/>
                      <a:pt x="9374" y="8021"/>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3221;p44"/>
              <p:cNvSpPr/>
              <p:nvPr/>
            </p:nvSpPr>
            <p:spPr>
              <a:xfrm>
                <a:off x="1372385" y="2354190"/>
                <a:ext cx="802677" cy="704400"/>
              </a:xfrm>
              <a:custGeom>
                <a:avLst/>
                <a:gdLst/>
                <a:ahLst/>
                <a:cxnLst/>
                <a:rect l="l" t="t" r="r" b="b"/>
                <a:pathLst>
                  <a:path w="9458" h="8300" extrusionOk="0">
                    <a:moveTo>
                      <a:pt x="0" y="0"/>
                    </a:moveTo>
                    <a:lnTo>
                      <a:pt x="14" y="210"/>
                    </a:lnTo>
                    <a:lnTo>
                      <a:pt x="9457" y="8300"/>
                    </a:lnTo>
                    <a:cubicBezTo>
                      <a:pt x="9457" y="8230"/>
                      <a:pt x="9443" y="8160"/>
                      <a:pt x="9430" y="8077"/>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3222;p44"/>
              <p:cNvSpPr/>
              <p:nvPr/>
            </p:nvSpPr>
            <p:spPr>
              <a:xfrm>
                <a:off x="1374761" y="2395605"/>
                <a:ext cx="805053" cy="705673"/>
              </a:xfrm>
              <a:custGeom>
                <a:avLst/>
                <a:gdLst/>
                <a:ahLst/>
                <a:cxnLst/>
                <a:rect l="l" t="t" r="r" b="b"/>
                <a:pathLst>
                  <a:path w="9486" h="8315" extrusionOk="0">
                    <a:moveTo>
                      <a:pt x="0" y="1"/>
                    </a:moveTo>
                    <a:lnTo>
                      <a:pt x="14" y="210"/>
                    </a:lnTo>
                    <a:lnTo>
                      <a:pt x="9485" y="8314"/>
                    </a:lnTo>
                    <a:cubicBezTo>
                      <a:pt x="9485" y="8244"/>
                      <a:pt x="9471" y="8175"/>
                      <a:pt x="9471" y="8105"/>
                    </a:cubicBezTo>
                    <a:lnTo>
                      <a:pt x="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3223;p44"/>
              <p:cNvSpPr/>
              <p:nvPr/>
            </p:nvSpPr>
            <p:spPr>
              <a:xfrm>
                <a:off x="1377138" y="2435833"/>
                <a:ext cx="803865" cy="705673"/>
              </a:xfrm>
              <a:custGeom>
                <a:avLst/>
                <a:gdLst/>
                <a:ahLst/>
                <a:cxnLst/>
                <a:rect l="l" t="t" r="r" b="b"/>
                <a:pathLst>
                  <a:path w="9472" h="8315" extrusionOk="0">
                    <a:moveTo>
                      <a:pt x="0" y="1"/>
                    </a:moveTo>
                    <a:lnTo>
                      <a:pt x="14" y="210"/>
                    </a:lnTo>
                    <a:lnTo>
                      <a:pt x="9471" y="8314"/>
                    </a:lnTo>
                    <a:lnTo>
                      <a:pt x="9471" y="8119"/>
                    </a:lnTo>
                    <a:lnTo>
                      <a:pt x="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3224;p44"/>
              <p:cNvSpPr/>
              <p:nvPr/>
            </p:nvSpPr>
            <p:spPr>
              <a:xfrm>
                <a:off x="1379429" y="2477333"/>
                <a:ext cx="800385" cy="699648"/>
              </a:xfrm>
              <a:custGeom>
                <a:avLst/>
                <a:gdLst/>
                <a:ahLst/>
                <a:cxnLst/>
                <a:rect l="l" t="t" r="r" b="b"/>
                <a:pathLst>
                  <a:path w="9431" h="8244" extrusionOk="0">
                    <a:moveTo>
                      <a:pt x="1" y="0"/>
                    </a:moveTo>
                    <a:lnTo>
                      <a:pt x="15" y="195"/>
                    </a:lnTo>
                    <a:lnTo>
                      <a:pt x="9402" y="8244"/>
                    </a:lnTo>
                    <a:cubicBezTo>
                      <a:pt x="9402" y="8188"/>
                      <a:pt x="9416" y="8132"/>
                      <a:pt x="9430" y="8062"/>
                    </a:cubicBez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3225;p44"/>
              <p:cNvSpPr/>
              <p:nvPr/>
            </p:nvSpPr>
            <p:spPr>
              <a:xfrm>
                <a:off x="1381805" y="2517560"/>
                <a:ext cx="790880" cy="689039"/>
              </a:xfrm>
              <a:custGeom>
                <a:avLst/>
                <a:gdLst/>
                <a:ahLst/>
                <a:cxnLst/>
                <a:rect l="l" t="t" r="r" b="b"/>
                <a:pathLst>
                  <a:path w="9319" h="8119" extrusionOk="0">
                    <a:moveTo>
                      <a:pt x="1" y="0"/>
                    </a:moveTo>
                    <a:lnTo>
                      <a:pt x="15" y="210"/>
                    </a:lnTo>
                    <a:lnTo>
                      <a:pt x="9263" y="8118"/>
                    </a:lnTo>
                    <a:cubicBezTo>
                      <a:pt x="9277" y="8077"/>
                      <a:pt x="9305" y="8035"/>
                      <a:pt x="9319" y="7979"/>
                    </a:cubicBez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3226;p44"/>
              <p:cNvSpPr/>
              <p:nvPr/>
            </p:nvSpPr>
            <p:spPr>
              <a:xfrm>
                <a:off x="1368821" y="1730328"/>
                <a:ext cx="1896534" cy="1253748"/>
              </a:xfrm>
              <a:custGeom>
                <a:avLst/>
                <a:gdLst/>
                <a:ahLst/>
                <a:cxnLst/>
                <a:rect l="l" t="t" r="r" b="b"/>
                <a:pathLst>
                  <a:path w="22347" h="14773" extrusionOk="0">
                    <a:moveTo>
                      <a:pt x="13879" y="1"/>
                    </a:moveTo>
                    <a:lnTo>
                      <a:pt x="0" y="6752"/>
                    </a:lnTo>
                    <a:lnTo>
                      <a:pt x="9360" y="14772"/>
                    </a:lnTo>
                    <a:lnTo>
                      <a:pt x="22346" y="5050"/>
                    </a:lnTo>
                    <a:lnTo>
                      <a:pt x="13879" y="1"/>
                    </a:lnTo>
                    <a:close/>
                  </a:path>
                </a:pathLst>
              </a:custGeom>
              <a:gradFill>
                <a:gsLst>
                  <a:gs pos="0">
                    <a:srgbClr val="11E7FF"/>
                  </a:gs>
                  <a:gs pos="100000">
                    <a:srgbClr val="067B8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3227;p44"/>
              <p:cNvSpPr/>
              <p:nvPr/>
            </p:nvSpPr>
            <p:spPr>
              <a:xfrm>
                <a:off x="1368821" y="1730328"/>
                <a:ext cx="1896534" cy="1253748"/>
              </a:xfrm>
              <a:custGeom>
                <a:avLst/>
                <a:gdLst/>
                <a:ahLst/>
                <a:cxnLst/>
                <a:rect l="l" t="t" r="r" b="b"/>
                <a:pathLst>
                  <a:path w="22347" h="14773" extrusionOk="0">
                    <a:moveTo>
                      <a:pt x="13879" y="1"/>
                    </a:moveTo>
                    <a:lnTo>
                      <a:pt x="22234" y="5050"/>
                    </a:lnTo>
                    <a:lnTo>
                      <a:pt x="9402" y="14633"/>
                    </a:lnTo>
                    <a:lnTo>
                      <a:pt x="0" y="6752"/>
                    </a:lnTo>
                    <a:lnTo>
                      <a:pt x="0" y="6752"/>
                    </a:lnTo>
                    <a:lnTo>
                      <a:pt x="9360" y="14772"/>
                    </a:lnTo>
                    <a:lnTo>
                      <a:pt x="22346" y="5050"/>
                    </a:lnTo>
                    <a:lnTo>
                      <a:pt x="13879" y="1"/>
                    </a:lnTo>
                    <a:close/>
                  </a:path>
                </a:pathLst>
              </a:custGeom>
              <a:solidFill>
                <a:srgbClr val="05F3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3228;p44"/>
              <p:cNvSpPr/>
              <p:nvPr/>
            </p:nvSpPr>
            <p:spPr>
              <a:xfrm>
                <a:off x="2163097" y="2976864"/>
                <a:ext cx="43961" cy="235677"/>
              </a:xfrm>
              <a:custGeom>
                <a:avLst/>
                <a:gdLst/>
                <a:ahLst/>
                <a:cxnLst/>
                <a:rect l="l" t="t" r="r" b="b"/>
                <a:pathLst>
                  <a:path w="518" h="2777" extrusionOk="0">
                    <a:moveTo>
                      <a:pt x="113" y="0"/>
                    </a:moveTo>
                    <a:lnTo>
                      <a:pt x="1" y="84"/>
                    </a:lnTo>
                    <a:cubicBezTo>
                      <a:pt x="461" y="2246"/>
                      <a:pt x="1" y="2776"/>
                      <a:pt x="1" y="2776"/>
                    </a:cubicBezTo>
                    <a:cubicBezTo>
                      <a:pt x="517" y="2204"/>
                      <a:pt x="113" y="1"/>
                      <a:pt x="113" y="0"/>
                    </a:cubicBezTo>
                    <a:close/>
                  </a:path>
                </a:pathLst>
              </a:custGeom>
              <a:solidFill>
                <a:srgbClr val="05F3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3229;p44"/>
              <p:cNvSpPr/>
              <p:nvPr/>
            </p:nvSpPr>
            <p:spPr>
              <a:xfrm>
                <a:off x="1819807" y="1903203"/>
                <a:ext cx="918691" cy="606124"/>
              </a:xfrm>
              <a:custGeom>
                <a:avLst/>
                <a:gdLst/>
                <a:ahLst/>
                <a:cxnLst/>
                <a:rect l="l" t="t" r="r" b="b"/>
                <a:pathLst>
                  <a:path w="10825" h="7142" extrusionOk="0">
                    <a:moveTo>
                      <a:pt x="8858" y="0"/>
                    </a:moveTo>
                    <a:lnTo>
                      <a:pt x="6710" y="865"/>
                    </a:lnTo>
                    <a:lnTo>
                      <a:pt x="6529" y="2846"/>
                    </a:lnTo>
                    <a:lnTo>
                      <a:pt x="8482" y="3975"/>
                    </a:lnTo>
                    <a:lnTo>
                      <a:pt x="10630" y="3111"/>
                    </a:lnTo>
                    <a:lnTo>
                      <a:pt x="10825" y="1130"/>
                    </a:lnTo>
                    <a:lnTo>
                      <a:pt x="8858" y="0"/>
                    </a:lnTo>
                    <a:close/>
                    <a:moveTo>
                      <a:pt x="1898" y="4868"/>
                    </a:moveTo>
                    <a:lnTo>
                      <a:pt x="1" y="5733"/>
                    </a:lnTo>
                    <a:lnTo>
                      <a:pt x="1605" y="6891"/>
                    </a:lnTo>
                    <a:lnTo>
                      <a:pt x="3837" y="5998"/>
                    </a:lnTo>
                    <a:lnTo>
                      <a:pt x="1898" y="4868"/>
                    </a:lnTo>
                    <a:close/>
                    <a:moveTo>
                      <a:pt x="6334" y="3083"/>
                    </a:moveTo>
                    <a:lnTo>
                      <a:pt x="6152" y="5063"/>
                    </a:lnTo>
                    <a:lnTo>
                      <a:pt x="3837" y="5998"/>
                    </a:lnTo>
                    <a:lnTo>
                      <a:pt x="5817" y="7142"/>
                    </a:lnTo>
                    <a:lnTo>
                      <a:pt x="8007" y="6305"/>
                    </a:lnTo>
                    <a:lnTo>
                      <a:pt x="8356" y="4240"/>
                    </a:lnTo>
                    <a:lnTo>
                      <a:pt x="6334" y="3083"/>
                    </a:lnTo>
                    <a:close/>
                  </a:path>
                </a:pathLst>
              </a:custGeom>
              <a:solidFill>
                <a:srgbClr val="B6C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3230;p44"/>
              <p:cNvSpPr/>
              <p:nvPr/>
            </p:nvSpPr>
            <p:spPr>
              <a:xfrm>
                <a:off x="1501384" y="2239364"/>
                <a:ext cx="1720094" cy="1093857"/>
              </a:xfrm>
              <a:custGeom>
                <a:avLst/>
                <a:gdLst/>
                <a:ahLst/>
                <a:cxnLst/>
                <a:rect l="l" t="t" r="r" b="b"/>
                <a:pathLst>
                  <a:path w="20268" h="12889" extrusionOk="0">
                    <a:moveTo>
                      <a:pt x="1" y="0"/>
                    </a:moveTo>
                    <a:lnTo>
                      <a:pt x="9318" y="7854"/>
                    </a:lnTo>
                    <a:lnTo>
                      <a:pt x="9904" y="12889"/>
                    </a:lnTo>
                    <a:lnTo>
                      <a:pt x="20268" y="4882"/>
                    </a:lnTo>
                    <a:lnTo>
                      <a:pt x="20268" y="2999"/>
                    </a:ln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3231;p44"/>
              <p:cNvSpPr/>
              <p:nvPr/>
            </p:nvSpPr>
            <p:spPr>
              <a:xfrm>
                <a:off x="1358127" y="2006148"/>
                <a:ext cx="1999563" cy="1052442"/>
              </a:xfrm>
              <a:custGeom>
                <a:avLst/>
                <a:gdLst/>
                <a:ahLst/>
                <a:cxnLst/>
                <a:rect l="l" t="t" r="r" b="b"/>
                <a:pathLst>
                  <a:path w="23561" h="12401" extrusionOk="0">
                    <a:moveTo>
                      <a:pt x="1214" y="1"/>
                    </a:moveTo>
                    <a:cubicBezTo>
                      <a:pt x="1214" y="1"/>
                      <a:pt x="1" y="1256"/>
                      <a:pt x="1075" y="2260"/>
                    </a:cubicBezTo>
                    <a:lnTo>
                      <a:pt x="12206" y="10853"/>
                    </a:lnTo>
                    <a:lnTo>
                      <a:pt x="14215" y="12401"/>
                    </a:lnTo>
                    <a:lnTo>
                      <a:pt x="14284" y="12345"/>
                    </a:lnTo>
                    <a:lnTo>
                      <a:pt x="23393" y="4645"/>
                    </a:lnTo>
                    <a:lnTo>
                      <a:pt x="23393" y="4520"/>
                    </a:lnTo>
                    <a:lnTo>
                      <a:pt x="23393" y="4422"/>
                    </a:lnTo>
                    <a:lnTo>
                      <a:pt x="23393" y="4213"/>
                    </a:lnTo>
                    <a:lnTo>
                      <a:pt x="23421" y="3948"/>
                    </a:lnTo>
                    <a:lnTo>
                      <a:pt x="23448" y="3725"/>
                    </a:lnTo>
                    <a:lnTo>
                      <a:pt x="23462" y="3460"/>
                    </a:lnTo>
                    <a:lnTo>
                      <a:pt x="23476" y="3251"/>
                    </a:lnTo>
                    <a:lnTo>
                      <a:pt x="23490" y="2972"/>
                    </a:lnTo>
                    <a:lnTo>
                      <a:pt x="23504" y="2776"/>
                    </a:lnTo>
                    <a:lnTo>
                      <a:pt x="23518" y="2553"/>
                    </a:lnTo>
                    <a:lnTo>
                      <a:pt x="23518" y="2497"/>
                    </a:lnTo>
                    <a:lnTo>
                      <a:pt x="23518" y="2414"/>
                    </a:lnTo>
                    <a:lnTo>
                      <a:pt x="23518" y="2288"/>
                    </a:lnTo>
                    <a:lnTo>
                      <a:pt x="23546" y="2009"/>
                    </a:lnTo>
                    <a:lnTo>
                      <a:pt x="23546" y="1814"/>
                    </a:lnTo>
                    <a:lnTo>
                      <a:pt x="23560" y="1688"/>
                    </a:lnTo>
                    <a:lnTo>
                      <a:pt x="16474" y="1172"/>
                    </a:lnTo>
                    <a:lnTo>
                      <a:pt x="11969" y="824"/>
                    </a:lnTo>
                    <a:lnTo>
                      <a:pt x="10755" y="726"/>
                    </a:lnTo>
                    <a:lnTo>
                      <a:pt x="10225" y="684"/>
                    </a:lnTo>
                    <a:lnTo>
                      <a:pt x="8802" y="572"/>
                    </a:lnTo>
                    <a:lnTo>
                      <a:pt x="7840" y="503"/>
                    </a:lnTo>
                    <a:lnTo>
                      <a:pt x="1340" y="15"/>
                    </a:lnTo>
                    <a:lnTo>
                      <a:pt x="1214" y="1"/>
                    </a:ln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3232;p44"/>
              <p:cNvSpPr/>
              <p:nvPr/>
            </p:nvSpPr>
            <p:spPr>
              <a:xfrm>
                <a:off x="2545511" y="2149404"/>
                <a:ext cx="812182" cy="909186"/>
              </a:xfrm>
              <a:custGeom>
                <a:avLst/>
                <a:gdLst/>
                <a:ahLst/>
                <a:cxnLst/>
                <a:rect l="l" t="t" r="r" b="b"/>
                <a:pathLst>
                  <a:path w="9570" h="10713" extrusionOk="0">
                    <a:moveTo>
                      <a:pt x="9569" y="0"/>
                    </a:moveTo>
                    <a:lnTo>
                      <a:pt x="210" y="8035"/>
                    </a:lnTo>
                    <a:cubicBezTo>
                      <a:pt x="210" y="8077"/>
                      <a:pt x="196" y="8118"/>
                      <a:pt x="196" y="8160"/>
                    </a:cubicBezTo>
                    <a:cubicBezTo>
                      <a:pt x="182" y="8230"/>
                      <a:pt x="168" y="8314"/>
                      <a:pt x="154" y="8383"/>
                    </a:cubicBezTo>
                    <a:cubicBezTo>
                      <a:pt x="126" y="8495"/>
                      <a:pt x="112" y="8607"/>
                      <a:pt x="98" y="8690"/>
                    </a:cubicBezTo>
                    <a:cubicBezTo>
                      <a:pt x="84" y="8760"/>
                      <a:pt x="84" y="8844"/>
                      <a:pt x="70" y="8914"/>
                    </a:cubicBezTo>
                    <a:cubicBezTo>
                      <a:pt x="56" y="9011"/>
                      <a:pt x="42" y="9123"/>
                      <a:pt x="42" y="9193"/>
                    </a:cubicBezTo>
                    <a:cubicBezTo>
                      <a:pt x="28" y="9276"/>
                      <a:pt x="14" y="9346"/>
                      <a:pt x="14" y="9402"/>
                    </a:cubicBezTo>
                    <a:cubicBezTo>
                      <a:pt x="0" y="9499"/>
                      <a:pt x="0" y="9611"/>
                      <a:pt x="0" y="9681"/>
                    </a:cubicBezTo>
                    <a:lnTo>
                      <a:pt x="0" y="9876"/>
                    </a:lnTo>
                    <a:cubicBezTo>
                      <a:pt x="14" y="9974"/>
                      <a:pt x="14" y="10057"/>
                      <a:pt x="14" y="10127"/>
                    </a:cubicBezTo>
                    <a:cubicBezTo>
                      <a:pt x="28" y="10183"/>
                      <a:pt x="42" y="10239"/>
                      <a:pt x="42" y="10294"/>
                    </a:cubicBezTo>
                    <a:cubicBezTo>
                      <a:pt x="56" y="10364"/>
                      <a:pt x="70" y="10448"/>
                      <a:pt x="98" y="10518"/>
                    </a:cubicBezTo>
                    <a:cubicBezTo>
                      <a:pt x="112" y="10559"/>
                      <a:pt x="140" y="10601"/>
                      <a:pt x="154" y="10657"/>
                    </a:cubicBezTo>
                    <a:cubicBezTo>
                      <a:pt x="168" y="10671"/>
                      <a:pt x="196" y="10699"/>
                      <a:pt x="210" y="10713"/>
                    </a:cubicBezTo>
                    <a:lnTo>
                      <a:pt x="9402" y="2818"/>
                    </a:lnTo>
                    <a:lnTo>
                      <a:pt x="9402" y="2734"/>
                    </a:lnTo>
                    <a:lnTo>
                      <a:pt x="9416" y="2525"/>
                    </a:lnTo>
                    <a:lnTo>
                      <a:pt x="9430" y="2260"/>
                    </a:lnTo>
                    <a:lnTo>
                      <a:pt x="9444" y="2051"/>
                    </a:lnTo>
                    <a:lnTo>
                      <a:pt x="9457" y="1772"/>
                    </a:lnTo>
                    <a:lnTo>
                      <a:pt x="9471" y="1563"/>
                    </a:lnTo>
                    <a:lnTo>
                      <a:pt x="9485" y="1298"/>
                    </a:lnTo>
                    <a:lnTo>
                      <a:pt x="9499" y="1088"/>
                    </a:lnTo>
                    <a:lnTo>
                      <a:pt x="9513" y="809"/>
                    </a:lnTo>
                    <a:lnTo>
                      <a:pt x="9527" y="600"/>
                    </a:lnTo>
                    <a:lnTo>
                      <a:pt x="9555" y="335"/>
                    </a:lnTo>
                    <a:lnTo>
                      <a:pt x="9555" y="126"/>
                    </a:lnTo>
                    <a:lnTo>
                      <a:pt x="9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3233;p44"/>
              <p:cNvSpPr/>
              <p:nvPr/>
            </p:nvSpPr>
            <p:spPr>
              <a:xfrm>
                <a:off x="2558496" y="2160013"/>
                <a:ext cx="798009" cy="700921"/>
              </a:xfrm>
              <a:custGeom>
                <a:avLst/>
                <a:gdLst/>
                <a:ahLst/>
                <a:cxnLst/>
                <a:rect l="l" t="t" r="r" b="b"/>
                <a:pathLst>
                  <a:path w="9403" h="8259" extrusionOk="0">
                    <a:moveTo>
                      <a:pt x="9402" y="1"/>
                    </a:moveTo>
                    <a:lnTo>
                      <a:pt x="29" y="8035"/>
                    </a:lnTo>
                    <a:cubicBezTo>
                      <a:pt x="15" y="8119"/>
                      <a:pt x="1" y="8189"/>
                      <a:pt x="1" y="8258"/>
                    </a:cubicBezTo>
                    <a:lnTo>
                      <a:pt x="9402" y="210"/>
                    </a:lnTo>
                    <a:lnTo>
                      <a:pt x="9402"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3234;p44"/>
              <p:cNvSpPr/>
              <p:nvPr/>
            </p:nvSpPr>
            <p:spPr>
              <a:xfrm>
                <a:off x="2551452" y="2201513"/>
                <a:ext cx="802677" cy="704400"/>
              </a:xfrm>
              <a:custGeom>
                <a:avLst/>
                <a:gdLst/>
                <a:ahLst/>
                <a:cxnLst/>
                <a:rect l="l" t="t" r="r" b="b"/>
                <a:pathLst>
                  <a:path w="9458" h="8300" extrusionOk="0">
                    <a:moveTo>
                      <a:pt x="9457" y="0"/>
                    </a:moveTo>
                    <a:lnTo>
                      <a:pt x="28" y="8076"/>
                    </a:lnTo>
                    <a:cubicBezTo>
                      <a:pt x="14" y="8146"/>
                      <a:pt x="0" y="8230"/>
                      <a:pt x="0" y="8300"/>
                    </a:cubicBezTo>
                    <a:lnTo>
                      <a:pt x="9443" y="195"/>
                    </a:lnTo>
                    <a:lnTo>
                      <a:pt x="9457"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3235;p44"/>
              <p:cNvSpPr/>
              <p:nvPr/>
            </p:nvSpPr>
            <p:spPr>
              <a:xfrm>
                <a:off x="2546699" y="2241740"/>
                <a:ext cx="805053" cy="705588"/>
              </a:xfrm>
              <a:custGeom>
                <a:avLst/>
                <a:gdLst/>
                <a:ahLst/>
                <a:cxnLst/>
                <a:rect l="l" t="t" r="r" b="b"/>
                <a:pathLst>
                  <a:path w="9486" h="8314" extrusionOk="0">
                    <a:moveTo>
                      <a:pt x="9485" y="0"/>
                    </a:moveTo>
                    <a:lnTo>
                      <a:pt x="14" y="8105"/>
                    </a:lnTo>
                    <a:cubicBezTo>
                      <a:pt x="0" y="8174"/>
                      <a:pt x="0" y="8258"/>
                      <a:pt x="0" y="8314"/>
                    </a:cubicBezTo>
                    <a:lnTo>
                      <a:pt x="9471" y="210"/>
                    </a:lnTo>
                    <a:lnTo>
                      <a:pt x="9485"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3236;p44"/>
              <p:cNvSpPr/>
              <p:nvPr/>
            </p:nvSpPr>
            <p:spPr>
              <a:xfrm>
                <a:off x="2546699" y="2283156"/>
                <a:ext cx="802677" cy="704400"/>
              </a:xfrm>
              <a:custGeom>
                <a:avLst/>
                <a:gdLst/>
                <a:ahLst/>
                <a:cxnLst/>
                <a:rect l="l" t="t" r="r" b="b"/>
                <a:pathLst>
                  <a:path w="9458" h="8300" extrusionOk="0">
                    <a:moveTo>
                      <a:pt x="9457" y="1"/>
                    </a:moveTo>
                    <a:lnTo>
                      <a:pt x="0" y="8105"/>
                    </a:lnTo>
                    <a:lnTo>
                      <a:pt x="0" y="8300"/>
                    </a:lnTo>
                    <a:lnTo>
                      <a:pt x="9443" y="196"/>
                    </a:lnTo>
                    <a:lnTo>
                      <a:pt x="9457"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3237;p44"/>
              <p:cNvSpPr/>
              <p:nvPr/>
            </p:nvSpPr>
            <p:spPr>
              <a:xfrm>
                <a:off x="2546699" y="2323383"/>
                <a:ext cx="800301" cy="699733"/>
              </a:xfrm>
              <a:custGeom>
                <a:avLst/>
                <a:gdLst/>
                <a:ahLst/>
                <a:cxnLst/>
                <a:rect l="l" t="t" r="r" b="b"/>
                <a:pathLst>
                  <a:path w="9430" h="8245" extrusionOk="0">
                    <a:moveTo>
                      <a:pt x="9430" y="1"/>
                    </a:moveTo>
                    <a:lnTo>
                      <a:pt x="0" y="8077"/>
                    </a:lnTo>
                    <a:cubicBezTo>
                      <a:pt x="14" y="8133"/>
                      <a:pt x="28" y="8189"/>
                      <a:pt x="28" y="8244"/>
                    </a:cubicBezTo>
                    <a:lnTo>
                      <a:pt x="9416" y="210"/>
                    </a:lnTo>
                    <a:lnTo>
                      <a:pt x="943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3238;p44"/>
              <p:cNvSpPr/>
              <p:nvPr/>
            </p:nvSpPr>
            <p:spPr>
              <a:xfrm>
                <a:off x="2553743" y="2363695"/>
                <a:ext cx="790880" cy="690227"/>
              </a:xfrm>
              <a:custGeom>
                <a:avLst/>
                <a:gdLst/>
                <a:ahLst/>
                <a:cxnLst/>
                <a:rect l="l" t="t" r="r" b="b"/>
                <a:pathLst>
                  <a:path w="9319" h="8133" extrusionOk="0">
                    <a:moveTo>
                      <a:pt x="9319" y="0"/>
                    </a:moveTo>
                    <a:lnTo>
                      <a:pt x="1" y="7993"/>
                    </a:lnTo>
                    <a:cubicBezTo>
                      <a:pt x="15" y="8034"/>
                      <a:pt x="43" y="8076"/>
                      <a:pt x="57" y="8132"/>
                    </a:cubicBezTo>
                    <a:lnTo>
                      <a:pt x="9305" y="209"/>
                    </a:lnTo>
                    <a:lnTo>
                      <a:pt x="9319"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3239;p44"/>
              <p:cNvSpPr/>
              <p:nvPr/>
            </p:nvSpPr>
            <p:spPr>
              <a:xfrm>
                <a:off x="1461157" y="1576463"/>
                <a:ext cx="1896534" cy="1254851"/>
              </a:xfrm>
              <a:custGeom>
                <a:avLst/>
                <a:gdLst/>
                <a:ahLst/>
                <a:cxnLst/>
                <a:rect l="l" t="t" r="r" b="b"/>
                <a:pathLst>
                  <a:path w="22347" h="14786" extrusionOk="0">
                    <a:moveTo>
                      <a:pt x="8467" y="0"/>
                    </a:moveTo>
                    <a:lnTo>
                      <a:pt x="0" y="5050"/>
                    </a:lnTo>
                    <a:lnTo>
                      <a:pt x="12987" y="14786"/>
                    </a:lnTo>
                    <a:lnTo>
                      <a:pt x="22346" y="6751"/>
                    </a:lnTo>
                    <a:lnTo>
                      <a:pt x="8467" y="0"/>
                    </a:ln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3240;p44"/>
              <p:cNvSpPr/>
              <p:nvPr/>
            </p:nvSpPr>
            <p:spPr>
              <a:xfrm>
                <a:off x="1461157" y="1576463"/>
                <a:ext cx="1896534" cy="1254851"/>
              </a:xfrm>
              <a:custGeom>
                <a:avLst/>
                <a:gdLst/>
                <a:ahLst/>
                <a:cxnLst/>
                <a:rect l="l" t="t" r="r" b="b"/>
                <a:pathLst>
                  <a:path w="22347" h="14786" extrusionOk="0">
                    <a:moveTo>
                      <a:pt x="8467" y="0"/>
                    </a:moveTo>
                    <a:lnTo>
                      <a:pt x="0" y="5050"/>
                    </a:lnTo>
                    <a:lnTo>
                      <a:pt x="12987" y="14786"/>
                    </a:lnTo>
                    <a:lnTo>
                      <a:pt x="22346" y="6751"/>
                    </a:lnTo>
                    <a:lnTo>
                      <a:pt x="22346" y="6751"/>
                    </a:lnTo>
                    <a:lnTo>
                      <a:pt x="12945" y="14646"/>
                    </a:lnTo>
                    <a:lnTo>
                      <a:pt x="112" y="5050"/>
                    </a:lnTo>
                    <a:lnTo>
                      <a:pt x="8467" y="0"/>
                    </a:lnTo>
                    <a:close/>
                  </a:path>
                </a:pathLst>
              </a:custGeom>
              <a:solidFill>
                <a:srgbClr val="D94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3241;p44"/>
              <p:cNvSpPr/>
              <p:nvPr/>
            </p:nvSpPr>
            <p:spPr>
              <a:xfrm>
                <a:off x="2519457" y="2824187"/>
                <a:ext cx="43876" cy="234404"/>
              </a:xfrm>
              <a:custGeom>
                <a:avLst/>
                <a:gdLst/>
                <a:ahLst/>
                <a:cxnLst/>
                <a:rect l="l" t="t" r="r" b="b"/>
                <a:pathLst>
                  <a:path w="517" h="2762" extrusionOk="0">
                    <a:moveTo>
                      <a:pt x="405" y="0"/>
                    </a:moveTo>
                    <a:cubicBezTo>
                      <a:pt x="405" y="0"/>
                      <a:pt x="0" y="2204"/>
                      <a:pt x="517" y="2762"/>
                    </a:cubicBezTo>
                    <a:cubicBezTo>
                      <a:pt x="517" y="2762"/>
                      <a:pt x="56" y="2246"/>
                      <a:pt x="517" y="84"/>
                    </a:cubicBezTo>
                    <a:lnTo>
                      <a:pt x="405" y="0"/>
                    </a:lnTo>
                    <a:close/>
                  </a:path>
                </a:pathLst>
              </a:custGeom>
              <a:solidFill>
                <a:srgbClr val="D94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3242;p44"/>
              <p:cNvSpPr/>
              <p:nvPr/>
            </p:nvSpPr>
            <p:spPr>
              <a:xfrm>
                <a:off x="1958312" y="1723199"/>
                <a:ext cx="987348" cy="900953"/>
              </a:xfrm>
              <a:custGeom>
                <a:avLst/>
                <a:gdLst/>
                <a:ahLst/>
                <a:cxnLst/>
                <a:rect l="l" t="t" r="r" b="b"/>
                <a:pathLst>
                  <a:path w="11634" h="10616" extrusionOk="0">
                    <a:moveTo>
                      <a:pt x="2316" y="308"/>
                    </a:moveTo>
                    <a:lnTo>
                      <a:pt x="4464" y="1173"/>
                    </a:lnTo>
                    <a:lnTo>
                      <a:pt x="4646" y="3153"/>
                    </a:lnTo>
                    <a:lnTo>
                      <a:pt x="2679" y="4283"/>
                    </a:lnTo>
                    <a:lnTo>
                      <a:pt x="545" y="3418"/>
                    </a:lnTo>
                    <a:lnTo>
                      <a:pt x="350" y="1438"/>
                    </a:lnTo>
                    <a:lnTo>
                      <a:pt x="2316" y="308"/>
                    </a:lnTo>
                    <a:close/>
                    <a:moveTo>
                      <a:pt x="4841" y="3390"/>
                    </a:moveTo>
                    <a:lnTo>
                      <a:pt x="5022" y="5371"/>
                    </a:lnTo>
                    <a:lnTo>
                      <a:pt x="7338" y="6306"/>
                    </a:lnTo>
                    <a:lnTo>
                      <a:pt x="9291" y="5190"/>
                    </a:lnTo>
                    <a:lnTo>
                      <a:pt x="11188" y="6041"/>
                    </a:lnTo>
                    <a:lnTo>
                      <a:pt x="9570" y="7198"/>
                    </a:lnTo>
                    <a:lnTo>
                      <a:pt x="7338" y="6306"/>
                    </a:lnTo>
                    <a:lnTo>
                      <a:pt x="5357" y="7449"/>
                    </a:lnTo>
                    <a:lnTo>
                      <a:pt x="3181" y="6613"/>
                    </a:lnTo>
                    <a:lnTo>
                      <a:pt x="2832" y="4548"/>
                    </a:lnTo>
                    <a:lnTo>
                      <a:pt x="4841" y="3390"/>
                    </a:lnTo>
                    <a:close/>
                    <a:moveTo>
                      <a:pt x="2288" y="1"/>
                    </a:moveTo>
                    <a:lnTo>
                      <a:pt x="1" y="1312"/>
                    </a:lnTo>
                    <a:lnTo>
                      <a:pt x="224" y="3614"/>
                    </a:lnTo>
                    <a:lnTo>
                      <a:pt x="2526" y="4548"/>
                    </a:lnTo>
                    <a:lnTo>
                      <a:pt x="3000" y="6808"/>
                    </a:lnTo>
                    <a:lnTo>
                      <a:pt x="5232" y="7617"/>
                    </a:lnTo>
                    <a:lnTo>
                      <a:pt x="5427" y="9681"/>
                    </a:lnTo>
                    <a:lnTo>
                      <a:pt x="7742" y="10616"/>
                    </a:lnTo>
                    <a:lnTo>
                      <a:pt x="9862" y="9402"/>
                    </a:lnTo>
                    <a:lnTo>
                      <a:pt x="9667" y="7366"/>
                    </a:lnTo>
                    <a:lnTo>
                      <a:pt x="11634" y="6013"/>
                    </a:lnTo>
                    <a:lnTo>
                      <a:pt x="9444" y="4981"/>
                    </a:lnTo>
                    <a:lnTo>
                      <a:pt x="9263" y="2944"/>
                    </a:lnTo>
                    <a:lnTo>
                      <a:pt x="6947" y="2009"/>
                    </a:lnTo>
                    <a:lnTo>
                      <a:pt x="4980" y="3139"/>
                    </a:lnTo>
                    <a:lnTo>
                      <a:pt x="4785" y="991"/>
                    </a:lnTo>
                    <a:lnTo>
                      <a:pt x="2288"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3243;p44"/>
              <p:cNvSpPr/>
              <p:nvPr/>
            </p:nvSpPr>
            <p:spPr>
              <a:xfrm>
                <a:off x="1358127" y="2006148"/>
                <a:ext cx="1034705" cy="921067"/>
              </a:xfrm>
              <a:custGeom>
                <a:avLst/>
                <a:gdLst/>
                <a:ahLst/>
                <a:cxnLst/>
                <a:rect l="l" t="t" r="r" b="b"/>
                <a:pathLst>
                  <a:path w="12192" h="10853" extrusionOk="0">
                    <a:moveTo>
                      <a:pt x="1214" y="1"/>
                    </a:moveTo>
                    <a:cubicBezTo>
                      <a:pt x="1214" y="1"/>
                      <a:pt x="1" y="1256"/>
                      <a:pt x="1075" y="2260"/>
                    </a:cubicBezTo>
                    <a:lnTo>
                      <a:pt x="12192" y="10853"/>
                    </a:lnTo>
                    <a:cubicBezTo>
                      <a:pt x="8021" y="7184"/>
                      <a:pt x="1340" y="126"/>
                      <a:pt x="1214"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3244;p44"/>
              <p:cNvSpPr/>
              <p:nvPr/>
            </p:nvSpPr>
            <p:spPr>
              <a:xfrm>
                <a:off x="2647267" y="2380244"/>
                <a:ext cx="521002" cy="466517"/>
              </a:xfrm>
              <a:custGeom>
                <a:avLst/>
                <a:gdLst/>
                <a:ahLst/>
                <a:cxnLst/>
                <a:rect l="l" t="t" r="r" b="b"/>
                <a:pathLst>
                  <a:path w="6139" h="5497" extrusionOk="0">
                    <a:moveTo>
                      <a:pt x="210" y="0"/>
                    </a:moveTo>
                    <a:lnTo>
                      <a:pt x="1" y="237"/>
                    </a:lnTo>
                    <a:lnTo>
                      <a:pt x="5929" y="5496"/>
                    </a:lnTo>
                    <a:lnTo>
                      <a:pt x="6138" y="5245"/>
                    </a:lnTo>
                    <a:lnTo>
                      <a:pt x="2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3245;p44"/>
              <p:cNvSpPr/>
              <p:nvPr/>
            </p:nvSpPr>
            <p:spPr>
              <a:xfrm>
                <a:off x="2433061" y="2181060"/>
                <a:ext cx="428581" cy="397519"/>
              </a:xfrm>
              <a:custGeom>
                <a:avLst/>
                <a:gdLst/>
                <a:ahLst/>
                <a:cxnLst/>
                <a:rect l="l" t="t" r="r" b="b"/>
                <a:pathLst>
                  <a:path w="5050" h="4684" extrusionOk="0">
                    <a:moveTo>
                      <a:pt x="2531" y="0"/>
                    </a:moveTo>
                    <a:cubicBezTo>
                      <a:pt x="1412" y="0"/>
                      <a:pt x="424" y="803"/>
                      <a:pt x="223" y="1943"/>
                    </a:cubicBezTo>
                    <a:cubicBezTo>
                      <a:pt x="0" y="3212"/>
                      <a:pt x="851" y="4426"/>
                      <a:pt x="2120" y="4649"/>
                    </a:cubicBezTo>
                    <a:cubicBezTo>
                      <a:pt x="2257" y="4673"/>
                      <a:pt x="2392" y="4684"/>
                      <a:pt x="2525" y="4684"/>
                    </a:cubicBezTo>
                    <a:cubicBezTo>
                      <a:pt x="3647" y="4684"/>
                      <a:pt x="4627" y="3873"/>
                      <a:pt x="4826" y="2738"/>
                    </a:cubicBezTo>
                    <a:cubicBezTo>
                      <a:pt x="5050" y="1469"/>
                      <a:pt x="4199" y="255"/>
                      <a:pt x="2915" y="32"/>
                    </a:cubicBezTo>
                    <a:cubicBezTo>
                      <a:pt x="2786" y="11"/>
                      <a:pt x="2658" y="0"/>
                      <a:pt x="2531" y="0"/>
                    </a:cubicBezTo>
                    <a:close/>
                  </a:path>
                </a:pathLst>
              </a:custGeom>
              <a:gradFill>
                <a:gsLst>
                  <a:gs pos="0">
                    <a:srgbClr val="7BFB19"/>
                  </a:gs>
                  <a:gs pos="100000">
                    <a:srgbClr val="40880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3246;p44"/>
              <p:cNvSpPr/>
              <p:nvPr/>
            </p:nvSpPr>
            <p:spPr>
              <a:xfrm>
                <a:off x="2418294" y="2179532"/>
                <a:ext cx="398368" cy="398877"/>
              </a:xfrm>
              <a:custGeom>
                <a:avLst/>
                <a:gdLst/>
                <a:ahLst/>
                <a:cxnLst/>
                <a:rect l="l" t="t" r="r" b="b"/>
                <a:pathLst>
                  <a:path w="4694" h="4700" extrusionOk="0">
                    <a:moveTo>
                      <a:pt x="2702" y="1"/>
                    </a:moveTo>
                    <a:cubicBezTo>
                      <a:pt x="1250" y="1"/>
                      <a:pt x="0" y="1404"/>
                      <a:pt x="439" y="2979"/>
                    </a:cubicBezTo>
                    <a:cubicBezTo>
                      <a:pt x="748" y="4095"/>
                      <a:pt x="1726" y="4699"/>
                      <a:pt x="2713" y="4699"/>
                    </a:cubicBezTo>
                    <a:cubicBezTo>
                      <a:pt x="3466" y="4699"/>
                      <a:pt x="4223" y="4349"/>
                      <a:pt x="4694" y="3607"/>
                    </a:cubicBezTo>
                    <a:lnTo>
                      <a:pt x="4694" y="3607"/>
                    </a:lnTo>
                    <a:cubicBezTo>
                      <a:pt x="4682" y="3618"/>
                      <a:pt x="4581" y="3717"/>
                      <a:pt x="4387" y="3717"/>
                    </a:cubicBezTo>
                    <a:cubicBezTo>
                      <a:pt x="4104" y="3717"/>
                      <a:pt x="3623" y="3506"/>
                      <a:pt x="2936" y="2505"/>
                    </a:cubicBezTo>
                    <a:cubicBezTo>
                      <a:pt x="1750" y="775"/>
                      <a:pt x="3759" y="259"/>
                      <a:pt x="3759" y="259"/>
                    </a:cubicBezTo>
                    <a:cubicBezTo>
                      <a:pt x="3409" y="81"/>
                      <a:pt x="3049" y="1"/>
                      <a:pt x="2702" y="1"/>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3247;p44"/>
              <p:cNvSpPr/>
              <p:nvPr/>
            </p:nvSpPr>
            <p:spPr>
              <a:xfrm>
                <a:off x="2412948" y="2180211"/>
                <a:ext cx="364676" cy="398198"/>
              </a:xfrm>
              <a:custGeom>
                <a:avLst/>
                <a:gdLst/>
                <a:ahLst/>
                <a:cxnLst/>
                <a:rect l="l" t="t" r="r" b="b"/>
                <a:pathLst>
                  <a:path w="4297" h="4692" extrusionOk="0">
                    <a:moveTo>
                      <a:pt x="2762" y="0"/>
                    </a:moveTo>
                    <a:cubicBezTo>
                      <a:pt x="1130" y="0"/>
                      <a:pt x="0" y="1632"/>
                      <a:pt x="558" y="3152"/>
                    </a:cubicBezTo>
                    <a:cubicBezTo>
                      <a:pt x="923" y="4132"/>
                      <a:pt x="1840" y="4691"/>
                      <a:pt x="2778" y="4691"/>
                    </a:cubicBezTo>
                    <a:cubicBezTo>
                      <a:pt x="3310" y="4691"/>
                      <a:pt x="3848" y="4512"/>
                      <a:pt x="4296" y="4129"/>
                    </a:cubicBezTo>
                    <a:lnTo>
                      <a:pt x="4296" y="4129"/>
                    </a:lnTo>
                    <a:cubicBezTo>
                      <a:pt x="4288" y="4134"/>
                      <a:pt x="4267" y="4144"/>
                      <a:pt x="4229" y="4144"/>
                    </a:cubicBezTo>
                    <a:cubicBezTo>
                      <a:pt x="4072" y="4144"/>
                      <a:pt x="3620" y="3981"/>
                      <a:pt x="2511" y="2692"/>
                    </a:cubicBezTo>
                    <a:cubicBezTo>
                      <a:pt x="1046" y="990"/>
                      <a:pt x="3125" y="28"/>
                      <a:pt x="3125" y="28"/>
                    </a:cubicBezTo>
                    <a:cubicBezTo>
                      <a:pt x="3013" y="14"/>
                      <a:pt x="2887" y="0"/>
                      <a:pt x="2762" y="0"/>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3248;p44"/>
              <p:cNvSpPr/>
              <p:nvPr/>
            </p:nvSpPr>
            <p:spPr>
              <a:xfrm>
                <a:off x="2418803" y="2186067"/>
                <a:ext cx="324448" cy="392852"/>
              </a:xfrm>
              <a:custGeom>
                <a:avLst/>
                <a:gdLst/>
                <a:ahLst/>
                <a:cxnLst/>
                <a:rect l="l" t="t" r="r" b="b"/>
                <a:pathLst>
                  <a:path w="3823" h="4629" extrusionOk="0">
                    <a:moveTo>
                      <a:pt x="2149" y="1"/>
                    </a:moveTo>
                    <a:cubicBezTo>
                      <a:pt x="768" y="322"/>
                      <a:pt x="1" y="1800"/>
                      <a:pt x="503" y="3125"/>
                    </a:cubicBezTo>
                    <a:cubicBezTo>
                      <a:pt x="860" y="4068"/>
                      <a:pt x="1753" y="4629"/>
                      <a:pt x="2691" y="4629"/>
                    </a:cubicBezTo>
                    <a:cubicBezTo>
                      <a:pt x="3072" y="4629"/>
                      <a:pt x="3460" y="4536"/>
                      <a:pt x="3823" y="4339"/>
                    </a:cubicBezTo>
                    <a:cubicBezTo>
                      <a:pt x="3823" y="4339"/>
                      <a:pt x="3502" y="4227"/>
                      <a:pt x="2470" y="3404"/>
                    </a:cubicBezTo>
                    <a:cubicBezTo>
                      <a:pt x="377" y="1744"/>
                      <a:pt x="2149" y="1"/>
                      <a:pt x="2149"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3249;p44"/>
              <p:cNvSpPr/>
              <p:nvPr/>
            </p:nvSpPr>
            <p:spPr>
              <a:xfrm>
                <a:off x="2749108" y="2289860"/>
                <a:ext cx="71289" cy="57880"/>
              </a:xfrm>
              <a:custGeom>
                <a:avLst/>
                <a:gdLst/>
                <a:ahLst/>
                <a:cxnLst/>
                <a:rect l="l" t="t" r="r" b="b"/>
                <a:pathLst>
                  <a:path w="840" h="682" extrusionOk="0">
                    <a:moveTo>
                      <a:pt x="410" y="1"/>
                    </a:moveTo>
                    <a:cubicBezTo>
                      <a:pt x="357" y="1"/>
                      <a:pt x="303" y="11"/>
                      <a:pt x="252" y="33"/>
                    </a:cubicBezTo>
                    <a:cubicBezTo>
                      <a:pt x="0" y="173"/>
                      <a:pt x="42" y="549"/>
                      <a:pt x="307" y="661"/>
                    </a:cubicBezTo>
                    <a:cubicBezTo>
                      <a:pt x="348" y="675"/>
                      <a:pt x="388" y="682"/>
                      <a:pt x="427" y="682"/>
                    </a:cubicBezTo>
                    <a:cubicBezTo>
                      <a:pt x="656" y="682"/>
                      <a:pt x="839" y="453"/>
                      <a:pt x="768" y="214"/>
                    </a:cubicBezTo>
                    <a:cubicBezTo>
                      <a:pt x="696" y="81"/>
                      <a:pt x="556" y="1"/>
                      <a:pt x="410"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3250;p44"/>
              <p:cNvSpPr/>
              <p:nvPr/>
            </p:nvSpPr>
            <p:spPr>
              <a:xfrm>
                <a:off x="2488650" y="2872646"/>
                <a:ext cx="672490" cy="62887"/>
              </a:xfrm>
              <a:custGeom>
                <a:avLst/>
                <a:gdLst/>
                <a:ahLst/>
                <a:cxnLst/>
                <a:rect l="l" t="t" r="r" b="b"/>
                <a:pathLst>
                  <a:path w="7924" h="741" extrusionOk="0">
                    <a:moveTo>
                      <a:pt x="15" y="1"/>
                    </a:moveTo>
                    <a:lnTo>
                      <a:pt x="1" y="322"/>
                    </a:lnTo>
                    <a:lnTo>
                      <a:pt x="7910" y="740"/>
                    </a:lnTo>
                    <a:lnTo>
                      <a:pt x="7924" y="419"/>
                    </a:lnTo>
                    <a:lnTo>
                      <a:pt x="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3251;p44"/>
              <p:cNvSpPr/>
              <p:nvPr/>
            </p:nvSpPr>
            <p:spPr>
              <a:xfrm>
                <a:off x="2299310" y="2717593"/>
                <a:ext cx="348042" cy="348126"/>
              </a:xfrm>
              <a:custGeom>
                <a:avLst/>
                <a:gdLst/>
                <a:ahLst/>
                <a:cxnLst/>
                <a:rect l="l" t="t" r="r" b="b"/>
                <a:pathLst>
                  <a:path w="4101" h="4102" extrusionOk="0">
                    <a:moveTo>
                      <a:pt x="2050" y="1"/>
                    </a:moveTo>
                    <a:cubicBezTo>
                      <a:pt x="921" y="1"/>
                      <a:pt x="0" y="921"/>
                      <a:pt x="0" y="2051"/>
                    </a:cubicBezTo>
                    <a:cubicBezTo>
                      <a:pt x="0" y="3181"/>
                      <a:pt x="921" y="4102"/>
                      <a:pt x="2050" y="4102"/>
                    </a:cubicBezTo>
                    <a:cubicBezTo>
                      <a:pt x="3180" y="4102"/>
                      <a:pt x="4101" y="3181"/>
                      <a:pt x="4101" y="2051"/>
                    </a:cubicBezTo>
                    <a:cubicBezTo>
                      <a:pt x="4101" y="921"/>
                      <a:pt x="3180" y="1"/>
                      <a:pt x="2050" y="1"/>
                    </a:cubicBezTo>
                    <a:close/>
                  </a:path>
                </a:pathLst>
              </a:custGeom>
              <a:gradFill>
                <a:gsLst>
                  <a:gs pos="0">
                    <a:srgbClr val="FFBA42"/>
                  </a:gs>
                  <a:gs pos="100000">
                    <a:srgbClr val="B877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3252;p44"/>
              <p:cNvSpPr/>
              <p:nvPr/>
            </p:nvSpPr>
            <p:spPr>
              <a:xfrm>
                <a:off x="2229718" y="2751965"/>
                <a:ext cx="282694" cy="315198"/>
              </a:xfrm>
              <a:custGeom>
                <a:avLst/>
                <a:gdLst/>
                <a:ahLst/>
                <a:cxnLst/>
                <a:rect l="l" t="t" r="r" b="b"/>
                <a:pathLst>
                  <a:path w="3331" h="3714" extrusionOk="0">
                    <a:moveTo>
                      <a:pt x="1643" y="0"/>
                    </a:moveTo>
                    <a:cubicBezTo>
                      <a:pt x="1" y="1232"/>
                      <a:pt x="978" y="3714"/>
                      <a:pt x="2828" y="3714"/>
                    </a:cubicBezTo>
                    <a:cubicBezTo>
                      <a:pt x="2989" y="3714"/>
                      <a:pt x="3157" y="3695"/>
                      <a:pt x="3331" y="3655"/>
                    </a:cubicBezTo>
                    <a:lnTo>
                      <a:pt x="3331" y="3641"/>
                    </a:lnTo>
                    <a:cubicBezTo>
                      <a:pt x="3331" y="3641"/>
                      <a:pt x="3330" y="3641"/>
                      <a:pt x="3329" y="3641"/>
                    </a:cubicBezTo>
                    <a:cubicBezTo>
                      <a:pt x="3303" y="3641"/>
                      <a:pt x="3014" y="3616"/>
                      <a:pt x="1992" y="2567"/>
                    </a:cubicBezTo>
                    <a:cubicBezTo>
                      <a:pt x="904" y="1465"/>
                      <a:pt x="1615" y="56"/>
                      <a:pt x="1643"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3253;p44"/>
              <p:cNvSpPr/>
              <p:nvPr/>
            </p:nvSpPr>
            <p:spPr>
              <a:xfrm>
                <a:off x="2556119" y="2822574"/>
                <a:ext cx="71119" cy="57880"/>
              </a:xfrm>
              <a:custGeom>
                <a:avLst/>
                <a:gdLst/>
                <a:ahLst/>
                <a:cxnLst/>
                <a:rect l="l" t="t" r="r" b="b"/>
                <a:pathLst>
                  <a:path w="838" h="682" extrusionOk="0">
                    <a:moveTo>
                      <a:pt x="398" y="0"/>
                    </a:moveTo>
                    <a:cubicBezTo>
                      <a:pt x="344" y="0"/>
                      <a:pt x="290" y="11"/>
                      <a:pt x="238" y="33"/>
                    </a:cubicBezTo>
                    <a:cubicBezTo>
                      <a:pt x="1" y="186"/>
                      <a:pt x="29" y="549"/>
                      <a:pt x="308" y="661"/>
                    </a:cubicBezTo>
                    <a:cubicBezTo>
                      <a:pt x="346" y="675"/>
                      <a:pt x="385" y="681"/>
                      <a:pt x="422" y="681"/>
                    </a:cubicBezTo>
                    <a:cubicBezTo>
                      <a:pt x="646" y="681"/>
                      <a:pt x="838" y="453"/>
                      <a:pt x="754" y="214"/>
                    </a:cubicBezTo>
                    <a:cubicBezTo>
                      <a:pt x="693" y="81"/>
                      <a:pt x="548" y="0"/>
                      <a:pt x="398"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3254;p44"/>
              <p:cNvSpPr/>
              <p:nvPr/>
            </p:nvSpPr>
            <p:spPr>
              <a:xfrm>
                <a:off x="3193051" y="3065636"/>
                <a:ext cx="79351" cy="351691"/>
              </a:xfrm>
              <a:custGeom>
                <a:avLst/>
                <a:gdLst/>
                <a:ahLst/>
                <a:cxnLst/>
                <a:rect l="l" t="t" r="r" b="b"/>
                <a:pathLst>
                  <a:path w="935" h="4144" extrusionOk="0">
                    <a:moveTo>
                      <a:pt x="321" y="1"/>
                    </a:moveTo>
                    <a:lnTo>
                      <a:pt x="0" y="42"/>
                    </a:lnTo>
                    <a:lnTo>
                      <a:pt x="614" y="4143"/>
                    </a:lnTo>
                    <a:lnTo>
                      <a:pt x="935" y="4088"/>
                    </a:lnTo>
                    <a:lnTo>
                      <a:pt x="3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3255;p44"/>
              <p:cNvSpPr/>
              <p:nvPr/>
            </p:nvSpPr>
            <p:spPr>
              <a:xfrm>
                <a:off x="3131437" y="3350876"/>
                <a:ext cx="279469" cy="254348"/>
              </a:xfrm>
              <a:custGeom>
                <a:avLst/>
                <a:gdLst/>
                <a:ahLst/>
                <a:cxnLst/>
                <a:rect l="l" t="t" r="r" b="b"/>
                <a:pathLst>
                  <a:path w="3293" h="2997" extrusionOk="0">
                    <a:moveTo>
                      <a:pt x="1643" y="1"/>
                    </a:moveTo>
                    <a:cubicBezTo>
                      <a:pt x="963" y="1"/>
                      <a:pt x="349" y="468"/>
                      <a:pt x="182" y="1159"/>
                    </a:cubicBezTo>
                    <a:cubicBezTo>
                      <a:pt x="1" y="1954"/>
                      <a:pt x="503" y="2763"/>
                      <a:pt x="1298" y="2958"/>
                    </a:cubicBezTo>
                    <a:cubicBezTo>
                      <a:pt x="1412" y="2984"/>
                      <a:pt x="1526" y="2996"/>
                      <a:pt x="1638" y="2996"/>
                    </a:cubicBezTo>
                    <a:cubicBezTo>
                      <a:pt x="2322" y="2996"/>
                      <a:pt x="2942" y="2538"/>
                      <a:pt x="3097" y="1842"/>
                    </a:cubicBezTo>
                    <a:cubicBezTo>
                      <a:pt x="3293" y="1033"/>
                      <a:pt x="2791" y="224"/>
                      <a:pt x="1996" y="43"/>
                    </a:cubicBezTo>
                    <a:cubicBezTo>
                      <a:pt x="1877" y="15"/>
                      <a:pt x="1759" y="1"/>
                      <a:pt x="1643" y="1"/>
                    </a:cubicBezTo>
                    <a:close/>
                  </a:path>
                </a:pathLst>
              </a:custGeom>
              <a:gradFill>
                <a:gsLst>
                  <a:gs pos="0">
                    <a:srgbClr val="11E7FF"/>
                  </a:gs>
                  <a:gs pos="100000">
                    <a:srgbClr val="067B8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3256;p44"/>
              <p:cNvSpPr/>
              <p:nvPr/>
            </p:nvSpPr>
            <p:spPr>
              <a:xfrm>
                <a:off x="3133814" y="3426663"/>
                <a:ext cx="114911" cy="176524"/>
              </a:xfrm>
              <a:custGeom>
                <a:avLst/>
                <a:gdLst/>
                <a:ahLst/>
                <a:cxnLst/>
                <a:rect l="l" t="t" r="r" b="b"/>
                <a:pathLst>
                  <a:path w="1354" h="2080" extrusionOk="0">
                    <a:moveTo>
                      <a:pt x="252" y="1"/>
                    </a:moveTo>
                    <a:lnTo>
                      <a:pt x="252" y="1"/>
                    </a:lnTo>
                    <a:cubicBezTo>
                      <a:pt x="168" y="196"/>
                      <a:pt x="126" y="405"/>
                      <a:pt x="126" y="615"/>
                    </a:cubicBezTo>
                    <a:cubicBezTo>
                      <a:pt x="126" y="1340"/>
                      <a:pt x="642" y="1954"/>
                      <a:pt x="1354" y="2079"/>
                    </a:cubicBezTo>
                    <a:cubicBezTo>
                      <a:pt x="1" y="1479"/>
                      <a:pt x="252" y="43"/>
                      <a:pt x="252"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3257;p44"/>
              <p:cNvSpPr/>
              <p:nvPr/>
            </p:nvSpPr>
            <p:spPr>
              <a:xfrm>
                <a:off x="3331555" y="3418430"/>
                <a:ext cx="56013" cy="45065"/>
              </a:xfrm>
              <a:custGeom>
                <a:avLst/>
                <a:gdLst/>
                <a:ahLst/>
                <a:cxnLst/>
                <a:rect l="l" t="t" r="r" b="b"/>
                <a:pathLst>
                  <a:path w="660" h="531" extrusionOk="0">
                    <a:moveTo>
                      <a:pt x="322" y="1"/>
                    </a:moveTo>
                    <a:cubicBezTo>
                      <a:pt x="280" y="1"/>
                      <a:pt x="237" y="10"/>
                      <a:pt x="195" y="28"/>
                    </a:cubicBezTo>
                    <a:cubicBezTo>
                      <a:pt x="0" y="140"/>
                      <a:pt x="28" y="433"/>
                      <a:pt x="251" y="516"/>
                    </a:cubicBezTo>
                    <a:cubicBezTo>
                      <a:pt x="281" y="526"/>
                      <a:pt x="310" y="531"/>
                      <a:pt x="339" y="531"/>
                    </a:cubicBezTo>
                    <a:cubicBezTo>
                      <a:pt x="514" y="531"/>
                      <a:pt x="660" y="360"/>
                      <a:pt x="600" y="168"/>
                    </a:cubicBezTo>
                    <a:cubicBezTo>
                      <a:pt x="549" y="66"/>
                      <a:pt x="438" y="1"/>
                      <a:pt x="322"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3258;p44"/>
              <p:cNvSpPr/>
              <p:nvPr/>
            </p:nvSpPr>
            <p:spPr>
              <a:xfrm>
                <a:off x="3274694" y="2920003"/>
                <a:ext cx="300770" cy="227445"/>
              </a:xfrm>
              <a:custGeom>
                <a:avLst/>
                <a:gdLst/>
                <a:ahLst/>
                <a:cxnLst/>
                <a:rect l="l" t="t" r="r" b="b"/>
                <a:pathLst>
                  <a:path w="3544" h="2680" extrusionOk="0">
                    <a:moveTo>
                      <a:pt x="182" y="1"/>
                    </a:moveTo>
                    <a:lnTo>
                      <a:pt x="1" y="266"/>
                    </a:lnTo>
                    <a:lnTo>
                      <a:pt x="3362" y="2679"/>
                    </a:lnTo>
                    <a:lnTo>
                      <a:pt x="3544" y="2428"/>
                    </a:lnTo>
                    <a:lnTo>
                      <a:pt x="1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3259;p44"/>
              <p:cNvSpPr/>
              <p:nvPr/>
            </p:nvSpPr>
            <p:spPr>
              <a:xfrm>
                <a:off x="3465307" y="3024220"/>
                <a:ext cx="164643" cy="164643"/>
              </a:xfrm>
              <a:custGeom>
                <a:avLst/>
                <a:gdLst/>
                <a:ahLst/>
                <a:cxnLst/>
                <a:rect l="l" t="t" r="r" b="b"/>
                <a:pathLst>
                  <a:path w="1940" h="1940" extrusionOk="0">
                    <a:moveTo>
                      <a:pt x="963" y="0"/>
                    </a:moveTo>
                    <a:cubicBezTo>
                      <a:pt x="433" y="0"/>
                      <a:pt x="0" y="433"/>
                      <a:pt x="0" y="977"/>
                    </a:cubicBezTo>
                    <a:cubicBezTo>
                      <a:pt x="0" y="1507"/>
                      <a:pt x="433" y="1939"/>
                      <a:pt x="963" y="1939"/>
                    </a:cubicBezTo>
                    <a:cubicBezTo>
                      <a:pt x="1507" y="1939"/>
                      <a:pt x="1939" y="1507"/>
                      <a:pt x="1939" y="977"/>
                    </a:cubicBezTo>
                    <a:cubicBezTo>
                      <a:pt x="1939" y="433"/>
                      <a:pt x="1507" y="0"/>
                      <a:pt x="963" y="0"/>
                    </a:cubicBezTo>
                    <a:close/>
                  </a:path>
                </a:pathLst>
              </a:custGeom>
              <a:gradFill>
                <a:gsLst>
                  <a:gs pos="0">
                    <a:srgbClr val="7BFB19"/>
                  </a:gs>
                  <a:gs pos="100000">
                    <a:srgbClr val="40880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3260;p44"/>
              <p:cNvSpPr/>
              <p:nvPr/>
            </p:nvSpPr>
            <p:spPr>
              <a:xfrm>
                <a:off x="3449946" y="3024220"/>
                <a:ext cx="151573" cy="164728"/>
              </a:xfrm>
              <a:custGeom>
                <a:avLst/>
                <a:gdLst/>
                <a:ahLst/>
                <a:cxnLst/>
                <a:rect l="l" t="t" r="r" b="b"/>
                <a:pathLst>
                  <a:path w="1786" h="1941" extrusionOk="0">
                    <a:moveTo>
                      <a:pt x="1144" y="0"/>
                    </a:moveTo>
                    <a:cubicBezTo>
                      <a:pt x="474" y="0"/>
                      <a:pt x="0" y="670"/>
                      <a:pt x="237" y="1312"/>
                    </a:cubicBezTo>
                    <a:cubicBezTo>
                      <a:pt x="388" y="1711"/>
                      <a:pt x="764" y="1940"/>
                      <a:pt x="1151" y="1940"/>
                    </a:cubicBezTo>
                    <a:cubicBezTo>
                      <a:pt x="1372" y="1940"/>
                      <a:pt x="1597" y="1865"/>
                      <a:pt x="1785" y="1702"/>
                    </a:cubicBezTo>
                    <a:lnTo>
                      <a:pt x="1785" y="1702"/>
                    </a:lnTo>
                    <a:cubicBezTo>
                      <a:pt x="1779" y="1705"/>
                      <a:pt x="1768" y="1711"/>
                      <a:pt x="1747" y="1711"/>
                    </a:cubicBezTo>
                    <a:cubicBezTo>
                      <a:pt x="1675" y="1711"/>
                      <a:pt x="1492" y="1638"/>
                      <a:pt x="1046" y="1116"/>
                    </a:cubicBezTo>
                    <a:cubicBezTo>
                      <a:pt x="432" y="405"/>
                      <a:pt x="1297" y="14"/>
                      <a:pt x="1297" y="14"/>
                    </a:cubicBezTo>
                    <a:cubicBezTo>
                      <a:pt x="1241" y="0"/>
                      <a:pt x="1200" y="0"/>
                      <a:pt x="1144"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3261;p44"/>
              <p:cNvSpPr/>
              <p:nvPr/>
            </p:nvSpPr>
            <p:spPr>
              <a:xfrm>
                <a:off x="3584885" y="3069030"/>
                <a:ext cx="38615" cy="32080"/>
              </a:xfrm>
              <a:custGeom>
                <a:avLst/>
                <a:gdLst/>
                <a:ahLst/>
                <a:cxnLst/>
                <a:rect l="l" t="t" r="r" b="b"/>
                <a:pathLst>
                  <a:path w="455" h="378" extrusionOk="0">
                    <a:moveTo>
                      <a:pt x="218" y="0"/>
                    </a:moveTo>
                    <a:cubicBezTo>
                      <a:pt x="191" y="0"/>
                      <a:pt x="165" y="6"/>
                      <a:pt x="140" y="16"/>
                    </a:cubicBezTo>
                    <a:cubicBezTo>
                      <a:pt x="0" y="100"/>
                      <a:pt x="14" y="309"/>
                      <a:pt x="168" y="365"/>
                    </a:cubicBezTo>
                    <a:cubicBezTo>
                      <a:pt x="191" y="374"/>
                      <a:pt x="214" y="378"/>
                      <a:pt x="237" y="378"/>
                    </a:cubicBezTo>
                    <a:cubicBezTo>
                      <a:pt x="360" y="378"/>
                      <a:pt x="454" y="258"/>
                      <a:pt x="419" y="128"/>
                    </a:cubicBezTo>
                    <a:cubicBezTo>
                      <a:pt x="377" y="45"/>
                      <a:pt x="297" y="0"/>
                      <a:pt x="218"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3262;p44"/>
              <p:cNvSpPr/>
              <p:nvPr/>
            </p:nvSpPr>
            <p:spPr>
              <a:xfrm>
                <a:off x="2672133" y="2936637"/>
                <a:ext cx="521002" cy="466432"/>
              </a:xfrm>
              <a:custGeom>
                <a:avLst/>
                <a:gdLst/>
                <a:ahLst/>
                <a:cxnLst/>
                <a:rect l="l" t="t" r="r" b="b"/>
                <a:pathLst>
                  <a:path w="6139" h="5496" extrusionOk="0">
                    <a:moveTo>
                      <a:pt x="5929" y="0"/>
                    </a:moveTo>
                    <a:lnTo>
                      <a:pt x="1" y="5259"/>
                    </a:lnTo>
                    <a:lnTo>
                      <a:pt x="210" y="5496"/>
                    </a:lnTo>
                    <a:lnTo>
                      <a:pt x="6138" y="237"/>
                    </a:lnTo>
                    <a:lnTo>
                      <a:pt x="59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3263;p44"/>
              <p:cNvSpPr/>
              <p:nvPr/>
            </p:nvSpPr>
            <p:spPr>
              <a:xfrm>
                <a:off x="2509951" y="3240887"/>
                <a:ext cx="323260" cy="324364"/>
              </a:xfrm>
              <a:custGeom>
                <a:avLst/>
                <a:gdLst/>
                <a:ahLst/>
                <a:cxnLst/>
                <a:rect l="l" t="t" r="r" b="b"/>
                <a:pathLst>
                  <a:path w="3809" h="3822" extrusionOk="0">
                    <a:moveTo>
                      <a:pt x="1898" y="0"/>
                    </a:moveTo>
                    <a:cubicBezTo>
                      <a:pt x="852" y="0"/>
                      <a:pt x="1" y="851"/>
                      <a:pt x="1" y="1911"/>
                    </a:cubicBezTo>
                    <a:cubicBezTo>
                      <a:pt x="1" y="2957"/>
                      <a:pt x="852" y="3822"/>
                      <a:pt x="1898" y="3822"/>
                    </a:cubicBezTo>
                    <a:cubicBezTo>
                      <a:pt x="2958" y="3822"/>
                      <a:pt x="3809" y="2957"/>
                      <a:pt x="3809" y="1911"/>
                    </a:cubicBezTo>
                    <a:cubicBezTo>
                      <a:pt x="3809" y="851"/>
                      <a:pt x="2958" y="0"/>
                      <a:pt x="1898" y="0"/>
                    </a:cubicBezTo>
                    <a:close/>
                  </a:path>
                </a:pathLst>
              </a:custGeom>
              <a:gradFill>
                <a:gsLst>
                  <a:gs pos="0">
                    <a:schemeClr val="lt2"/>
                  </a:gs>
                  <a:gs pos="100000">
                    <a:schemeClr val="dk2"/>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3264;p44"/>
              <p:cNvSpPr/>
              <p:nvPr/>
            </p:nvSpPr>
            <p:spPr>
              <a:xfrm>
                <a:off x="2446640" y="3273986"/>
                <a:ext cx="259949" cy="291605"/>
              </a:xfrm>
              <a:custGeom>
                <a:avLst/>
                <a:gdLst/>
                <a:ahLst/>
                <a:cxnLst/>
                <a:rect l="l" t="t" r="r" b="b"/>
                <a:pathLst>
                  <a:path w="3063" h="3436" extrusionOk="0">
                    <a:moveTo>
                      <a:pt x="1486" y="1"/>
                    </a:moveTo>
                    <a:lnTo>
                      <a:pt x="1486" y="1"/>
                    </a:lnTo>
                    <a:cubicBezTo>
                      <a:pt x="1" y="1150"/>
                      <a:pt x="907" y="3436"/>
                      <a:pt x="2633" y="3436"/>
                    </a:cubicBezTo>
                    <a:cubicBezTo>
                      <a:pt x="2771" y="3436"/>
                      <a:pt x="2915" y="3421"/>
                      <a:pt x="3062" y="3390"/>
                    </a:cubicBezTo>
                    <a:lnTo>
                      <a:pt x="3062" y="3376"/>
                    </a:lnTo>
                    <a:cubicBezTo>
                      <a:pt x="3062" y="3376"/>
                      <a:pt x="3062" y="3376"/>
                      <a:pt x="3060" y="3376"/>
                    </a:cubicBezTo>
                    <a:cubicBezTo>
                      <a:pt x="3036" y="3376"/>
                      <a:pt x="2774" y="3351"/>
                      <a:pt x="1821" y="2372"/>
                    </a:cubicBezTo>
                    <a:cubicBezTo>
                      <a:pt x="803" y="1354"/>
                      <a:pt x="1458" y="42"/>
                      <a:pt x="1486"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3265;p44"/>
              <p:cNvSpPr/>
              <p:nvPr/>
            </p:nvSpPr>
            <p:spPr>
              <a:xfrm>
                <a:off x="2480417" y="3336703"/>
                <a:ext cx="162267" cy="226257"/>
              </a:xfrm>
              <a:custGeom>
                <a:avLst/>
                <a:gdLst/>
                <a:ahLst/>
                <a:cxnLst/>
                <a:rect l="l" t="t" r="r" b="b"/>
                <a:pathLst>
                  <a:path w="1912" h="2666" extrusionOk="0">
                    <a:moveTo>
                      <a:pt x="502" y="1"/>
                    </a:moveTo>
                    <a:cubicBezTo>
                      <a:pt x="0" y="1131"/>
                      <a:pt x="698" y="2442"/>
                      <a:pt x="1911" y="2665"/>
                    </a:cubicBezTo>
                    <a:cubicBezTo>
                      <a:pt x="181" y="1898"/>
                      <a:pt x="488" y="57"/>
                      <a:pt x="502"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3266;p44"/>
              <p:cNvSpPr/>
              <p:nvPr/>
            </p:nvSpPr>
            <p:spPr>
              <a:xfrm>
                <a:off x="2738415" y="3326858"/>
                <a:ext cx="71289" cy="57965"/>
              </a:xfrm>
              <a:custGeom>
                <a:avLst/>
                <a:gdLst/>
                <a:ahLst/>
                <a:cxnLst/>
                <a:rect l="l" t="t" r="r" b="b"/>
                <a:pathLst>
                  <a:path w="840" h="683" extrusionOk="0">
                    <a:moveTo>
                      <a:pt x="408" y="1"/>
                    </a:moveTo>
                    <a:cubicBezTo>
                      <a:pt x="356" y="1"/>
                      <a:pt x="303" y="11"/>
                      <a:pt x="252" y="33"/>
                    </a:cubicBezTo>
                    <a:cubicBezTo>
                      <a:pt x="1" y="187"/>
                      <a:pt x="43" y="563"/>
                      <a:pt x="308" y="661"/>
                    </a:cubicBezTo>
                    <a:cubicBezTo>
                      <a:pt x="350" y="676"/>
                      <a:pt x="391" y="682"/>
                      <a:pt x="432" y="682"/>
                    </a:cubicBezTo>
                    <a:cubicBezTo>
                      <a:pt x="659" y="682"/>
                      <a:pt x="839" y="465"/>
                      <a:pt x="768" y="228"/>
                    </a:cubicBezTo>
                    <a:cubicBezTo>
                      <a:pt x="696" y="84"/>
                      <a:pt x="555" y="1"/>
                      <a:pt x="408"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3267;p44"/>
              <p:cNvSpPr/>
              <p:nvPr/>
            </p:nvSpPr>
            <p:spPr>
              <a:xfrm>
                <a:off x="2934969" y="2695103"/>
                <a:ext cx="454635" cy="416615"/>
              </a:xfrm>
              <a:custGeom>
                <a:avLst/>
                <a:gdLst/>
                <a:ahLst/>
                <a:cxnLst/>
                <a:rect l="l" t="t" r="r" b="b"/>
                <a:pathLst>
                  <a:path w="5357" h="4909" extrusionOk="0">
                    <a:moveTo>
                      <a:pt x="2902" y="1"/>
                    </a:moveTo>
                    <a:cubicBezTo>
                      <a:pt x="2706" y="1"/>
                      <a:pt x="2511" y="29"/>
                      <a:pt x="2330" y="70"/>
                    </a:cubicBezTo>
                    <a:cubicBezTo>
                      <a:pt x="1995" y="140"/>
                      <a:pt x="1688" y="294"/>
                      <a:pt x="1409" y="503"/>
                    </a:cubicBezTo>
                    <a:cubicBezTo>
                      <a:pt x="1074" y="754"/>
                      <a:pt x="823" y="1075"/>
                      <a:pt x="656" y="1451"/>
                    </a:cubicBezTo>
                    <a:cubicBezTo>
                      <a:pt x="0" y="2916"/>
                      <a:pt x="907" y="4590"/>
                      <a:pt x="2469" y="4869"/>
                    </a:cubicBezTo>
                    <a:cubicBezTo>
                      <a:pt x="2620" y="4895"/>
                      <a:pt x="2770" y="4908"/>
                      <a:pt x="2919" y="4908"/>
                    </a:cubicBezTo>
                    <a:cubicBezTo>
                      <a:pt x="3323" y="4908"/>
                      <a:pt x="3717" y="4811"/>
                      <a:pt x="4073" y="4618"/>
                    </a:cubicBezTo>
                    <a:cubicBezTo>
                      <a:pt x="4227" y="4534"/>
                      <a:pt x="4366" y="4436"/>
                      <a:pt x="4506" y="4325"/>
                    </a:cubicBezTo>
                    <a:cubicBezTo>
                      <a:pt x="4687" y="4157"/>
                      <a:pt x="4855" y="3962"/>
                      <a:pt x="4980" y="3753"/>
                    </a:cubicBezTo>
                    <a:cubicBezTo>
                      <a:pt x="5092" y="3585"/>
                      <a:pt x="5175" y="3404"/>
                      <a:pt x="5245" y="3209"/>
                    </a:cubicBezTo>
                    <a:cubicBezTo>
                      <a:pt x="5301" y="3028"/>
                      <a:pt x="5329" y="2846"/>
                      <a:pt x="5343" y="2651"/>
                    </a:cubicBezTo>
                    <a:lnTo>
                      <a:pt x="5343" y="2456"/>
                    </a:lnTo>
                    <a:lnTo>
                      <a:pt x="5357" y="2456"/>
                    </a:lnTo>
                    <a:cubicBezTo>
                      <a:pt x="5343" y="1675"/>
                      <a:pt x="4980" y="949"/>
                      <a:pt x="4352" y="489"/>
                    </a:cubicBezTo>
                    <a:cubicBezTo>
                      <a:pt x="4241" y="405"/>
                      <a:pt x="4129" y="335"/>
                      <a:pt x="4004" y="266"/>
                    </a:cubicBezTo>
                    <a:cubicBezTo>
                      <a:pt x="3780" y="154"/>
                      <a:pt x="3529" y="70"/>
                      <a:pt x="3278" y="29"/>
                    </a:cubicBezTo>
                    <a:cubicBezTo>
                      <a:pt x="3153" y="15"/>
                      <a:pt x="3027" y="1"/>
                      <a:pt x="2902" y="1"/>
                    </a:cubicBezTo>
                    <a:close/>
                  </a:path>
                </a:pathLst>
              </a:custGeom>
              <a:gradFill>
                <a:gsLst>
                  <a:gs pos="0">
                    <a:srgbClr val="EB667A"/>
                  </a:gs>
                  <a:gs pos="100000">
                    <a:srgbClr val="B01F35"/>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3268;p44"/>
              <p:cNvSpPr/>
              <p:nvPr/>
            </p:nvSpPr>
            <p:spPr>
              <a:xfrm>
                <a:off x="2939721" y="2701044"/>
                <a:ext cx="339809" cy="411523"/>
              </a:xfrm>
              <a:custGeom>
                <a:avLst/>
                <a:gdLst/>
                <a:ahLst/>
                <a:cxnLst/>
                <a:rect l="l" t="t" r="r" b="b"/>
                <a:pathLst>
                  <a:path w="4004" h="4849" extrusionOk="0">
                    <a:moveTo>
                      <a:pt x="2260" y="0"/>
                    </a:moveTo>
                    <a:lnTo>
                      <a:pt x="2260" y="0"/>
                    </a:lnTo>
                    <a:cubicBezTo>
                      <a:pt x="823" y="335"/>
                      <a:pt x="0" y="1883"/>
                      <a:pt x="530" y="3264"/>
                    </a:cubicBezTo>
                    <a:cubicBezTo>
                      <a:pt x="918" y="4258"/>
                      <a:pt x="1858" y="4848"/>
                      <a:pt x="2835" y="4848"/>
                    </a:cubicBezTo>
                    <a:cubicBezTo>
                      <a:pt x="3230" y="4848"/>
                      <a:pt x="3630" y="4752"/>
                      <a:pt x="4003" y="4548"/>
                    </a:cubicBezTo>
                    <a:cubicBezTo>
                      <a:pt x="4003" y="4548"/>
                      <a:pt x="3683" y="4422"/>
                      <a:pt x="2609" y="3571"/>
                    </a:cubicBezTo>
                    <a:cubicBezTo>
                      <a:pt x="405" y="1828"/>
                      <a:pt x="2260" y="1"/>
                      <a:pt x="22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3269;p44"/>
              <p:cNvSpPr/>
              <p:nvPr/>
            </p:nvSpPr>
            <p:spPr>
              <a:xfrm>
                <a:off x="3284199" y="2805601"/>
                <a:ext cx="91233" cy="90469"/>
              </a:xfrm>
              <a:custGeom>
                <a:avLst/>
                <a:gdLst/>
                <a:ahLst/>
                <a:cxnLst/>
                <a:rect l="l" t="t" r="r" b="b"/>
                <a:pathLst>
                  <a:path w="1075" h="1066" extrusionOk="0">
                    <a:moveTo>
                      <a:pt x="427" y="0"/>
                    </a:moveTo>
                    <a:cubicBezTo>
                      <a:pt x="360" y="0"/>
                      <a:pt x="296" y="17"/>
                      <a:pt x="237" y="52"/>
                    </a:cubicBezTo>
                    <a:cubicBezTo>
                      <a:pt x="28" y="177"/>
                      <a:pt x="0" y="498"/>
                      <a:pt x="154" y="763"/>
                    </a:cubicBezTo>
                    <a:cubicBezTo>
                      <a:pt x="274" y="954"/>
                      <a:pt x="468" y="1066"/>
                      <a:pt x="640" y="1066"/>
                    </a:cubicBezTo>
                    <a:cubicBezTo>
                      <a:pt x="706" y="1066"/>
                      <a:pt x="769" y="1049"/>
                      <a:pt x="823" y="1014"/>
                    </a:cubicBezTo>
                    <a:cubicBezTo>
                      <a:pt x="1032" y="889"/>
                      <a:pt x="1074" y="568"/>
                      <a:pt x="907" y="303"/>
                    </a:cubicBezTo>
                    <a:cubicBezTo>
                      <a:pt x="786" y="112"/>
                      <a:pt x="600" y="0"/>
                      <a:pt x="42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3270;p44"/>
              <p:cNvSpPr/>
              <p:nvPr/>
            </p:nvSpPr>
            <p:spPr>
              <a:xfrm>
                <a:off x="1368821" y="2197948"/>
                <a:ext cx="414408" cy="684287"/>
              </a:xfrm>
              <a:custGeom>
                <a:avLst/>
                <a:gdLst/>
                <a:ahLst/>
                <a:cxnLst/>
                <a:rect l="l" t="t" r="r" b="b"/>
                <a:pathLst>
                  <a:path w="4883" h="8063" extrusionOk="0">
                    <a:moveTo>
                      <a:pt x="949" y="0"/>
                    </a:moveTo>
                    <a:lnTo>
                      <a:pt x="1563" y="488"/>
                    </a:lnTo>
                    <a:lnTo>
                      <a:pt x="0" y="1242"/>
                    </a:lnTo>
                    <a:lnTo>
                      <a:pt x="154" y="6821"/>
                    </a:lnTo>
                    <a:lnTo>
                      <a:pt x="1284" y="8063"/>
                    </a:lnTo>
                    <a:lnTo>
                      <a:pt x="4882" y="907"/>
                    </a:lnTo>
                    <a:lnTo>
                      <a:pt x="949"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3271;p44"/>
              <p:cNvSpPr/>
              <p:nvPr/>
            </p:nvSpPr>
            <p:spPr>
              <a:xfrm>
                <a:off x="1211391" y="1658105"/>
                <a:ext cx="925820" cy="616817"/>
              </a:xfrm>
              <a:custGeom>
                <a:avLst/>
                <a:gdLst/>
                <a:ahLst/>
                <a:cxnLst/>
                <a:rect l="l" t="t" r="r" b="b"/>
                <a:pathLst>
                  <a:path w="10909" h="7268" extrusionOk="0">
                    <a:moveTo>
                      <a:pt x="10908" y="1"/>
                    </a:moveTo>
                    <a:lnTo>
                      <a:pt x="0" y="5692"/>
                    </a:lnTo>
                    <a:lnTo>
                      <a:pt x="84" y="5817"/>
                    </a:lnTo>
                    <a:lnTo>
                      <a:pt x="6737" y="7268"/>
                    </a:lnTo>
                    <a:lnTo>
                      <a:pt x="10252" y="2219"/>
                    </a:lnTo>
                    <a:lnTo>
                      <a:pt x="109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3272;p44"/>
              <p:cNvSpPr/>
              <p:nvPr/>
            </p:nvSpPr>
            <p:spPr>
              <a:xfrm>
                <a:off x="1211391" y="1603705"/>
                <a:ext cx="925820" cy="635742"/>
              </a:xfrm>
              <a:custGeom>
                <a:avLst/>
                <a:gdLst/>
                <a:ahLst/>
                <a:cxnLst/>
                <a:rect l="l" t="t" r="r" b="b"/>
                <a:pathLst>
                  <a:path w="10909" h="7491" extrusionOk="0">
                    <a:moveTo>
                      <a:pt x="4715" y="0"/>
                    </a:moveTo>
                    <a:lnTo>
                      <a:pt x="3892" y="1702"/>
                    </a:lnTo>
                    <a:lnTo>
                      <a:pt x="0" y="6333"/>
                    </a:lnTo>
                    <a:lnTo>
                      <a:pt x="6668" y="7490"/>
                    </a:lnTo>
                    <a:lnTo>
                      <a:pt x="10113" y="2762"/>
                    </a:lnTo>
                    <a:lnTo>
                      <a:pt x="10908" y="642"/>
                    </a:lnTo>
                    <a:lnTo>
                      <a:pt x="4715" y="0"/>
                    </a:lnTo>
                    <a:close/>
                  </a:path>
                </a:pathLst>
              </a:custGeom>
              <a:gradFill>
                <a:gsLst>
                  <a:gs pos="0">
                    <a:srgbClr val="454860"/>
                  </a:gs>
                  <a:gs pos="100000">
                    <a:srgbClr val="0F101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3273;p44"/>
              <p:cNvSpPr/>
              <p:nvPr/>
            </p:nvSpPr>
            <p:spPr>
              <a:xfrm>
                <a:off x="1541611" y="1603705"/>
                <a:ext cx="595600" cy="234404"/>
              </a:xfrm>
              <a:custGeom>
                <a:avLst/>
                <a:gdLst/>
                <a:ahLst/>
                <a:cxnLst/>
                <a:rect l="l" t="t" r="r" b="b"/>
                <a:pathLst>
                  <a:path w="7018" h="2762" extrusionOk="0">
                    <a:moveTo>
                      <a:pt x="824" y="0"/>
                    </a:moveTo>
                    <a:lnTo>
                      <a:pt x="1" y="1702"/>
                    </a:lnTo>
                    <a:lnTo>
                      <a:pt x="6222" y="2762"/>
                    </a:lnTo>
                    <a:lnTo>
                      <a:pt x="7017" y="642"/>
                    </a:lnTo>
                    <a:lnTo>
                      <a:pt x="8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3274;p44"/>
              <p:cNvSpPr/>
              <p:nvPr/>
            </p:nvSpPr>
            <p:spPr>
              <a:xfrm>
                <a:off x="1919272" y="1848718"/>
                <a:ext cx="75872" cy="42688"/>
              </a:xfrm>
              <a:custGeom>
                <a:avLst/>
                <a:gdLst/>
                <a:ahLst/>
                <a:cxnLst/>
                <a:rect l="l" t="t" r="r" b="b"/>
                <a:pathLst>
                  <a:path w="894" h="503" extrusionOk="0">
                    <a:moveTo>
                      <a:pt x="321" y="0"/>
                    </a:moveTo>
                    <a:lnTo>
                      <a:pt x="14" y="293"/>
                    </a:lnTo>
                    <a:lnTo>
                      <a:pt x="1" y="405"/>
                    </a:lnTo>
                    <a:lnTo>
                      <a:pt x="600" y="503"/>
                    </a:lnTo>
                    <a:lnTo>
                      <a:pt x="893" y="182"/>
                    </a:lnTo>
                    <a:lnTo>
                      <a:pt x="879" y="112"/>
                    </a:lnTo>
                    <a:lnTo>
                      <a:pt x="3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3275;p44"/>
              <p:cNvSpPr/>
              <p:nvPr/>
            </p:nvSpPr>
            <p:spPr>
              <a:xfrm>
                <a:off x="1919272" y="1858223"/>
                <a:ext cx="75872" cy="33183"/>
              </a:xfrm>
              <a:custGeom>
                <a:avLst/>
                <a:gdLst/>
                <a:ahLst/>
                <a:cxnLst/>
                <a:rect l="l" t="t" r="r" b="b"/>
                <a:pathLst>
                  <a:path w="894" h="391" extrusionOk="0">
                    <a:moveTo>
                      <a:pt x="879" y="0"/>
                    </a:moveTo>
                    <a:lnTo>
                      <a:pt x="572" y="293"/>
                    </a:lnTo>
                    <a:lnTo>
                      <a:pt x="14" y="181"/>
                    </a:lnTo>
                    <a:lnTo>
                      <a:pt x="1" y="293"/>
                    </a:lnTo>
                    <a:lnTo>
                      <a:pt x="600" y="391"/>
                    </a:lnTo>
                    <a:lnTo>
                      <a:pt x="893" y="70"/>
                    </a:lnTo>
                    <a:lnTo>
                      <a:pt x="879" y="0"/>
                    </a:lnTo>
                    <a:close/>
                  </a:path>
                </a:pathLst>
              </a:custGeom>
              <a:solidFill>
                <a:srgbClr val="6E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3276;p44"/>
              <p:cNvSpPr/>
              <p:nvPr/>
            </p:nvSpPr>
            <p:spPr>
              <a:xfrm>
                <a:off x="1824560" y="1833357"/>
                <a:ext cx="75872" cy="42688"/>
              </a:xfrm>
              <a:custGeom>
                <a:avLst/>
                <a:gdLst/>
                <a:ahLst/>
                <a:cxnLst/>
                <a:rect l="l" t="t" r="r" b="b"/>
                <a:pathLst>
                  <a:path w="894" h="503" extrusionOk="0">
                    <a:moveTo>
                      <a:pt x="308" y="0"/>
                    </a:moveTo>
                    <a:lnTo>
                      <a:pt x="15" y="293"/>
                    </a:lnTo>
                    <a:lnTo>
                      <a:pt x="1" y="391"/>
                    </a:lnTo>
                    <a:lnTo>
                      <a:pt x="600" y="502"/>
                    </a:lnTo>
                    <a:lnTo>
                      <a:pt x="893" y="167"/>
                    </a:lnTo>
                    <a:lnTo>
                      <a:pt x="879" y="98"/>
                    </a:lnTo>
                    <a:lnTo>
                      <a:pt x="308"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3277;p44"/>
              <p:cNvSpPr/>
              <p:nvPr/>
            </p:nvSpPr>
            <p:spPr>
              <a:xfrm>
                <a:off x="1824560" y="1841589"/>
                <a:ext cx="75872" cy="34456"/>
              </a:xfrm>
              <a:custGeom>
                <a:avLst/>
                <a:gdLst/>
                <a:ahLst/>
                <a:cxnLst/>
                <a:rect l="l" t="t" r="r" b="b"/>
                <a:pathLst>
                  <a:path w="894" h="406" extrusionOk="0">
                    <a:moveTo>
                      <a:pt x="879" y="1"/>
                    </a:moveTo>
                    <a:lnTo>
                      <a:pt x="573" y="294"/>
                    </a:lnTo>
                    <a:lnTo>
                      <a:pt x="15" y="196"/>
                    </a:lnTo>
                    <a:lnTo>
                      <a:pt x="1" y="294"/>
                    </a:lnTo>
                    <a:lnTo>
                      <a:pt x="600" y="405"/>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3278;p44"/>
              <p:cNvSpPr/>
              <p:nvPr/>
            </p:nvSpPr>
            <p:spPr>
              <a:xfrm>
                <a:off x="1729848" y="1817911"/>
                <a:ext cx="75872" cy="41500"/>
              </a:xfrm>
              <a:custGeom>
                <a:avLst/>
                <a:gdLst/>
                <a:ahLst/>
                <a:cxnLst/>
                <a:rect l="l" t="t" r="r" b="b"/>
                <a:pathLst>
                  <a:path w="894" h="489" extrusionOk="0">
                    <a:moveTo>
                      <a:pt x="308" y="1"/>
                    </a:moveTo>
                    <a:lnTo>
                      <a:pt x="15" y="280"/>
                    </a:lnTo>
                    <a:lnTo>
                      <a:pt x="1" y="391"/>
                    </a:lnTo>
                    <a:lnTo>
                      <a:pt x="587" y="489"/>
                    </a:lnTo>
                    <a:lnTo>
                      <a:pt x="893" y="168"/>
                    </a:lnTo>
                    <a:lnTo>
                      <a:pt x="880" y="98"/>
                    </a:lnTo>
                    <a:lnTo>
                      <a:pt x="308"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3279;p44"/>
              <p:cNvSpPr/>
              <p:nvPr/>
            </p:nvSpPr>
            <p:spPr>
              <a:xfrm>
                <a:off x="1729848" y="1826228"/>
                <a:ext cx="75872" cy="33183"/>
              </a:xfrm>
              <a:custGeom>
                <a:avLst/>
                <a:gdLst/>
                <a:ahLst/>
                <a:cxnLst/>
                <a:rect l="l" t="t" r="r" b="b"/>
                <a:pathLst>
                  <a:path w="894" h="391" extrusionOk="0">
                    <a:moveTo>
                      <a:pt x="880" y="0"/>
                    </a:moveTo>
                    <a:lnTo>
                      <a:pt x="573" y="293"/>
                    </a:lnTo>
                    <a:lnTo>
                      <a:pt x="15" y="182"/>
                    </a:lnTo>
                    <a:lnTo>
                      <a:pt x="1" y="293"/>
                    </a:lnTo>
                    <a:lnTo>
                      <a:pt x="587" y="391"/>
                    </a:lnTo>
                    <a:lnTo>
                      <a:pt x="893" y="70"/>
                    </a:lnTo>
                    <a:lnTo>
                      <a:pt x="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3280;p44"/>
              <p:cNvSpPr/>
              <p:nvPr/>
            </p:nvSpPr>
            <p:spPr>
              <a:xfrm>
                <a:off x="1633947" y="1801362"/>
                <a:ext cx="77060" cy="42688"/>
              </a:xfrm>
              <a:custGeom>
                <a:avLst/>
                <a:gdLst/>
                <a:ahLst/>
                <a:cxnLst/>
                <a:rect l="l" t="t" r="r" b="b"/>
                <a:pathLst>
                  <a:path w="908" h="503" extrusionOk="0">
                    <a:moveTo>
                      <a:pt x="322" y="0"/>
                    </a:moveTo>
                    <a:lnTo>
                      <a:pt x="29" y="293"/>
                    </a:lnTo>
                    <a:lnTo>
                      <a:pt x="1" y="391"/>
                    </a:lnTo>
                    <a:lnTo>
                      <a:pt x="601" y="503"/>
                    </a:lnTo>
                    <a:lnTo>
                      <a:pt x="908" y="168"/>
                    </a:lnTo>
                    <a:lnTo>
                      <a:pt x="894" y="98"/>
                    </a:lnTo>
                    <a:lnTo>
                      <a:pt x="322"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3281;p44"/>
              <p:cNvSpPr/>
              <p:nvPr/>
            </p:nvSpPr>
            <p:spPr>
              <a:xfrm>
                <a:off x="1633947" y="1809679"/>
                <a:ext cx="77060" cy="34371"/>
              </a:xfrm>
              <a:custGeom>
                <a:avLst/>
                <a:gdLst/>
                <a:ahLst/>
                <a:cxnLst/>
                <a:rect l="l" t="t" r="r" b="b"/>
                <a:pathLst>
                  <a:path w="908" h="405" extrusionOk="0">
                    <a:moveTo>
                      <a:pt x="894" y="0"/>
                    </a:moveTo>
                    <a:lnTo>
                      <a:pt x="587" y="293"/>
                    </a:lnTo>
                    <a:lnTo>
                      <a:pt x="29" y="195"/>
                    </a:lnTo>
                    <a:lnTo>
                      <a:pt x="1" y="293"/>
                    </a:lnTo>
                    <a:lnTo>
                      <a:pt x="601" y="405"/>
                    </a:lnTo>
                    <a:lnTo>
                      <a:pt x="908" y="70"/>
                    </a:lnTo>
                    <a:lnTo>
                      <a:pt x="8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3282;p44"/>
              <p:cNvSpPr/>
              <p:nvPr/>
            </p:nvSpPr>
            <p:spPr>
              <a:xfrm>
                <a:off x="1539320" y="1786001"/>
                <a:ext cx="75787" cy="42688"/>
              </a:xfrm>
              <a:custGeom>
                <a:avLst/>
                <a:gdLst/>
                <a:ahLst/>
                <a:cxnLst/>
                <a:rect l="l" t="t" r="r" b="b"/>
                <a:pathLst>
                  <a:path w="893" h="503" extrusionOk="0">
                    <a:moveTo>
                      <a:pt x="321" y="0"/>
                    </a:moveTo>
                    <a:lnTo>
                      <a:pt x="28" y="279"/>
                    </a:lnTo>
                    <a:lnTo>
                      <a:pt x="0" y="391"/>
                    </a:lnTo>
                    <a:lnTo>
                      <a:pt x="600" y="502"/>
                    </a:lnTo>
                    <a:lnTo>
                      <a:pt x="893" y="168"/>
                    </a:lnTo>
                    <a:lnTo>
                      <a:pt x="893"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3283;p44"/>
              <p:cNvSpPr/>
              <p:nvPr/>
            </p:nvSpPr>
            <p:spPr>
              <a:xfrm>
                <a:off x="1539320" y="1794233"/>
                <a:ext cx="75787" cy="34456"/>
              </a:xfrm>
              <a:custGeom>
                <a:avLst/>
                <a:gdLst/>
                <a:ahLst/>
                <a:cxnLst/>
                <a:rect l="l" t="t" r="r" b="b"/>
                <a:pathLst>
                  <a:path w="893" h="406" extrusionOk="0">
                    <a:moveTo>
                      <a:pt x="893" y="1"/>
                    </a:moveTo>
                    <a:lnTo>
                      <a:pt x="572" y="294"/>
                    </a:lnTo>
                    <a:lnTo>
                      <a:pt x="28" y="182"/>
                    </a:lnTo>
                    <a:lnTo>
                      <a:pt x="0" y="294"/>
                    </a:lnTo>
                    <a:lnTo>
                      <a:pt x="600" y="405"/>
                    </a:lnTo>
                    <a:lnTo>
                      <a:pt x="893" y="71"/>
                    </a:lnTo>
                    <a:lnTo>
                      <a:pt x="8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3284;p44"/>
              <p:cNvSpPr/>
              <p:nvPr/>
            </p:nvSpPr>
            <p:spPr>
              <a:xfrm>
                <a:off x="1864787" y="1918564"/>
                <a:ext cx="75872" cy="42688"/>
              </a:xfrm>
              <a:custGeom>
                <a:avLst/>
                <a:gdLst/>
                <a:ahLst/>
                <a:cxnLst/>
                <a:rect l="l" t="t" r="r" b="b"/>
                <a:pathLst>
                  <a:path w="894" h="503" extrusionOk="0">
                    <a:moveTo>
                      <a:pt x="322" y="0"/>
                    </a:moveTo>
                    <a:lnTo>
                      <a:pt x="15" y="293"/>
                    </a:lnTo>
                    <a:lnTo>
                      <a:pt x="1" y="391"/>
                    </a:lnTo>
                    <a:lnTo>
                      <a:pt x="601" y="503"/>
                    </a:lnTo>
                    <a:lnTo>
                      <a:pt x="894" y="168"/>
                    </a:lnTo>
                    <a:lnTo>
                      <a:pt x="880" y="98"/>
                    </a:lnTo>
                    <a:lnTo>
                      <a:pt x="322"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3285;p44"/>
              <p:cNvSpPr/>
              <p:nvPr/>
            </p:nvSpPr>
            <p:spPr>
              <a:xfrm>
                <a:off x="1864787" y="1926881"/>
                <a:ext cx="75872" cy="34371"/>
              </a:xfrm>
              <a:custGeom>
                <a:avLst/>
                <a:gdLst/>
                <a:ahLst/>
                <a:cxnLst/>
                <a:rect l="l" t="t" r="r" b="b"/>
                <a:pathLst>
                  <a:path w="894" h="405" extrusionOk="0">
                    <a:moveTo>
                      <a:pt x="880" y="0"/>
                    </a:moveTo>
                    <a:lnTo>
                      <a:pt x="573" y="293"/>
                    </a:lnTo>
                    <a:lnTo>
                      <a:pt x="15" y="195"/>
                    </a:lnTo>
                    <a:lnTo>
                      <a:pt x="1" y="293"/>
                    </a:lnTo>
                    <a:lnTo>
                      <a:pt x="601" y="405"/>
                    </a:lnTo>
                    <a:lnTo>
                      <a:pt x="894" y="70"/>
                    </a:lnTo>
                    <a:lnTo>
                      <a:pt x="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3286;p44"/>
              <p:cNvSpPr/>
              <p:nvPr/>
            </p:nvSpPr>
            <p:spPr>
              <a:xfrm>
                <a:off x="1770075" y="1902015"/>
                <a:ext cx="75872" cy="42688"/>
              </a:xfrm>
              <a:custGeom>
                <a:avLst/>
                <a:gdLst/>
                <a:ahLst/>
                <a:cxnLst/>
                <a:rect l="l" t="t" r="r" b="b"/>
                <a:pathLst>
                  <a:path w="894" h="503" extrusionOk="0">
                    <a:moveTo>
                      <a:pt x="308" y="0"/>
                    </a:moveTo>
                    <a:lnTo>
                      <a:pt x="15" y="293"/>
                    </a:lnTo>
                    <a:lnTo>
                      <a:pt x="1" y="405"/>
                    </a:lnTo>
                    <a:lnTo>
                      <a:pt x="601" y="502"/>
                    </a:lnTo>
                    <a:lnTo>
                      <a:pt x="894" y="181"/>
                    </a:lnTo>
                    <a:lnTo>
                      <a:pt x="880" y="112"/>
                    </a:lnTo>
                    <a:lnTo>
                      <a:pt x="308"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3287;p44"/>
              <p:cNvSpPr/>
              <p:nvPr/>
            </p:nvSpPr>
            <p:spPr>
              <a:xfrm>
                <a:off x="1770075" y="1911435"/>
                <a:ext cx="75872" cy="33268"/>
              </a:xfrm>
              <a:custGeom>
                <a:avLst/>
                <a:gdLst/>
                <a:ahLst/>
                <a:cxnLst/>
                <a:rect l="l" t="t" r="r" b="b"/>
                <a:pathLst>
                  <a:path w="894" h="392" extrusionOk="0">
                    <a:moveTo>
                      <a:pt x="880" y="1"/>
                    </a:moveTo>
                    <a:lnTo>
                      <a:pt x="573" y="294"/>
                    </a:lnTo>
                    <a:lnTo>
                      <a:pt x="15" y="182"/>
                    </a:lnTo>
                    <a:lnTo>
                      <a:pt x="1" y="294"/>
                    </a:lnTo>
                    <a:lnTo>
                      <a:pt x="601" y="391"/>
                    </a:lnTo>
                    <a:lnTo>
                      <a:pt x="894" y="70"/>
                    </a:lnTo>
                    <a:lnTo>
                      <a:pt x="8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3288;p44"/>
              <p:cNvSpPr/>
              <p:nvPr/>
            </p:nvSpPr>
            <p:spPr>
              <a:xfrm>
                <a:off x="1675448" y="1886569"/>
                <a:ext cx="75787" cy="42688"/>
              </a:xfrm>
              <a:custGeom>
                <a:avLst/>
                <a:gdLst/>
                <a:ahLst/>
                <a:cxnLst/>
                <a:rect l="l" t="t" r="r" b="b"/>
                <a:pathLst>
                  <a:path w="893" h="503" extrusionOk="0">
                    <a:moveTo>
                      <a:pt x="307" y="1"/>
                    </a:moveTo>
                    <a:lnTo>
                      <a:pt x="14" y="294"/>
                    </a:lnTo>
                    <a:lnTo>
                      <a:pt x="0" y="391"/>
                    </a:lnTo>
                    <a:lnTo>
                      <a:pt x="586" y="503"/>
                    </a:lnTo>
                    <a:lnTo>
                      <a:pt x="893" y="168"/>
                    </a:lnTo>
                    <a:lnTo>
                      <a:pt x="879" y="98"/>
                    </a:lnTo>
                    <a:lnTo>
                      <a:pt x="307"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3289;p44"/>
              <p:cNvSpPr/>
              <p:nvPr/>
            </p:nvSpPr>
            <p:spPr>
              <a:xfrm>
                <a:off x="1675448" y="1894886"/>
                <a:ext cx="75787" cy="34371"/>
              </a:xfrm>
              <a:custGeom>
                <a:avLst/>
                <a:gdLst/>
                <a:ahLst/>
                <a:cxnLst/>
                <a:rect l="l" t="t" r="r" b="b"/>
                <a:pathLst>
                  <a:path w="893" h="405" extrusionOk="0">
                    <a:moveTo>
                      <a:pt x="879" y="0"/>
                    </a:moveTo>
                    <a:lnTo>
                      <a:pt x="572" y="293"/>
                    </a:lnTo>
                    <a:lnTo>
                      <a:pt x="14" y="196"/>
                    </a:lnTo>
                    <a:lnTo>
                      <a:pt x="0" y="293"/>
                    </a:lnTo>
                    <a:lnTo>
                      <a:pt x="586" y="405"/>
                    </a:lnTo>
                    <a:lnTo>
                      <a:pt x="893" y="70"/>
                    </a:lnTo>
                    <a:lnTo>
                      <a:pt x="8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 name="Google Shape;3290;p44"/>
              <p:cNvSpPr/>
              <p:nvPr/>
            </p:nvSpPr>
            <p:spPr>
              <a:xfrm>
                <a:off x="1579547" y="1870020"/>
                <a:ext cx="75787" cy="42688"/>
              </a:xfrm>
              <a:custGeom>
                <a:avLst/>
                <a:gdLst/>
                <a:ahLst/>
                <a:cxnLst/>
                <a:rect l="l" t="t" r="r" b="b"/>
                <a:pathLst>
                  <a:path w="893" h="503" extrusionOk="0">
                    <a:moveTo>
                      <a:pt x="321" y="1"/>
                    </a:moveTo>
                    <a:lnTo>
                      <a:pt x="28" y="293"/>
                    </a:lnTo>
                    <a:lnTo>
                      <a:pt x="0" y="405"/>
                    </a:lnTo>
                    <a:lnTo>
                      <a:pt x="600" y="503"/>
                    </a:lnTo>
                    <a:lnTo>
                      <a:pt x="893" y="182"/>
                    </a:lnTo>
                    <a:lnTo>
                      <a:pt x="893" y="112"/>
                    </a:lnTo>
                    <a:lnTo>
                      <a:pt x="321"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 name="Google Shape;3291;p44"/>
              <p:cNvSpPr/>
              <p:nvPr/>
            </p:nvSpPr>
            <p:spPr>
              <a:xfrm>
                <a:off x="1579547" y="1879525"/>
                <a:ext cx="75787" cy="33183"/>
              </a:xfrm>
              <a:custGeom>
                <a:avLst/>
                <a:gdLst/>
                <a:ahLst/>
                <a:cxnLst/>
                <a:rect l="l" t="t" r="r" b="b"/>
                <a:pathLst>
                  <a:path w="893" h="391" extrusionOk="0">
                    <a:moveTo>
                      <a:pt x="893" y="0"/>
                    </a:moveTo>
                    <a:lnTo>
                      <a:pt x="586" y="293"/>
                    </a:lnTo>
                    <a:lnTo>
                      <a:pt x="28" y="181"/>
                    </a:lnTo>
                    <a:lnTo>
                      <a:pt x="0" y="293"/>
                    </a:lnTo>
                    <a:lnTo>
                      <a:pt x="600" y="391"/>
                    </a:lnTo>
                    <a:lnTo>
                      <a:pt x="893" y="70"/>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 name="Google Shape;3292;p44"/>
              <p:cNvSpPr/>
              <p:nvPr/>
            </p:nvSpPr>
            <p:spPr>
              <a:xfrm>
                <a:off x="1484835" y="1854659"/>
                <a:ext cx="75872" cy="42688"/>
              </a:xfrm>
              <a:custGeom>
                <a:avLst/>
                <a:gdLst/>
                <a:ahLst/>
                <a:cxnLst/>
                <a:rect l="l" t="t" r="r" b="b"/>
                <a:pathLst>
                  <a:path w="894" h="503" extrusionOk="0">
                    <a:moveTo>
                      <a:pt x="321" y="0"/>
                    </a:moveTo>
                    <a:lnTo>
                      <a:pt x="28" y="293"/>
                    </a:lnTo>
                    <a:lnTo>
                      <a:pt x="0" y="391"/>
                    </a:lnTo>
                    <a:lnTo>
                      <a:pt x="600" y="502"/>
                    </a:lnTo>
                    <a:lnTo>
                      <a:pt x="893" y="168"/>
                    </a:lnTo>
                    <a:lnTo>
                      <a:pt x="879"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3293;p44"/>
              <p:cNvSpPr/>
              <p:nvPr/>
            </p:nvSpPr>
            <p:spPr>
              <a:xfrm>
                <a:off x="1484835" y="1862891"/>
                <a:ext cx="75872" cy="34456"/>
              </a:xfrm>
              <a:custGeom>
                <a:avLst/>
                <a:gdLst/>
                <a:ahLst/>
                <a:cxnLst/>
                <a:rect l="l" t="t" r="r" b="b"/>
                <a:pathLst>
                  <a:path w="894" h="406" extrusionOk="0">
                    <a:moveTo>
                      <a:pt x="879" y="1"/>
                    </a:moveTo>
                    <a:lnTo>
                      <a:pt x="572" y="294"/>
                    </a:lnTo>
                    <a:lnTo>
                      <a:pt x="28" y="196"/>
                    </a:lnTo>
                    <a:lnTo>
                      <a:pt x="0" y="294"/>
                    </a:lnTo>
                    <a:lnTo>
                      <a:pt x="600" y="405"/>
                    </a:lnTo>
                    <a:lnTo>
                      <a:pt x="893" y="71"/>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3294;p44"/>
              <p:cNvSpPr/>
              <p:nvPr/>
            </p:nvSpPr>
            <p:spPr>
              <a:xfrm>
                <a:off x="1715675" y="1971861"/>
                <a:ext cx="75872" cy="42688"/>
              </a:xfrm>
              <a:custGeom>
                <a:avLst/>
                <a:gdLst/>
                <a:ahLst/>
                <a:cxnLst/>
                <a:rect l="l" t="t" r="r" b="b"/>
                <a:pathLst>
                  <a:path w="894" h="503" extrusionOk="0">
                    <a:moveTo>
                      <a:pt x="307" y="0"/>
                    </a:moveTo>
                    <a:lnTo>
                      <a:pt x="14" y="293"/>
                    </a:lnTo>
                    <a:lnTo>
                      <a:pt x="0" y="391"/>
                    </a:lnTo>
                    <a:lnTo>
                      <a:pt x="600" y="502"/>
                    </a:lnTo>
                    <a:lnTo>
                      <a:pt x="893" y="167"/>
                    </a:lnTo>
                    <a:lnTo>
                      <a:pt x="879" y="98"/>
                    </a:lnTo>
                    <a:lnTo>
                      <a:pt x="307"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3295;p44"/>
              <p:cNvSpPr/>
              <p:nvPr/>
            </p:nvSpPr>
            <p:spPr>
              <a:xfrm>
                <a:off x="1715675" y="1980093"/>
                <a:ext cx="75872" cy="34456"/>
              </a:xfrm>
              <a:custGeom>
                <a:avLst/>
                <a:gdLst/>
                <a:ahLst/>
                <a:cxnLst/>
                <a:rect l="l" t="t" r="r" b="b"/>
                <a:pathLst>
                  <a:path w="894" h="406" extrusionOk="0">
                    <a:moveTo>
                      <a:pt x="879" y="1"/>
                    </a:moveTo>
                    <a:lnTo>
                      <a:pt x="572" y="294"/>
                    </a:lnTo>
                    <a:lnTo>
                      <a:pt x="14" y="196"/>
                    </a:lnTo>
                    <a:lnTo>
                      <a:pt x="0" y="294"/>
                    </a:lnTo>
                    <a:lnTo>
                      <a:pt x="600" y="405"/>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3296;p44"/>
              <p:cNvSpPr/>
              <p:nvPr/>
            </p:nvSpPr>
            <p:spPr>
              <a:xfrm>
                <a:off x="1619774" y="1955227"/>
                <a:ext cx="77060" cy="42688"/>
              </a:xfrm>
              <a:custGeom>
                <a:avLst/>
                <a:gdLst/>
                <a:ahLst/>
                <a:cxnLst/>
                <a:rect l="l" t="t" r="r" b="b"/>
                <a:pathLst>
                  <a:path w="908" h="503" extrusionOk="0">
                    <a:moveTo>
                      <a:pt x="321" y="1"/>
                    </a:moveTo>
                    <a:lnTo>
                      <a:pt x="28" y="294"/>
                    </a:lnTo>
                    <a:lnTo>
                      <a:pt x="1" y="405"/>
                    </a:lnTo>
                    <a:lnTo>
                      <a:pt x="600" y="503"/>
                    </a:lnTo>
                    <a:lnTo>
                      <a:pt x="907" y="168"/>
                    </a:lnTo>
                    <a:lnTo>
                      <a:pt x="893" y="112"/>
                    </a:lnTo>
                    <a:lnTo>
                      <a:pt x="321"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3297;p44"/>
              <p:cNvSpPr/>
              <p:nvPr/>
            </p:nvSpPr>
            <p:spPr>
              <a:xfrm>
                <a:off x="1619774" y="1964732"/>
                <a:ext cx="77060" cy="33183"/>
              </a:xfrm>
              <a:custGeom>
                <a:avLst/>
                <a:gdLst/>
                <a:ahLst/>
                <a:cxnLst/>
                <a:rect l="l" t="t" r="r" b="b"/>
                <a:pathLst>
                  <a:path w="908" h="391" extrusionOk="0">
                    <a:moveTo>
                      <a:pt x="893" y="0"/>
                    </a:moveTo>
                    <a:lnTo>
                      <a:pt x="586" y="293"/>
                    </a:lnTo>
                    <a:lnTo>
                      <a:pt x="28" y="182"/>
                    </a:lnTo>
                    <a:lnTo>
                      <a:pt x="1" y="293"/>
                    </a:lnTo>
                    <a:lnTo>
                      <a:pt x="600" y="391"/>
                    </a:lnTo>
                    <a:lnTo>
                      <a:pt x="907" y="56"/>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3298;p44"/>
              <p:cNvSpPr/>
              <p:nvPr/>
            </p:nvSpPr>
            <p:spPr>
              <a:xfrm>
                <a:off x="1525062" y="1939866"/>
                <a:ext cx="75872" cy="42688"/>
              </a:xfrm>
              <a:custGeom>
                <a:avLst/>
                <a:gdLst/>
                <a:ahLst/>
                <a:cxnLst/>
                <a:rect l="l" t="t" r="r" b="b"/>
                <a:pathLst>
                  <a:path w="894" h="503" extrusionOk="0">
                    <a:moveTo>
                      <a:pt x="321" y="0"/>
                    </a:moveTo>
                    <a:lnTo>
                      <a:pt x="29" y="293"/>
                    </a:lnTo>
                    <a:lnTo>
                      <a:pt x="1" y="391"/>
                    </a:lnTo>
                    <a:lnTo>
                      <a:pt x="600" y="503"/>
                    </a:lnTo>
                    <a:lnTo>
                      <a:pt x="893" y="168"/>
                    </a:lnTo>
                    <a:lnTo>
                      <a:pt x="893"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3299;p44"/>
              <p:cNvSpPr/>
              <p:nvPr/>
            </p:nvSpPr>
            <p:spPr>
              <a:xfrm>
                <a:off x="1525062" y="1948183"/>
                <a:ext cx="75872" cy="34371"/>
              </a:xfrm>
              <a:custGeom>
                <a:avLst/>
                <a:gdLst/>
                <a:ahLst/>
                <a:cxnLst/>
                <a:rect l="l" t="t" r="r" b="b"/>
                <a:pathLst>
                  <a:path w="894" h="405" extrusionOk="0">
                    <a:moveTo>
                      <a:pt x="893" y="0"/>
                    </a:moveTo>
                    <a:lnTo>
                      <a:pt x="586" y="293"/>
                    </a:lnTo>
                    <a:lnTo>
                      <a:pt x="29" y="195"/>
                    </a:lnTo>
                    <a:lnTo>
                      <a:pt x="1" y="293"/>
                    </a:lnTo>
                    <a:lnTo>
                      <a:pt x="600" y="405"/>
                    </a:lnTo>
                    <a:lnTo>
                      <a:pt x="893" y="70"/>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3300;p44"/>
              <p:cNvSpPr/>
              <p:nvPr/>
            </p:nvSpPr>
            <p:spPr>
              <a:xfrm>
                <a:off x="1430350" y="1923317"/>
                <a:ext cx="75872" cy="42688"/>
              </a:xfrm>
              <a:custGeom>
                <a:avLst/>
                <a:gdLst/>
                <a:ahLst/>
                <a:cxnLst/>
                <a:rect l="l" t="t" r="r" b="b"/>
                <a:pathLst>
                  <a:path w="894" h="503" extrusionOk="0">
                    <a:moveTo>
                      <a:pt x="322" y="0"/>
                    </a:moveTo>
                    <a:lnTo>
                      <a:pt x="29" y="293"/>
                    </a:lnTo>
                    <a:lnTo>
                      <a:pt x="1" y="405"/>
                    </a:lnTo>
                    <a:lnTo>
                      <a:pt x="601" y="502"/>
                    </a:lnTo>
                    <a:lnTo>
                      <a:pt x="893" y="182"/>
                    </a:lnTo>
                    <a:lnTo>
                      <a:pt x="880" y="112"/>
                    </a:lnTo>
                    <a:lnTo>
                      <a:pt x="322"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3301;p44"/>
              <p:cNvSpPr/>
              <p:nvPr/>
            </p:nvSpPr>
            <p:spPr>
              <a:xfrm>
                <a:off x="1430350" y="1932737"/>
                <a:ext cx="75872" cy="33268"/>
              </a:xfrm>
              <a:custGeom>
                <a:avLst/>
                <a:gdLst/>
                <a:ahLst/>
                <a:cxnLst/>
                <a:rect l="l" t="t" r="r" b="b"/>
                <a:pathLst>
                  <a:path w="894" h="392" extrusionOk="0">
                    <a:moveTo>
                      <a:pt x="880" y="1"/>
                    </a:moveTo>
                    <a:lnTo>
                      <a:pt x="573" y="294"/>
                    </a:lnTo>
                    <a:lnTo>
                      <a:pt x="29" y="182"/>
                    </a:lnTo>
                    <a:lnTo>
                      <a:pt x="1" y="294"/>
                    </a:lnTo>
                    <a:lnTo>
                      <a:pt x="601" y="391"/>
                    </a:lnTo>
                    <a:lnTo>
                      <a:pt x="893" y="71"/>
                    </a:lnTo>
                    <a:lnTo>
                      <a:pt x="8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3302;p44"/>
              <p:cNvSpPr/>
              <p:nvPr/>
            </p:nvSpPr>
            <p:spPr>
              <a:xfrm>
                <a:off x="1661190" y="2040519"/>
                <a:ext cx="75872" cy="42688"/>
              </a:xfrm>
              <a:custGeom>
                <a:avLst/>
                <a:gdLst/>
                <a:ahLst/>
                <a:cxnLst/>
                <a:rect l="l" t="t" r="r" b="b"/>
                <a:pathLst>
                  <a:path w="894" h="503" extrusionOk="0">
                    <a:moveTo>
                      <a:pt x="308" y="0"/>
                    </a:moveTo>
                    <a:lnTo>
                      <a:pt x="15" y="293"/>
                    </a:lnTo>
                    <a:lnTo>
                      <a:pt x="1" y="405"/>
                    </a:lnTo>
                    <a:lnTo>
                      <a:pt x="601" y="502"/>
                    </a:lnTo>
                    <a:lnTo>
                      <a:pt x="893" y="167"/>
                    </a:lnTo>
                    <a:lnTo>
                      <a:pt x="879" y="98"/>
                    </a:lnTo>
                    <a:lnTo>
                      <a:pt x="308"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3303;p44"/>
              <p:cNvSpPr/>
              <p:nvPr/>
            </p:nvSpPr>
            <p:spPr>
              <a:xfrm>
                <a:off x="1661190" y="2048751"/>
                <a:ext cx="75872" cy="34456"/>
              </a:xfrm>
              <a:custGeom>
                <a:avLst/>
                <a:gdLst/>
                <a:ahLst/>
                <a:cxnLst/>
                <a:rect l="l" t="t" r="r" b="b"/>
                <a:pathLst>
                  <a:path w="894" h="406" extrusionOk="0">
                    <a:moveTo>
                      <a:pt x="879" y="1"/>
                    </a:moveTo>
                    <a:lnTo>
                      <a:pt x="573" y="308"/>
                    </a:lnTo>
                    <a:lnTo>
                      <a:pt x="15" y="196"/>
                    </a:lnTo>
                    <a:lnTo>
                      <a:pt x="1" y="308"/>
                    </a:lnTo>
                    <a:lnTo>
                      <a:pt x="601" y="405"/>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3304;p44"/>
              <p:cNvSpPr/>
              <p:nvPr/>
            </p:nvSpPr>
            <p:spPr>
              <a:xfrm>
                <a:off x="1566477" y="2025073"/>
                <a:ext cx="75872" cy="42688"/>
              </a:xfrm>
              <a:custGeom>
                <a:avLst/>
                <a:gdLst/>
                <a:ahLst/>
                <a:cxnLst/>
                <a:rect l="l" t="t" r="r" b="b"/>
                <a:pathLst>
                  <a:path w="894" h="503" extrusionOk="0">
                    <a:moveTo>
                      <a:pt x="308" y="1"/>
                    </a:moveTo>
                    <a:lnTo>
                      <a:pt x="15" y="280"/>
                    </a:lnTo>
                    <a:lnTo>
                      <a:pt x="1" y="391"/>
                    </a:lnTo>
                    <a:lnTo>
                      <a:pt x="587" y="503"/>
                    </a:lnTo>
                    <a:lnTo>
                      <a:pt x="894" y="168"/>
                    </a:lnTo>
                    <a:lnTo>
                      <a:pt x="880" y="98"/>
                    </a:lnTo>
                    <a:lnTo>
                      <a:pt x="308"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3305;p44"/>
              <p:cNvSpPr/>
              <p:nvPr/>
            </p:nvSpPr>
            <p:spPr>
              <a:xfrm>
                <a:off x="1566477" y="2033390"/>
                <a:ext cx="75872" cy="34371"/>
              </a:xfrm>
              <a:custGeom>
                <a:avLst/>
                <a:gdLst/>
                <a:ahLst/>
                <a:cxnLst/>
                <a:rect l="l" t="t" r="r" b="b"/>
                <a:pathLst>
                  <a:path w="894" h="405" extrusionOk="0">
                    <a:moveTo>
                      <a:pt x="880" y="0"/>
                    </a:moveTo>
                    <a:lnTo>
                      <a:pt x="573" y="293"/>
                    </a:lnTo>
                    <a:lnTo>
                      <a:pt x="15" y="182"/>
                    </a:lnTo>
                    <a:lnTo>
                      <a:pt x="1" y="293"/>
                    </a:lnTo>
                    <a:lnTo>
                      <a:pt x="587" y="405"/>
                    </a:lnTo>
                    <a:lnTo>
                      <a:pt x="894" y="70"/>
                    </a:lnTo>
                    <a:lnTo>
                      <a:pt x="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 name="Google Shape;3306;p44"/>
              <p:cNvSpPr/>
              <p:nvPr/>
            </p:nvSpPr>
            <p:spPr>
              <a:xfrm>
                <a:off x="1470662" y="2008524"/>
                <a:ext cx="75787" cy="42688"/>
              </a:xfrm>
              <a:custGeom>
                <a:avLst/>
                <a:gdLst/>
                <a:ahLst/>
                <a:cxnLst/>
                <a:rect l="l" t="t" r="r" b="b"/>
                <a:pathLst>
                  <a:path w="893" h="503" extrusionOk="0">
                    <a:moveTo>
                      <a:pt x="321" y="0"/>
                    </a:moveTo>
                    <a:lnTo>
                      <a:pt x="28" y="293"/>
                    </a:lnTo>
                    <a:lnTo>
                      <a:pt x="0" y="391"/>
                    </a:lnTo>
                    <a:lnTo>
                      <a:pt x="600" y="503"/>
                    </a:lnTo>
                    <a:lnTo>
                      <a:pt x="893" y="168"/>
                    </a:lnTo>
                    <a:lnTo>
                      <a:pt x="893" y="112"/>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 name="Google Shape;3307;p44"/>
              <p:cNvSpPr/>
              <p:nvPr/>
            </p:nvSpPr>
            <p:spPr>
              <a:xfrm>
                <a:off x="1470662" y="2018029"/>
                <a:ext cx="75787" cy="33183"/>
              </a:xfrm>
              <a:custGeom>
                <a:avLst/>
                <a:gdLst/>
                <a:ahLst/>
                <a:cxnLst/>
                <a:rect l="l" t="t" r="r" b="b"/>
                <a:pathLst>
                  <a:path w="893" h="391" extrusionOk="0">
                    <a:moveTo>
                      <a:pt x="893" y="0"/>
                    </a:moveTo>
                    <a:lnTo>
                      <a:pt x="572" y="279"/>
                    </a:lnTo>
                    <a:lnTo>
                      <a:pt x="28" y="181"/>
                    </a:lnTo>
                    <a:lnTo>
                      <a:pt x="0" y="279"/>
                    </a:lnTo>
                    <a:lnTo>
                      <a:pt x="600" y="391"/>
                    </a:lnTo>
                    <a:lnTo>
                      <a:pt x="893" y="56"/>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3308;p44"/>
              <p:cNvSpPr/>
              <p:nvPr/>
            </p:nvSpPr>
            <p:spPr>
              <a:xfrm>
                <a:off x="1375950" y="1993163"/>
                <a:ext cx="75787" cy="42688"/>
              </a:xfrm>
              <a:custGeom>
                <a:avLst/>
                <a:gdLst/>
                <a:ahLst/>
                <a:cxnLst/>
                <a:rect l="l" t="t" r="r" b="b"/>
                <a:pathLst>
                  <a:path w="893" h="503" extrusionOk="0">
                    <a:moveTo>
                      <a:pt x="321" y="0"/>
                    </a:moveTo>
                    <a:lnTo>
                      <a:pt x="14" y="293"/>
                    </a:lnTo>
                    <a:lnTo>
                      <a:pt x="0" y="391"/>
                    </a:lnTo>
                    <a:lnTo>
                      <a:pt x="600" y="502"/>
                    </a:lnTo>
                    <a:lnTo>
                      <a:pt x="893" y="168"/>
                    </a:lnTo>
                    <a:lnTo>
                      <a:pt x="879"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3309;p44"/>
              <p:cNvSpPr/>
              <p:nvPr/>
            </p:nvSpPr>
            <p:spPr>
              <a:xfrm>
                <a:off x="1375950" y="2001395"/>
                <a:ext cx="75787" cy="34456"/>
              </a:xfrm>
              <a:custGeom>
                <a:avLst/>
                <a:gdLst/>
                <a:ahLst/>
                <a:cxnLst/>
                <a:rect l="l" t="t" r="r" b="b"/>
                <a:pathLst>
                  <a:path w="893" h="406" extrusionOk="0">
                    <a:moveTo>
                      <a:pt x="879" y="1"/>
                    </a:moveTo>
                    <a:lnTo>
                      <a:pt x="572" y="294"/>
                    </a:lnTo>
                    <a:lnTo>
                      <a:pt x="14" y="196"/>
                    </a:lnTo>
                    <a:lnTo>
                      <a:pt x="0" y="294"/>
                    </a:lnTo>
                    <a:lnTo>
                      <a:pt x="600" y="405"/>
                    </a:lnTo>
                    <a:lnTo>
                      <a:pt x="893" y="71"/>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 name="Google Shape;3310;p44"/>
              <p:cNvSpPr/>
              <p:nvPr/>
            </p:nvSpPr>
            <p:spPr>
              <a:xfrm>
                <a:off x="1701417" y="1987222"/>
                <a:ext cx="181277" cy="181192"/>
              </a:xfrm>
              <a:custGeom>
                <a:avLst/>
                <a:gdLst/>
                <a:ahLst/>
                <a:cxnLst/>
                <a:rect l="l" t="t" r="r" b="b"/>
                <a:pathLst>
                  <a:path w="2136" h="2135" extrusionOk="0">
                    <a:moveTo>
                      <a:pt x="1591" y="0"/>
                    </a:moveTo>
                    <a:lnTo>
                      <a:pt x="15" y="1925"/>
                    </a:lnTo>
                    <a:lnTo>
                      <a:pt x="1" y="2023"/>
                    </a:lnTo>
                    <a:lnTo>
                      <a:pt x="601" y="2135"/>
                    </a:lnTo>
                    <a:lnTo>
                      <a:pt x="880" y="1800"/>
                    </a:lnTo>
                    <a:lnTo>
                      <a:pt x="2135" y="112"/>
                    </a:lnTo>
                    <a:lnTo>
                      <a:pt x="159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 name="Google Shape;3311;p44"/>
              <p:cNvSpPr/>
              <p:nvPr/>
            </p:nvSpPr>
            <p:spPr>
              <a:xfrm>
                <a:off x="1701417" y="1996727"/>
                <a:ext cx="182465" cy="172875"/>
              </a:xfrm>
              <a:custGeom>
                <a:avLst/>
                <a:gdLst/>
                <a:ahLst/>
                <a:cxnLst/>
                <a:rect l="l" t="t" r="r" b="b"/>
                <a:pathLst>
                  <a:path w="2150" h="2037" extrusionOk="0">
                    <a:moveTo>
                      <a:pt x="2135" y="0"/>
                    </a:moveTo>
                    <a:lnTo>
                      <a:pt x="573" y="1925"/>
                    </a:lnTo>
                    <a:lnTo>
                      <a:pt x="15" y="1827"/>
                    </a:lnTo>
                    <a:lnTo>
                      <a:pt x="1" y="1925"/>
                    </a:lnTo>
                    <a:lnTo>
                      <a:pt x="601" y="2037"/>
                    </a:lnTo>
                    <a:lnTo>
                      <a:pt x="2149" y="70"/>
                    </a:lnTo>
                    <a:lnTo>
                      <a:pt x="21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3312;p44"/>
              <p:cNvSpPr/>
              <p:nvPr/>
            </p:nvSpPr>
            <p:spPr>
              <a:xfrm>
                <a:off x="1606790" y="2109177"/>
                <a:ext cx="75787" cy="42688"/>
              </a:xfrm>
              <a:custGeom>
                <a:avLst/>
                <a:gdLst/>
                <a:ahLst/>
                <a:cxnLst/>
                <a:rect l="l" t="t" r="r" b="b"/>
                <a:pathLst>
                  <a:path w="893" h="503" extrusionOk="0">
                    <a:moveTo>
                      <a:pt x="307" y="0"/>
                    </a:moveTo>
                    <a:lnTo>
                      <a:pt x="14" y="293"/>
                    </a:lnTo>
                    <a:lnTo>
                      <a:pt x="0" y="405"/>
                    </a:lnTo>
                    <a:lnTo>
                      <a:pt x="586" y="502"/>
                    </a:lnTo>
                    <a:lnTo>
                      <a:pt x="893" y="181"/>
                    </a:lnTo>
                    <a:lnTo>
                      <a:pt x="879" y="112"/>
                    </a:lnTo>
                    <a:lnTo>
                      <a:pt x="307"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3313;p44"/>
              <p:cNvSpPr/>
              <p:nvPr/>
            </p:nvSpPr>
            <p:spPr>
              <a:xfrm>
                <a:off x="1606790" y="2118597"/>
                <a:ext cx="75787" cy="33268"/>
              </a:xfrm>
              <a:custGeom>
                <a:avLst/>
                <a:gdLst/>
                <a:ahLst/>
                <a:cxnLst/>
                <a:rect l="l" t="t" r="r" b="b"/>
                <a:pathLst>
                  <a:path w="893" h="392" extrusionOk="0">
                    <a:moveTo>
                      <a:pt x="879" y="1"/>
                    </a:moveTo>
                    <a:lnTo>
                      <a:pt x="572" y="294"/>
                    </a:lnTo>
                    <a:lnTo>
                      <a:pt x="14" y="182"/>
                    </a:lnTo>
                    <a:lnTo>
                      <a:pt x="0" y="294"/>
                    </a:lnTo>
                    <a:lnTo>
                      <a:pt x="586" y="391"/>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 name="Google Shape;3314;p44"/>
              <p:cNvSpPr/>
              <p:nvPr/>
            </p:nvSpPr>
            <p:spPr>
              <a:xfrm>
                <a:off x="1512077" y="2093731"/>
                <a:ext cx="75787" cy="42688"/>
              </a:xfrm>
              <a:custGeom>
                <a:avLst/>
                <a:gdLst/>
                <a:ahLst/>
                <a:cxnLst/>
                <a:rect l="l" t="t" r="r" b="b"/>
                <a:pathLst>
                  <a:path w="893" h="503" extrusionOk="0">
                    <a:moveTo>
                      <a:pt x="307" y="1"/>
                    </a:moveTo>
                    <a:lnTo>
                      <a:pt x="14" y="294"/>
                    </a:lnTo>
                    <a:lnTo>
                      <a:pt x="0" y="391"/>
                    </a:lnTo>
                    <a:lnTo>
                      <a:pt x="586" y="503"/>
                    </a:lnTo>
                    <a:lnTo>
                      <a:pt x="893" y="168"/>
                    </a:lnTo>
                    <a:lnTo>
                      <a:pt x="879" y="98"/>
                    </a:lnTo>
                    <a:lnTo>
                      <a:pt x="307"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3315;p44"/>
              <p:cNvSpPr/>
              <p:nvPr/>
            </p:nvSpPr>
            <p:spPr>
              <a:xfrm>
                <a:off x="1512077" y="2102048"/>
                <a:ext cx="75787" cy="34371"/>
              </a:xfrm>
              <a:custGeom>
                <a:avLst/>
                <a:gdLst/>
                <a:ahLst/>
                <a:cxnLst/>
                <a:rect l="l" t="t" r="r" b="b"/>
                <a:pathLst>
                  <a:path w="893" h="405" extrusionOk="0">
                    <a:moveTo>
                      <a:pt x="879" y="0"/>
                    </a:moveTo>
                    <a:lnTo>
                      <a:pt x="572" y="293"/>
                    </a:lnTo>
                    <a:lnTo>
                      <a:pt x="14" y="196"/>
                    </a:lnTo>
                    <a:lnTo>
                      <a:pt x="0" y="293"/>
                    </a:lnTo>
                    <a:lnTo>
                      <a:pt x="586" y="405"/>
                    </a:lnTo>
                    <a:lnTo>
                      <a:pt x="893" y="70"/>
                    </a:lnTo>
                    <a:lnTo>
                      <a:pt x="8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 name="Google Shape;3316;p44"/>
              <p:cNvSpPr/>
              <p:nvPr/>
            </p:nvSpPr>
            <p:spPr>
              <a:xfrm>
                <a:off x="1416177" y="2078370"/>
                <a:ext cx="75872" cy="42688"/>
              </a:xfrm>
              <a:custGeom>
                <a:avLst/>
                <a:gdLst/>
                <a:ahLst/>
                <a:cxnLst/>
                <a:rect l="l" t="t" r="r" b="b"/>
                <a:pathLst>
                  <a:path w="894" h="503" extrusionOk="0">
                    <a:moveTo>
                      <a:pt x="321" y="0"/>
                    </a:moveTo>
                    <a:lnTo>
                      <a:pt x="28" y="279"/>
                    </a:lnTo>
                    <a:lnTo>
                      <a:pt x="0" y="391"/>
                    </a:lnTo>
                    <a:lnTo>
                      <a:pt x="600" y="503"/>
                    </a:lnTo>
                    <a:lnTo>
                      <a:pt x="893" y="168"/>
                    </a:lnTo>
                    <a:lnTo>
                      <a:pt x="893"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3317;p44"/>
              <p:cNvSpPr/>
              <p:nvPr/>
            </p:nvSpPr>
            <p:spPr>
              <a:xfrm>
                <a:off x="1416177" y="2086687"/>
                <a:ext cx="75872" cy="34371"/>
              </a:xfrm>
              <a:custGeom>
                <a:avLst/>
                <a:gdLst/>
                <a:ahLst/>
                <a:cxnLst/>
                <a:rect l="l" t="t" r="r" b="b"/>
                <a:pathLst>
                  <a:path w="894" h="405" extrusionOk="0">
                    <a:moveTo>
                      <a:pt x="893" y="0"/>
                    </a:moveTo>
                    <a:lnTo>
                      <a:pt x="572" y="293"/>
                    </a:lnTo>
                    <a:lnTo>
                      <a:pt x="28" y="181"/>
                    </a:lnTo>
                    <a:lnTo>
                      <a:pt x="0" y="293"/>
                    </a:lnTo>
                    <a:lnTo>
                      <a:pt x="600" y="405"/>
                    </a:lnTo>
                    <a:lnTo>
                      <a:pt x="893" y="70"/>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3318;p44"/>
              <p:cNvSpPr/>
              <p:nvPr/>
            </p:nvSpPr>
            <p:spPr>
              <a:xfrm>
                <a:off x="1321465" y="2061821"/>
                <a:ext cx="75872" cy="42688"/>
              </a:xfrm>
              <a:custGeom>
                <a:avLst/>
                <a:gdLst/>
                <a:ahLst/>
                <a:cxnLst/>
                <a:rect l="l" t="t" r="r" b="b"/>
                <a:pathLst>
                  <a:path w="894" h="503" extrusionOk="0">
                    <a:moveTo>
                      <a:pt x="321" y="0"/>
                    </a:moveTo>
                    <a:lnTo>
                      <a:pt x="14" y="293"/>
                    </a:lnTo>
                    <a:lnTo>
                      <a:pt x="0" y="391"/>
                    </a:lnTo>
                    <a:lnTo>
                      <a:pt x="600" y="502"/>
                    </a:lnTo>
                    <a:lnTo>
                      <a:pt x="893" y="168"/>
                    </a:lnTo>
                    <a:lnTo>
                      <a:pt x="879"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3319;p44"/>
              <p:cNvSpPr/>
              <p:nvPr/>
            </p:nvSpPr>
            <p:spPr>
              <a:xfrm>
                <a:off x="1321465" y="2070053"/>
                <a:ext cx="75872" cy="34456"/>
              </a:xfrm>
              <a:custGeom>
                <a:avLst/>
                <a:gdLst/>
                <a:ahLst/>
                <a:cxnLst/>
                <a:rect l="l" t="t" r="r" b="b"/>
                <a:pathLst>
                  <a:path w="894" h="406" extrusionOk="0">
                    <a:moveTo>
                      <a:pt x="879" y="1"/>
                    </a:moveTo>
                    <a:lnTo>
                      <a:pt x="572" y="294"/>
                    </a:lnTo>
                    <a:lnTo>
                      <a:pt x="14" y="196"/>
                    </a:lnTo>
                    <a:lnTo>
                      <a:pt x="0" y="294"/>
                    </a:lnTo>
                    <a:lnTo>
                      <a:pt x="600" y="405"/>
                    </a:lnTo>
                    <a:lnTo>
                      <a:pt x="893" y="71"/>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3320;p44"/>
              <p:cNvSpPr/>
              <p:nvPr/>
            </p:nvSpPr>
            <p:spPr>
              <a:xfrm>
                <a:off x="1321465" y="2075994"/>
                <a:ext cx="75872" cy="29704"/>
              </a:xfrm>
              <a:custGeom>
                <a:avLst/>
                <a:gdLst/>
                <a:ahLst/>
                <a:cxnLst/>
                <a:rect l="l" t="t" r="r" b="b"/>
                <a:pathLst>
                  <a:path w="894" h="350" extrusionOk="0">
                    <a:moveTo>
                      <a:pt x="0" y="224"/>
                    </a:moveTo>
                    <a:lnTo>
                      <a:pt x="586" y="307"/>
                    </a:lnTo>
                    <a:lnTo>
                      <a:pt x="893" y="1"/>
                    </a:lnTo>
                    <a:lnTo>
                      <a:pt x="600" y="34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3321;p44"/>
              <p:cNvSpPr/>
              <p:nvPr/>
            </p:nvSpPr>
            <p:spPr>
              <a:xfrm>
                <a:off x="1211391" y="1838025"/>
                <a:ext cx="858265" cy="413220"/>
              </a:xfrm>
              <a:custGeom>
                <a:avLst/>
                <a:gdLst/>
                <a:ahLst/>
                <a:cxnLst/>
                <a:rect l="l" t="t" r="r" b="b"/>
                <a:pathLst>
                  <a:path w="10113" h="4869" extrusionOk="0">
                    <a:moveTo>
                      <a:pt x="0" y="3572"/>
                    </a:moveTo>
                    <a:cubicBezTo>
                      <a:pt x="0" y="3572"/>
                      <a:pt x="6263" y="4632"/>
                      <a:pt x="6626" y="4534"/>
                    </a:cubicBezTo>
                    <a:cubicBezTo>
                      <a:pt x="7002" y="4450"/>
                      <a:pt x="10113" y="1"/>
                      <a:pt x="10113" y="1"/>
                    </a:cubicBezTo>
                    <a:lnTo>
                      <a:pt x="6696" y="4869"/>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3322;p44"/>
              <p:cNvSpPr/>
              <p:nvPr/>
            </p:nvSpPr>
            <p:spPr>
              <a:xfrm>
                <a:off x="2069573" y="1658105"/>
                <a:ext cx="67639" cy="188321"/>
              </a:xfrm>
              <a:custGeom>
                <a:avLst/>
                <a:gdLst/>
                <a:ahLst/>
                <a:cxnLst/>
                <a:rect l="l" t="t" r="r" b="b"/>
                <a:pathLst>
                  <a:path w="797" h="2219" extrusionOk="0">
                    <a:moveTo>
                      <a:pt x="796" y="1"/>
                    </a:moveTo>
                    <a:lnTo>
                      <a:pt x="1" y="2121"/>
                    </a:lnTo>
                    <a:lnTo>
                      <a:pt x="140" y="2219"/>
                    </a:lnTo>
                    <a:lnTo>
                      <a:pt x="7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3323;p44"/>
              <p:cNvSpPr/>
              <p:nvPr/>
            </p:nvSpPr>
            <p:spPr>
              <a:xfrm>
                <a:off x="3174126" y="3356816"/>
                <a:ext cx="153950" cy="203767"/>
              </a:xfrm>
              <a:custGeom>
                <a:avLst/>
                <a:gdLst/>
                <a:ahLst/>
                <a:cxnLst/>
                <a:rect l="l" t="t" r="r" b="b"/>
                <a:pathLst>
                  <a:path w="1814" h="2401" extrusionOk="0">
                    <a:moveTo>
                      <a:pt x="1186" y="1"/>
                    </a:moveTo>
                    <a:cubicBezTo>
                      <a:pt x="1067" y="11"/>
                      <a:pt x="949" y="21"/>
                      <a:pt x="831" y="21"/>
                    </a:cubicBezTo>
                    <a:cubicBezTo>
                      <a:pt x="782" y="21"/>
                      <a:pt x="733" y="19"/>
                      <a:pt x="684" y="15"/>
                    </a:cubicBezTo>
                    <a:cubicBezTo>
                      <a:pt x="488" y="684"/>
                      <a:pt x="265" y="1396"/>
                      <a:pt x="0" y="2121"/>
                    </a:cubicBezTo>
                    <a:lnTo>
                      <a:pt x="223" y="2107"/>
                    </a:lnTo>
                    <a:lnTo>
                      <a:pt x="474" y="2065"/>
                    </a:lnTo>
                    <a:lnTo>
                      <a:pt x="628" y="1563"/>
                    </a:lnTo>
                    <a:lnTo>
                      <a:pt x="893" y="1535"/>
                    </a:lnTo>
                    <a:lnTo>
                      <a:pt x="893" y="1535"/>
                    </a:lnTo>
                    <a:cubicBezTo>
                      <a:pt x="781" y="1814"/>
                      <a:pt x="697" y="2107"/>
                      <a:pt x="614" y="2400"/>
                    </a:cubicBezTo>
                    <a:cubicBezTo>
                      <a:pt x="684" y="2386"/>
                      <a:pt x="753" y="2358"/>
                      <a:pt x="823" y="2344"/>
                    </a:cubicBezTo>
                    <a:cubicBezTo>
                      <a:pt x="893" y="2316"/>
                      <a:pt x="962" y="2302"/>
                      <a:pt x="1032" y="2289"/>
                    </a:cubicBezTo>
                    <a:lnTo>
                      <a:pt x="1074" y="2289"/>
                    </a:lnTo>
                    <a:cubicBezTo>
                      <a:pt x="1200" y="1870"/>
                      <a:pt x="1437" y="1187"/>
                      <a:pt x="1813" y="252"/>
                    </a:cubicBezTo>
                    <a:lnTo>
                      <a:pt x="1813" y="252"/>
                    </a:lnTo>
                    <a:cubicBezTo>
                      <a:pt x="1646" y="280"/>
                      <a:pt x="1479" y="308"/>
                      <a:pt x="1297" y="308"/>
                    </a:cubicBezTo>
                    <a:cubicBezTo>
                      <a:pt x="1200" y="629"/>
                      <a:pt x="1130" y="894"/>
                      <a:pt x="1060" y="1061"/>
                    </a:cubicBezTo>
                    <a:cubicBezTo>
                      <a:pt x="1018" y="1075"/>
                      <a:pt x="962" y="1103"/>
                      <a:pt x="921" y="1103"/>
                    </a:cubicBezTo>
                    <a:cubicBezTo>
                      <a:pt x="921" y="1103"/>
                      <a:pt x="879" y="1103"/>
                      <a:pt x="809" y="1117"/>
                    </a:cubicBezTo>
                    <a:cubicBezTo>
                      <a:pt x="921" y="740"/>
                      <a:pt x="1046" y="364"/>
                      <a:pt x="1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3324;p44"/>
              <p:cNvSpPr/>
              <p:nvPr/>
            </p:nvSpPr>
            <p:spPr>
              <a:xfrm>
                <a:off x="3290140" y="3492350"/>
                <a:ext cx="60426" cy="75277"/>
              </a:xfrm>
              <a:custGeom>
                <a:avLst/>
                <a:gdLst/>
                <a:ahLst/>
                <a:cxnLst/>
                <a:rect l="l" t="t" r="r" b="b"/>
                <a:pathLst>
                  <a:path w="712" h="887" extrusionOk="0">
                    <a:moveTo>
                      <a:pt x="389" y="1"/>
                    </a:moveTo>
                    <a:cubicBezTo>
                      <a:pt x="275" y="1"/>
                      <a:pt x="167" y="55"/>
                      <a:pt x="98" y="148"/>
                    </a:cubicBezTo>
                    <a:cubicBezTo>
                      <a:pt x="56" y="203"/>
                      <a:pt x="42" y="287"/>
                      <a:pt x="56" y="357"/>
                    </a:cubicBezTo>
                    <a:cubicBezTo>
                      <a:pt x="80" y="353"/>
                      <a:pt x="105" y="351"/>
                      <a:pt x="129" y="351"/>
                    </a:cubicBezTo>
                    <a:cubicBezTo>
                      <a:pt x="187" y="351"/>
                      <a:pt x="244" y="361"/>
                      <a:pt x="293" y="371"/>
                    </a:cubicBezTo>
                    <a:cubicBezTo>
                      <a:pt x="307" y="357"/>
                      <a:pt x="307" y="329"/>
                      <a:pt x="293" y="315"/>
                    </a:cubicBezTo>
                    <a:cubicBezTo>
                      <a:pt x="307" y="273"/>
                      <a:pt x="321" y="245"/>
                      <a:pt x="363" y="231"/>
                    </a:cubicBezTo>
                    <a:cubicBezTo>
                      <a:pt x="391" y="245"/>
                      <a:pt x="405" y="273"/>
                      <a:pt x="405" y="301"/>
                    </a:cubicBezTo>
                    <a:cubicBezTo>
                      <a:pt x="405" y="315"/>
                      <a:pt x="391" y="343"/>
                      <a:pt x="391" y="357"/>
                    </a:cubicBezTo>
                    <a:cubicBezTo>
                      <a:pt x="307" y="440"/>
                      <a:pt x="223" y="510"/>
                      <a:pt x="126" y="566"/>
                    </a:cubicBezTo>
                    <a:cubicBezTo>
                      <a:pt x="42" y="608"/>
                      <a:pt x="0" y="705"/>
                      <a:pt x="14" y="789"/>
                    </a:cubicBezTo>
                    <a:cubicBezTo>
                      <a:pt x="36" y="778"/>
                      <a:pt x="64" y="773"/>
                      <a:pt x="99" y="773"/>
                    </a:cubicBezTo>
                    <a:cubicBezTo>
                      <a:pt x="197" y="773"/>
                      <a:pt x="345" y="815"/>
                      <a:pt x="530" y="887"/>
                    </a:cubicBezTo>
                    <a:cubicBezTo>
                      <a:pt x="558" y="817"/>
                      <a:pt x="614" y="747"/>
                      <a:pt x="670" y="692"/>
                    </a:cubicBezTo>
                    <a:cubicBezTo>
                      <a:pt x="600" y="650"/>
                      <a:pt x="502" y="622"/>
                      <a:pt x="418" y="608"/>
                    </a:cubicBezTo>
                    <a:cubicBezTo>
                      <a:pt x="586" y="510"/>
                      <a:pt x="670" y="413"/>
                      <a:pt x="697" y="315"/>
                    </a:cubicBezTo>
                    <a:cubicBezTo>
                      <a:pt x="711" y="217"/>
                      <a:pt x="683" y="134"/>
                      <a:pt x="614" y="78"/>
                    </a:cubicBezTo>
                    <a:cubicBezTo>
                      <a:pt x="558" y="36"/>
                      <a:pt x="516" y="22"/>
                      <a:pt x="460" y="8"/>
                    </a:cubicBezTo>
                    <a:cubicBezTo>
                      <a:pt x="436" y="3"/>
                      <a:pt x="412" y="1"/>
                      <a:pt x="3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3325;p44"/>
              <p:cNvSpPr/>
              <p:nvPr/>
            </p:nvSpPr>
            <p:spPr>
              <a:xfrm>
                <a:off x="3358798" y="3453735"/>
                <a:ext cx="140880" cy="133327"/>
              </a:xfrm>
              <a:custGeom>
                <a:avLst/>
                <a:gdLst/>
                <a:ahLst/>
                <a:cxnLst/>
                <a:rect l="l" t="t" r="r" b="b"/>
                <a:pathLst>
                  <a:path w="1660" h="1571" extrusionOk="0">
                    <a:moveTo>
                      <a:pt x="990" y="630"/>
                    </a:moveTo>
                    <a:cubicBezTo>
                      <a:pt x="1116" y="672"/>
                      <a:pt x="1158" y="728"/>
                      <a:pt x="1130" y="840"/>
                    </a:cubicBezTo>
                    <a:cubicBezTo>
                      <a:pt x="1088" y="923"/>
                      <a:pt x="1046" y="979"/>
                      <a:pt x="976" y="1035"/>
                    </a:cubicBezTo>
                    <a:cubicBezTo>
                      <a:pt x="862" y="1150"/>
                      <a:pt x="712" y="1218"/>
                      <a:pt x="548" y="1218"/>
                    </a:cubicBezTo>
                    <a:cubicBezTo>
                      <a:pt x="533" y="1218"/>
                      <a:pt x="518" y="1217"/>
                      <a:pt x="502" y="1216"/>
                    </a:cubicBezTo>
                    <a:cubicBezTo>
                      <a:pt x="446" y="1188"/>
                      <a:pt x="418" y="1133"/>
                      <a:pt x="418" y="1035"/>
                    </a:cubicBezTo>
                    <a:cubicBezTo>
                      <a:pt x="460" y="895"/>
                      <a:pt x="544" y="798"/>
                      <a:pt x="656" y="714"/>
                    </a:cubicBezTo>
                    <a:cubicBezTo>
                      <a:pt x="753" y="658"/>
                      <a:pt x="865" y="630"/>
                      <a:pt x="990" y="630"/>
                    </a:cubicBezTo>
                    <a:close/>
                    <a:moveTo>
                      <a:pt x="1161" y="1"/>
                    </a:moveTo>
                    <a:cubicBezTo>
                      <a:pt x="1117" y="1"/>
                      <a:pt x="1073" y="5"/>
                      <a:pt x="1032" y="17"/>
                    </a:cubicBezTo>
                    <a:cubicBezTo>
                      <a:pt x="893" y="31"/>
                      <a:pt x="753" y="72"/>
                      <a:pt x="614" y="128"/>
                    </a:cubicBezTo>
                    <a:cubicBezTo>
                      <a:pt x="474" y="226"/>
                      <a:pt x="335" y="338"/>
                      <a:pt x="223" y="463"/>
                    </a:cubicBezTo>
                    <a:cubicBezTo>
                      <a:pt x="112" y="603"/>
                      <a:pt x="28" y="784"/>
                      <a:pt x="0" y="965"/>
                    </a:cubicBezTo>
                    <a:cubicBezTo>
                      <a:pt x="0" y="1091"/>
                      <a:pt x="28" y="1230"/>
                      <a:pt x="98" y="1342"/>
                    </a:cubicBezTo>
                    <a:cubicBezTo>
                      <a:pt x="140" y="1426"/>
                      <a:pt x="223" y="1481"/>
                      <a:pt x="321" y="1523"/>
                    </a:cubicBezTo>
                    <a:cubicBezTo>
                      <a:pt x="405" y="1555"/>
                      <a:pt x="496" y="1570"/>
                      <a:pt x="584" y="1570"/>
                    </a:cubicBezTo>
                    <a:cubicBezTo>
                      <a:pt x="613" y="1570"/>
                      <a:pt x="642" y="1568"/>
                      <a:pt x="670" y="1565"/>
                    </a:cubicBezTo>
                    <a:cubicBezTo>
                      <a:pt x="809" y="1537"/>
                      <a:pt x="949" y="1481"/>
                      <a:pt x="1074" y="1398"/>
                    </a:cubicBezTo>
                    <a:cubicBezTo>
                      <a:pt x="1130" y="1370"/>
                      <a:pt x="1186" y="1328"/>
                      <a:pt x="1228" y="1286"/>
                    </a:cubicBezTo>
                    <a:cubicBezTo>
                      <a:pt x="1311" y="1216"/>
                      <a:pt x="1381" y="1133"/>
                      <a:pt x="1437" y="1049"/>
                    </a:cubicBezTo>
                    <a:cubicBezTo>
                      <a:pt x="1520" y="937"/>
                      <a:pt x="1590" y="798"/>
                      <a:pt x="1632" y="658"/>
                    </a:cubicBezTo>
                    <a:cubicBezTo>
                      <a:pt x="1660" y="547"/>
                      <a:pt x="1660" y="421"/>
                      <a:pt x="1632" y="310"/>
                    </a:cubicBezTo>
                    <a:cubicBezTo>
                      <a:pt x="1590" y="170"/>
                      <a:pt x="1479" y="59"/>
                      <a:pt x="1339" y="17"/>
                    </a:cubicBezTo>
                    <a:cubicBezTo>
                      <a:pt x="1283" y="9"/>
                      <a:pt x="1222" y="1"/>
                      <a:pt x="1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3326;p44"/>
              <p:cNvSpPr/>
              <p:nvPr/>
            </p:nvSpPr>
            <p:spPr>
              <a:xfrm>
                <a:off x="1233881" y="2155345"/>
                <a:ext cx="80539" cy="108970"/>
              </a:xfrm>
              <a:custGeom>
                <a:avLst/>
                <a:gdLst/>
                <a:ahLst/>
                <a:cxnLst/>
                <a:rect l="l" t="t" r="r" b="b"/>
                <a:pathLst>
                  <a:path w="949" h="1284" extrusionOk="0">
                    <a:moveTo>
                      <a:pt x="712" y="0"/>
                    </a:moveTo>
                    <a:cubicBezTo>
                      <a:pt x="475" y="70"/>
                      <a:pt x="237" y="126"/>
                      <a:pt x="0" y="168"/>
                    </a:cubicBezTo>
                    <a:lnTo>
                      <a:pt x="112" y="851"/>
                    </a:lnTo>
                    <a:cubicBezTo>
                      <a:pt x="168" y="795"/>
                      <a:pt x="237" y="753"/>
                      <a:pt x="307" y="725"/>
                    </a:cubicBezTo>
                    <a:cubicBezTo>
                      <a:pt x="353" y="715"/>
                      <a:pt x="395" y="710"/>
                      <a:pt x="432" y="710"/>
                    </a:cubicBezTo>
                    <a:cubicBezTo>
                      <a:pt x="539" y="710"/>
                      <a:pt x="604" y="754"/>
                      <a:pt x="614" y="837"/>
                    </a:cubicBezTo>
                    <a:cubicBezTo>
                      <a:pt x="614" y="910"/>
                      <a:pt x="571" y="951"/>
                      <a:pt x="486" y="951"/>
                    </a:cubicBezTo>
                    <a:cubicBezTo>
                      <a:pt x="474" y="951"/>
                      <a:pt x="461" y="950"/>
                      <a:pt x="447" y="949"/>
                    </a:cubicBezTo>
                    <a:cubicBezTo>
                      <a:pt x="377" y="921"/>
                      <a:pt x="321" y="893"/>
                      <a:pt x="265" y="851"/>
                    </a:cubicBezTo>
                    <a:cubicBezTo>
                      <a:pt x="210" y="935"/>
                      <a:pt x="140" y="1004"/>
                      <a:pt x="70" y="1088"/>
                    </a:cubicBezTo>
                    <a:cubicBezTo>
                      <a:pt x="196" y="1200"/>
                      <a:pt x="363" y="1269"/>
                      <a:pt x="544" y="1283"/>
                    </a:cubicBezTo>
                    <a:cubicBezTo>
                      <a:pt x="642" y="1283"/>
                      <a:pt x="740" y="1228"/>
                      <a:pt x="823" y="1158"/>
                    </a:cubicBezTo>
                    <a:cubicBezTo>
                      <a:pt x="907" y="1046"/>
                      <a:pt x="949" y="907"/>
                      <a:pt x="949" y="781"/>
                    </a:cubicBezTo>
                    <a:cubicBezTo>
                      <a:pt x="935" y="684"/>
                      <a:pt x="893" y="586"/>
                      <a:pt x="823" y="530"/>
                    </a:cubicBezTo>
                    <a:cubicBezTo>
                      <a:pt x="726" y="446"/>
                      <a:pt x="600" y="405"/>
                      <a:pt x="475" y="405"/>
                    </a:cubicBezTo>
                    <a:cubicBezTo>
                      <a:pt x="419" y="405"/>
                      <a:pt x="377" y="419"/>
                      <a:pt x="335" y="419"/>
                    </a:cubicBezTo>
                    <a:lnTo>
                      <a:pt x="321" y="377"/>
                    </a:lnTo>
                    <a:cubicBezTo>
                      <a:pt x="475" y="335"/>
                      <a:pt x="628" y="307"/>
                      <a:pt x="781" y="307"/>
                    </a:cubicBezTo>
                    <a:cubicBezTo>
                      <a:pt x="754" y="209"/>
                      <a:pt x="726" y="98"/>
                      <a:pt x="7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3327;p44"/>
              <p:cNvSpPr/>
              <p:nvPr/>
            </p:nvSpPr>
            <p:spPr>
              <a:xfrm>
                <a:off x="963917" y="2061821"/>
                <a:ext cx="113807" cy="170753"/>
              </a:xfrm>
              <a:custGeom>
                <a:avLst/>
                <a:gdLst/>
                <a:ahLst/>
                <a:cxnLst/>
                <a:rect l="l" t="t" r="r" b="b"/>
                <a:pathLst>
                  <a:path w="1341" h="2012" extrusionOk="0">
                    <a:moveTo>
                      <a:pt x="1033" y="0"/>
                    </a:moveTo>
                    <a:cubicBezTo>
                      <a:pt x="963" y="28"/>
                      <a:pt x="894" y="70"/>
                      <a:pt x="824" y="112"/>
                    </a:cubicBezTo>
                    <a:cubicBezTo>
                      <a:pt x="712" y="168"/>
                      <a:pt x="615" y="237"/>
                      <a:pt x="531" y="321"/>
                    </a:cubicBezTo>
                    <a:cubicBezTo>
                      <a:pt x="406" y="447"/>
                      <a:pt x="294" y="586"/>
                      <a:pt x="196" y="739"/>
                    </a:cubicBezTo>
                    <a:cubicBezTo>
                      <a:pt x="140" y="851"/>
                      <a:pt x="85" y="949"/>
                      <a:pt x="57" y="1060"/>
                    </a:cubicBezTo>
                    <a:cubicBezTo>
                      <a:pt x="1" y="1256"/>
                      <a:pt x="1" y="1465"/>
                      <a:pt x="57" y="1646"/>
                    </a:cubicBezTo>
                    <a:cubicBezTo>
                      <a:pt x="85" y="1716"/>
                      <a:pt x="113" y="1772"/>
                      <a:pt x="154" y="1827"/>
                    </a:cubicBezTo>
                    <a:cubicBezTo>
                      <a:pt x="196" y="1855"/>
                      <a:pt x="224" y="1897"/>
                      <a:pt x="266" y="1911"/>
                    </a:cubicBezTo>
                    <a:cubicBezTo>
                      <a:pt x="375" y="1972"/>
                      <a:pt x="506" y="2011"/>
                      <a:pt x="630" y="2011"/>
                    </a:cubicBezTo>
                    <a:cubicBezTo>
                      <a:pt x="648" y="2011"/>
                      <a:pt x="666" y="2011"/>
                      <a:pt x="684" y="2009"/>
                    </a:cubicBezTo>
                    <a:cubicBezTo>
                      <a:pt x="824" y="1981"/>
                      <a:pt x="950" y="1939"/>
                      <a:pt x="1061" y="1855"/>
                    </a:cubicBezTo>
                    <a:cubicBezTo>
                      <a:pt x="1159" y="1800"/>
                      <a:pt x="1256" y="1730"/>
                      <a:pt x="1340" y="1646"/>
                    </a:cubicBezTo>
                    <a:lnTo>
                      <a:pt x="1103" y="1228"/>
                    </a:lnTo>
                    <a:cubicBezTo>
                      <a:pt x="1103" y="1242"/>
                      <a:pt x="1089" y="1270"/>
                      <a:pt x="1047" y="1311"/>
                    </a:cubicBezTo>
                    <a:cubicBezTo>
                      <a:pt x="977" y="1409"/>
                      <a:pt x="880" y="1479"/>
                      <a:pt x="754" y="1507"/>
                    </a:cubicBezTo>
                    <a:lnTo>
                      <a:pt x="684" y="1507"/>
                    </a:lnTo>
                    <a:cubicBezTo>
                      <a:pt x="573" y="1465"/>
                      <a:pt x="531" y="1339"/>
                      <a:pt x="573" y="1158"/>
                    </a:cubicBezTo>
                    <a:cubicBezTo>
                      <a:pt x="601" y="1046"/>
                      <a:pt x="671" y="949"/>
                      <a:pt x="754" y="865"/>
                    </a:cubicBezTo>
                    <a:cubicBezTo>
                      <a:pt x="838" y="795"/>
                      <a:pt x="936" y="739"/>
                      <a:pt x="1061" y="712"/>
                    </a:cubicBezTo>
                    <a:lnTo>
                      <a:pt x="10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3328;p44"/>
              <p:cNvSpPr/>
              <p:nvPr/>
            </p:nvSpPr>
            <p:spPr>
              <a:xfrm>
                <a:off x="1093001" y="2002583"/>
                <a:ext cx="105405" cy="208435"/>
              </a:xfrm>
              <a:custGeom>
                <a:avLst/>
                <a:gdLst/>
                <a:ahLst/>
                <a:cxnLst/>
                <a:rect l="l" t="t" r="r" b="b"/>
                <a:pathLst>
                  <a:path w="1242" h="2456" extrusionOk="0">
                    <a:moveTo>
                      <a:pt x="1144" y="1"/>
                    </a:moveTo>
                    <a:cubicBezTo>
                      <a:pt x="1005" y="98"/>
                      <a:pt x="851" y="182"/>
                      <a:pt x="698" y="238"/>
                    </a:cubicBezTo>
                    <a:cubicBezTo>
                      <a:pt x="726" y="587"/>
                      <a:pt x="754" y="852"/>
                      <a:pt x="768" y="1047"/>
                    </a:cubicBezTo>
                    <a:cubicBezTo>
                      <a:pt x="726" y="1075"/>
                      <a:pt x="684" y="1103"/>
                      <a:pt x="642" y="1117"/>
                    </a:cubicBezTo>
                    <a:lnTo>
                      <a:pt x="544" y="1186"/>
                    </a:lnTo>
                    <a:cubicBezTo>
                      <a:pt x="516" y="796"/>
                      <a:pt x="475" y="405"/>
                      <a:pt x="475" y="15"/>
                    </a:cubicBezTo>
                    <a:cubicBezTo>
                      <a:pt x="321" y="98"/>
                      <a:pt x="168" y="168"/>
                      <a:pt x="0" y="238"/>
                    </a:cubicBezTo>
                    <a:cubicBezTo>
                      <a:pt x="84" y="921"/>
                      <a:pt x="140" y="1661"/>
                      <a:pt x="182" y="2442"/>
                    </a:cubicBezTo>
                    <a:lnTo>
                      <a:pt x="377" y="2330"/>
                    </a:lnTo>
                    <a:lnTo>
                      <a:pt x="600" y="2205"/>
                    </a:lnTo>
                    <a:cubicBezTo>
                      <a:pt x="572" y="1898"/>
                      <a:pt x="558" y="1730"/>
                      <a:pt x="558" y="1675"/>
                    </a:cubicBezTo>
                    <a:lnTo>
                      <a:pt x="782" y="1549"/>
                    </a:lnTo>
                    <a:cubicBezTo>
                      <a:pt x="795" y="1981"/>
                      <a:pt x="823" y="2288"/>
                      <a:pt x="851" y="2456"/>
                    </a:cubicBezTo>
                    <a:cubicBezTo>
                      <a:pt x="907" y="2400"/>
                      <a:pt x="991" y="2344"/>
                      <a:pt x="1033" y="2316"/>
                    </a:cubicBezTo>
                    <a:cubicBezTo>
                      <a:pt x="1074" y="2274"/>
                      <a:pt x="1130" y="2233"/>
                      <a:pt x="1200" y="2191"/>
                    </a:cubicBezTo>
                    <a:lnTo>
                      <a:pt x="1242" y="2163"/>
                    </a:lnTo>
                    <a:cubicBezTo>
                      <a:pt x="1186" y="1730"/>
                      <a:pt x="1158" y="1005"/>
                      <a:pt x="1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3329;p44"/>
              <p:cNvSpPr/>
              <p:nvPr/>
            </p:nvSpPr>
            <p:spPr>
              <a:xfrm>
                <a:off x="1567666" y="2274839"/>
                <a:ext cx="112534" cy="170838"/>
              </a:xfrm>
              <a:custGeom>
                <a:avLst/>
                <a:gdLst/>
                <a:ahLst/>
                <a:cxnLst/>
                <a:rect l="l" t="t" r="r" b="b"/>
                <a:pathLst>
                  <a:path w="1326" h="2013" extrusionOk="0">
                    <a:moveTo>
                      <a:pt x="1033" y="1"/>
                    </a:moveTo>
                    <a:cubicBezTo>
                      <a:pt x="949" y="29"/>
                      <a:pt x="880" y="71"/>
                      <a:pt x="824" y="113"/>
                    </a:cubicBezTo>
                    <a:cubicBezTo>
                      <a:pt x="712" y="168"/>
                      <a:pt x="615" y="238"/>
                      <a:pt x="531" y="336"/>
                    </a:cubicBezTo>
                    <a:cubicBezTo>
                      <a:pt x="405" y="461"/>
                      <a:pt x="294" y="601"/>
                      <a:pt x="196" y="740"/>
                    </a:cubicBezTo>
                    <a:cubicBezTo>
                      <a:pt x="140" y="852"/>
                      <a:pt x="84" y="949"/>
                      <a:pt x="57" y="1075"/>
                    </a:cubicBezTo>
                    <a:cubicBezTo>
                      <a:pt x="1" y="1256"/>
                      <a:pt x="1" y="1466"/>
                      <a:pt x="57" y="1647"/>
                    </a:cubicBezTo>
                    <a:cubicBezTo>
                      <a:pt x="71" y="1717"/>
                      <a:pt x="112" y="1772"/>
                      <a:pt x="154" y="1828"/>
                    </a:cubicBezTo>
                    <a:cubicBezTo>
                      <a:pt x="182" y="1856"/>
                      <a:pt x="224" y="1898"/>
                      <a:pt x="266" y="1926"/>
                    </a:cubicBezTo>
                    <a:cubicBezTo>
                      <a:pt x="375" y="1974"/>
                      <a:pt x="494" y="2012"/>
                      <a:pt x="624" y="2012"/>
                    </a:cubicBezTo>
                    <a:cubicBezTo>
                      <a:pt x="644" y="2012"/>
                      <a:pt x="664" y="2011"/>
                      <a:pt x="684" y="2010"/>
                    </a:cubicBezTo>
                    <a:cubicBezTo>
                      <a:pt x="810" y="1982"/>
                      <a:pt x="935" y="1940"/>
                      <a:pt x="1047" y="1856"/>
                    </a:cubicBezTo>
                    <a:cubicBezTo>
                      <a:pt x="1159" y="1800"/>
                      <a:pt x="1242" y="1731"/>
                      <a:pt x="1326" y="1647"/>
                    </a:cubicBezTo>
                    <a:lnTo>
                      <a:pt x="1089" y="1228"/>
                    </a:lnTo>
                    <a:cubicBezTo>
                      <a:pt x="1075" y="1256"/>
                      <a:pt x="1061" y="1284"/>
                      <a:pt x="1047" y="1312"/>
                    </a:cubicBezTo>
                    <a:cubicBezTo>
                      <a:pt x="963" y="1410"/>
                      <a:pt x="866" y="1479"/>
                      <a:pt x="754" y="1507"/>
                    </a:cubicBezTo>
                    <a:lnTo>
                      <a:pt x="670" y="1507"/>
                    </a:lnTo>
                    <a:cubicBezTo>
                      <a:pt x="559" y="1466"/>
                      <a:pt x="531" y="1340"/>
                      <a:pt x="559" y="1159"/>
                    </a:cubicBezTo>
                    <a:cubicBezTo>
                      <a:pt x="601" y="1047"/>
                      <a:pt x="670" y="949"/>
                      <a:pt x="754" y="866"/>
                    </a:cubicBezTo>
                    <a:cubicBezTo>
                      <a:pt x="838" y="796"/>
                      <a:pt x="935" y="740"/>
                      <a:pt x="1047" y="726"/>
                    </a:cubicBezTo>
                    <a:lnTo>
                      <a:pt x="10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3330;p44"/>
              <p:cNvSpPr/>
              <p:nvPr/>
            </p:nvSpPr>
            <p:spPr>
              <a:xfrm>
                <a:off x="1696749" y="2215686"/>
                <a:ext cx="104217" cy="208435"/>
              </a:xfrm>
              <a:custGeom>
                <a:avLst/>
                <a:gdLst/>
                <a:ahLst/>
                <a:cxnLst/>
                <a:rect l="l" t="t" r="r" b="b"/>
                <a:pathLst>
                  <a:path w="1228" h="2456" extrusionOk="0">
                    <a:moveTo>
                      <a:pt x="1144" y="0"/>
                    </a:moveTo>
                    <a:cubicBezTo>
                      <a:pt x="991" y="98"/>
                      <a:pt x="851" y="182"/>
                      <a:pt x="684" y="238"/>
                    </a:cubicBezTo>
                    <a:cubicBezTo>
                      <a:pt x="726" y="586"/>
                      <a:pt x="739" y="851"/>
                      <a:pt x="753" y="1047"/>
                    </a:cubicBezTo>
                    <a:lnTo>
                      <a:pt x="642" y="1116"/>
                    </a:lnTo>
                    <a:cubicBezTo>
                      <a:pt x="600" y="1144"/>
                      <a:pt x="572" y="1158"/>
                      <a:pt x="544" y="1186"/>
                    </a:cubicBezTo>
                    <a:cubicBezTo>
                      <a:pt x="502" y="796"/>
                      <a:pt x="474" y="405"/>
                      <a:pt x="474" y="14"/>
                    </a:cubicBezTo>
                    <a:cubicBezTo>
                      <a:pt x="321" y="98"/>
                      <a:pt x="168" y="168"/>
                      <a:pt x="0" y="224"/>
                    </a:cubicBezTo>
                    <a:cubicBezTo>
                      <a:pt x="70" y="921"/>
                      <a:pt x="140" y="1660"/>
                      <a:pt x="168" y="2442"/>
                    </a:cubicBezTo>
                    <a:lnTo>
                      <a:pt x="377" y="2330"/>
                    </a:lnTo>
                    <a:lnTo>
                      <a:pt x="586" y="2190"/>
                    </a:lnTo>
                    <a:cubicBezTo>
                      <a:pt x="558" y="1898"/>
                      <a:pt x="544" y="1730"/>
                      <a:pt x="544" y="1674"/>
                    </a:cubicBezTo>
                    <a:lnTo>
                      <a:pt x="767" y="1549"/>
                    </a:lnTo>
                    <a:cubicBezTo>
                      <a:pt x="795" y="1981"/>
                      <a:pt x="823" y="2288"/>
                      <a:pt x="851" y="2455"/>
                    </a:cubicBezTo>
                    <a:cubicBezTo>
                      <a:pt x="907" y="2414"/>
                      <a:pt x="963" y="2358"/>
                      <a:pt x="1018" y="2316"/>
                    </a:cubicBezTo>
                    <a:cubicBezTo>
                      <a:pt x="1074" y="2274"/>
                      <a:pt x="1130" y="2232"/>
                      <a:pt x="1200" y="2190"/>
                    </a:cubicBezTo>
                    <a:lnTo>
                      <a:pt x="1228" y="2163"/>
                    </a:lnTo>
                    <a:cubicBezTo>
                      <a:pt x="1186" y="1730"/>
                      <a:pt x="1158" y="1019"/>
                      <a:pt x="1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3331;p44"/>
              <p:cNvSpPr/>
              <p:nvPr/>
            </p:nvSpPr>
            <p:spPr>
              <a:xfrm>
                <a:off x="1265791" y="2476824"/>
                <a:ext cx="100738" cy="122464"/>
              </a:xfrm>
              <a:custGeom>
                <a:avLst/>
                <a:gdLst/>
                <a:ahLst/>
                <a:cxnLst/>
                <a:rect l="l" t="t" r="r" b="b"/>
                <a:pathLst>
                  <a:path w="1187" h="1443" extrusionOk="0">
                    <a:moveTo>
                      <a:pt x="646" y="1"/>
                    </a:moveTo>
                    <a:cubicBezTo>
                      <a:pt x="622" y="1"/>
                      <a:pt x="597" y="3"/>
                      <a:pt x="573" y="6"/>
                    </a:cubicBezTo>
                    <a:cubicBezTo>
                      <a:pt x="350" y="6"/>
                      <a:pt x="140" y="146"/>
                      <a:pt x="43" y="355"/>
                    </a:cubicBezTo>
                    <a:cubicBezTo>
                      <a:pt x="1" y="480"/>
                      <a:pt x="15" y="606"/>
                      <a:pt x="71" y="718"/>
                    </a:cubicBezTo>
                    <a:cubicBezTo>
                      <a:pt x="196" y="662"/>
                      <a:pt x="322" y="648"/>
                      <a:pt x="461" y="648"/>
                    </a:cubicBezTo>
                    <a:cubicBezTo>
                      <a:pt x="461" y="606"/>
                      <a:pt x="447" y="578"/>
                      <a:pt x="433" y="550"/>
                    </a:cubicBezTo>
                    <a:cubicBezTo>
                      <a:pt x="433" y="494"/>
                      <a:pt x="461" y="439"/>
                      <a:pt x="503" y="411"/>
                    </a:cubicBezTo>
                    <a:cubicBezTo>
                      <a:pt x="573" y="411"/>
                      <a:pt x="615" y="439"/>
                      <a:pt x="615" y="494"/>
                    </a:cubicBezTo>
                    <a:cubicBezTo>
                      <a:pt x="615" y="522"/>
                      <a:pt x="601" y="550"/>
                      <a:pt x="601" y="578"/>
                    </a:cubicBezTo>
                    <a:cubicBezTo>
                      <a:pt x="517" y="745"/>
                      <a:pt x="405" y="899"/>
                      <a:pt x="266" y="1038"/>
                    </a:cubicBezTo>
                    <a:cubicBezTo>
                      <a:pt x="140" y="1136"/>
                      <a:pt x="99" y="1289"/>
                      <a:pt x="154" y="1443"/>
                    </a:cubicBezTo>
                    <a:cubicBezTo>
                      <a:pt x="228" y="1386"/>
                      <a:pt x="358" y="1357"/>
                      <a:pt x="545" y="1357"/>
                    </a:cubicBezTo>
                    <a:cubicBezTo>
                      <a:pt x="679" y="1357"/>
                      <a:pt x="841" y="1372"/>
                      <a:pt x="1033" y="1401"/>
                    </a:cubicBezTo>
                    <a:cubicBezTo>
                      <a:pt x="1047" y="1262"/>
                      <a:pt x="1103" y="1136"/>
                      <a:pt x="1187" y="1024"/>
                    </a:cubicBezTo>
                    <a:cubicBezTo>
                      <a:pt x="1096" y="997"/>
                      <a:pt x="1001" y="982"/>
                      <a:pt x="903" y="982"/>
                    </a:cubicBezTo>
                    <a:cubicBezTo>
                      <a:pt x="849" y="982"/>
                      <a:pt x="795" y="987"/>
                      <a:pt x="740" y="996"/>
                    </a:cubicBezTo>
                    <a:cubicBezTo>
                      <a:pt x="977" y="773"/>
                      <a:pt x="1089" y="578"/>
                      <a:pt x="1075" y="411"/>
                    </a:cubicBezTo>
                    <a:cubicBezTo>
                      <a:pt x="1075" y="257"/>
                      <a:pt x="991" y="118"/>
                      <a:pt x="852" y="48"/>
                    </a:cubicBezTo>
                    <a:cubicBezTo>
                      <a:pt x="789" y="17"/>
                      <a:pt x="718" y="1"/>
                      <a:pt x="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3332;p44"/>
              <p:cNvSpPr/>
              <p:nvPr/>
            </p:nvSpPr>
            <p:spPr>
              <a:xfrm>
                <a:off x="1004229" y="2406299"/>
                <a:ext cx="112534" cy="169650"/>
              </a:xfrm>
              <a:custGeom>
                <a:avLst/>
                <a:gdLst/>
                <a:ahLst/>
                <a:cxnLst/>
                <a:rect l="l" t="t" r="r" b="b"/>
                <a:pathLst>
                  <a:path w="1326" h="1999" extrusionOk="0">
                    <a:moveTo>
                      <a:pt x="1032" y="0"/>
                    </a:moveTo>
                    <a:cubicBezTo>
                      <a:pt x="963" y="14"/>
                      <a:pt x="893" y="56"/>
                      <a:pt x="823" y="98"/>
                    </a:cubicBezTo>
                    <a:cubicBezTo>
                      <a:pt x="712" y="154"/>
                      <a:pt x="614" y="237"/>
                      <a:pt x="530" y="321"/>
                    </a:cubicBezTo>
                    <a:cubicBezTo>
                      <a:pt x="405" y="447"/>
                      <a:pt x="293" y="586"/>
                      <a:pt x="209" y="740"/>
                    </a:cubicBezTo>
                    <a:cubicBezTo>
                      <a:pt x="140" y="837"/>
                      <a:pt x="98" y="949"/>
                      <a:pt x="56" y="1060"/>
                    </a:cubicBezTo>
                    <a:cubicBezTo>
                      <a:pt x="0" y="1242"/>
                      <a:pt x="0" y="1451"/>
                      <a:pt x="56" y="1646"/>
                    </a:cubicBezTo>
                    <a:cubicBezTo>
                      <a:pt x="70" y="1702"/>
                      <a:pt x="112" y="1758"/>
                      <a:pt x="154" y="1814"/>
                    </a:cubicBezTo>
                    <a:cubicBezTo>
                      <a:pt x="182" y="1855"/>
                      <a:pt x="223" y="1883"/>
                      <a:pt x="265" y="1911"/>
                    </a:cubicBezTo>
                    <a:cubicBezTo>
                      <a:pt x="370" y="1969"/>
                      <a:pt x="484" y="1998"/>
                      <a:pt x="608" y="1998"/>
                    </a:cubicBezTo>
                    <a:cubicBezTo>
                      <a:pt x="633" y="1998"/>
                      <a:pt x="658" y="1997"/>
                      <a:pt x="684" y="1995"/>
                    </a:cubicBezTo>
                    <a:cubicBezTo>
                      <a:pt x="809" y="1967"/>
                      <a:pt x="935" y="1925"/>
                      <a:pt x="1046" y="1855"/>
                    </a:cubicBezTo>
                    <a:cubicBezTo>
                      <a:pt x="1158" y="1786"/>
                      <a:pt x="1242" y="1716"/>
                      <a:pt x="1325" y="1632"/>
                    </a:cubicBezTo>
                    <a:lnTo>
                      <a:pt x="1088" y="1214"/>
                    </a:lnTo>
                    <a:cubicBezTo>
                      <a:pt x="1088" y="1228"/>
                      <a:pt x="1074" y="1256"/>
                      <a:pt x="1046" y="1297"/>
                    </a:cubicBezTo>
                    <a:cubicBezTo>
                      <a:pt x="963" y="1395"/>
                      <a:pt x="865" y="1465"/>
                      <a:pt x="753" y="1507"/>
                    </a:cubicBezTo>
                    <a:lnTo>
                      <a:pt x="670" y="1507"/>
                    </a:lnTo>
                    <a:cubicBezTo>
                      <a:pt x="558" y="1451"/>
                      <a:pt x="530" y="1325"/>
                      <a:pt x="558" y="1158"/>
                    </a:cubicBezTo>
                    <a:cubicBezTo>
                      <a:pt x="600" y="1046"/>
                      <a:pt x="656" y="935"/>
                      <a:pt x="753" y="865"/>
                    </a:cubicBezTo>
                    <a:cubicBezTo>
                      <a:pt x="837" y="781"/>
                      <a:pt x="935" y="726"/>
                      <a:pt x="1046" y="712"/>
                    </a:cubicBezTo>
                    <a:lnTo>
                      <a:pt x="10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 name="Google Shape;3333;p44"/>
              <p:cNvSpPr/>
              <p:nvPr/>
            </p:nvSpPr>
            <p:spPr>
              <a:xfrm>
                <a:off x="1132040" y="2345873"/>
                <a:ext cx="105490" cy="209623"/>
              </a:xfrm>
              <a:custGeom>
                <a:avLst/>
                <a:gdLst/>
                <a:ahLst/>
                <a:cxnLst/>
                <a:rect l="l" t="t" r="r" b="b"/>
                <a:pathLst>
                  <a:path w="1243" h="2470" extrusionOk="0">
                    <a:moveTo>
                      <a:pt x="1144" y="1"/>
                    </a:moveTo>
                    <a:cubicBezTo>
                      <a:pt x="1005" y="98"/>
                      <a:pt x="852" y="182"/>
                      <a:pt x="698" y="252"/>
                    </a:cubicBezTo>
                    <a:cubicBezTo>
                      <a:pt x="726" y="601"/>
                      <a:pt x="754" y="866"/>
                      <a:pt x="768" y="1047"/>
                    </a:cubicBezTo>
                    <a:cubicBezTo>
                      <a:pt x="726" y="1075"/>
                      <a:pt x="684" y="1103"/>
                      <a:pt x="656" y="1131"/>
                    </a:cubicBezTo>
                    <a:cubicBezTo>
                      <a:pt x="642" y="1131"/>
                      <a:pt x="614" y="1145"/>
                      <a:pt x="559" y="1186"/>
                    </a:cubicBezTo>
                    <a:cubicBezTo>
                      <a:pt x="517" y="796"/>
                      <a:pt x="489" y="405"/>
                      <a:pt x="489" y="15"/>
                    </a:cubicBezTo>
                    <a:cubicBezTo>
                      <a:pt x="335" y="98"/>
                      <a:pt x="168" y="168"/>
                      <a:pt x="1" y="238"/>
                    </a:cubicBezTo>
                    <a:cubicBezTo>
                      <a:pt x="84" y="921"/>
                      <a:pt x="140" y="1661"/>
                      <a:pt x="182" y="2442"/>
                    </a:cubicBezTo>
                    <a:lnTo>
                      <a:pt x="377" y="2330"/>
                    </a:lnTo>
                    <a:lnTo>
                      <a:pt x="600" y="2205"/>
                    </a:lnTo>
                    <a:cubicBezTo>
                      <a:pt x="573" y="1912"/>
                      <a:pt x="559" y="1730"/>
                      <a:pt x="559" y="1689"/>
                    </a:cubicBezTo>
                    <a:lnTo>
                      <a:pt x="782" y="1563"/>
                    </a:lnTo>
                    <a:cubicBezTo>
                      <a:pt x="810" y="1982"/>
                      <a:pt x="824" y="2288"/>
                      <a:pt x="866" y="2470"/>
                    </a:cubicBezTo>
                    <a:cubicBezTo>
                      <a:pt x="907" y="2414"/>
                      <a:pt x="977" y="2358"/>
                      <a:pt x="1033" y="2316"/>
                    </a:cubicBezTo>
                    <a:cubicBezTo>
                      <a:pt x="1089" y="2274"/>
                      <a:pt x="1144" y="2233"/>
                      <a:pt x="1214" y="2191"/>
                    </a:cubicBezTo>
                    <a:lnTo>
                      <a:pt x="1242" y="2177"/>
                    </a:lnTo>
                    <a:cubicBezTo>
                      <a:pt x="1186" y="1744"/>
                      <a:pt x="1158" y="1019"/>
                      <a:pt x="1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 name="Google Shape;3334;p44"/>
              <p:cNvSpPr/>
              <p:nvPr/>
            </p:nvSpPr>
            <p:spPr>
              <a:xfrm>
                <a:off x="1362880" y="2236988"/>
                <a:ext cx="163455" cy="95985"/>
              </a:xfrm>
              <a:custGeom>
                <a:avLst/>
                <a:gdLst/>
                <a:ahLst/>
                <a:cxnLst/>
                <a:rect l="l" t="t" r="r" b="b"/>
                <a:pathLst>
                  <a:path w="1926" h="1131" extrusionOk="0">
                    <a:moveTo>
                      <a:pt x="1" y="1"/>
                    </a:moveTo>
                    <a:lnTo>
                      <a:pt x="1" y="1"/>
                    </a:lnTo>
                    <a:cubicBezTo>
                      <a:pt x="1" y="1"/>
                      <a:pt x="15" y="15"/>
                      <a:pt x="70" y="56"/>
                    </a:cubicBezTo>
                    <a:cubicBezTo>
                      <a:pt x="126" y="98"/>
                      <a:pt x="196" y="140"/>
                      <a:pt x="280" y="210"/>
                    </a:cubicBezTo>
                    <a:cubicBezTo>
                      <a:pt x="447" y="321"/>
                      <a:pt x="684" y="475"/>
                      <a:pt x="935" y="614"/>
                    </a:cubicBezTo>
                    <a:cubicBezTo>
                      <a:pt x="1172" y="754"/>
                      <a:pt x="1409" y="893"/>
                      <a:pt x="1605" y="977"/>
                    </a:cubicBezTo>
                    <a:cubicBezTo>
                      <a:pt x="1702" y="1033"/>
                      <a:pt x="1786" y="1061"/>
                      <a:pt x="1842" y="1089"/>
                    </a:cubicBezTo>
                    <a:cubicBezTo>
                      <a:pt x="1898" y="1116"/>
                      <a:pt x="1926" y="1130"/>
                      <a:pt x="1926" y="1130"/>
                    </a:cubicBezTo>
                    <a:lnTo>
                      <a:pt x="1856" y="1061"/>
                    </a:lnTo>
                    <a:cubicBezTo>
                      <a:pt x="1800" y="1033"/>
                      <a:pt x="1730" y="977"/>
                      <a:pt x="1647" y="921"/>
                    </a:cubicBezTo>
                    <a:cubicBezTo>
                      <a:pt x="1465" y="796"/>
                      <a:pt x="1228" y="642"/>
                      <a:pt x="991" y="503"/>
                    </a:cubicBezTo>
                    <a:cubicBezTo>
                      <a:pt x="754" y="363"/>
                      <a:pt x="503" y="238"/>
                      <a:pt x="321" y="140"/>
                    </a:cubicBezTo>
                    <a:cubicBezTo>
                      <a:pt x="224" y="98"/>
                      <a:pt x="140" y="56"/>
                      <a:pt x="84" y="42"/>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 name="Google Shape;3335;p44"/>
              <p:cNvSpPr/>
              <p:nvPr/>
            </p:nvSpPr>
            <p:spPr>
              <a:xfrm>
                <a:off x="1381805" y="2435833"/>
                <a:ext cx="170584" cy="83000"/>
              </a:xfrm>
              <a:custGeom>
                <a:avLst/>
                <a:gdLst/>
                <a:ahLst/>
                <a:cxnLst/>
                <a:rect l="l" t="t" r="r" b="b"/>
                <a:pathLst>
                  <a:path w="2010" h="978" extrusionOk="0">
                    <a:moveTo>
                      <a:pt x="2009" y="1"/>
                    </a:moveTo>
                    <a:lnTo>
                      <a:pt x="1912" y="29"/>
                    </a:lnTo>
                    <a:cubicBezTo>
                      <a:pt x="1856" y="57"/>
                      <a:pt x="1772" y="85"/>
                      <a:pt x="1675" y="113"/>
                    </a:cubicBezTo>
                    <a:cubicBezTo>
                      <a:pt x="1479" y="196"/>
                      <a:pt x="1228" y="308"/>
                      <a:pt x="977" y="433"/>
                    </a:cubicBezTo>
                    <a:cubicBezTo>
                      <a:pt x="726" y="545"/>
                      <a:pt x="475" y="684"/>
                      <a:pt x="294" y="782"/>
                    </a:cubicBezTo>
                    <a:cubicBezTo>
                      <a:pt x="210" y="838"/>
                      <a:pt x="126" y="894"/>
                      <a:pt x="85" y="922"/>
                    </a:cubicBezTo>
                    <a:lnTo>
                      <a:pt x="1" y="977"/>
                    </a:lnTo>
                    <a:lnTo>
                      <a:pt x="85" y="935"/>
                    </a:lnTo>
                    <a:cubicBezTo>
                      <a:pt x="154" y="922"/>
                      <a:pt x="238" y="894"/>
                      <a:pt x="336" y="852"/>
                    </a:cubicBezTo>
                    <a:cubicBezTo>
                      <a:pt x="517" y="768"/>
                      <a:pt x="768" y="657"/>
                      <a:pt x="1033" y="545"/>
                    </a:cubicBezTo>
                    <a:cubicBezTo>
                      <a:pt x="1284" y="419"/>
                      <a:pt x="1535" y="294"/>
                      <a:pt x="1703" y="182"/>
                    </a:cubicBezTo>
                    <a:cubicBezTo>
                      <a:pt x="1800" y="126"/>
                      <a:pt x="1870" y="85"/>
                      <a:pt x="1926" y="57"/>
                    </a:cubicBezTo>
                    <a:lnTo>
                      <a:pt x="20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 name="Google Shape;3336;p44"/>
              <p:cNvSpPr/>
              <p:nvPr/>
            </p:nvSpPr>
            <p:spPr>
              <a:xfrm>
                <a:off x="2874628" y="2959127"/>
                <a:ext cx="135024" cy="201475"/>
              </a:xfrm>
              <a:custGeom>
                <a:avLst/>
                <a:gdLst/>
                <a:ahLst/>
                <a:cxnLst/>
                <a:rect l="l" t="t" r="r" b="b"/>
                <a:pathLst>
                  <a:path w="1591" h="2374" extrusionOk="0">
                    <a:moveTo>
                      <a:pt x="795" y="0"/>
                    </a:moveTo>
                    <a:cubicBezTo>
                      <a:pt x="725" y="56"/>
                      <a:pt x="656" y="112"/>
                      <a:pt x="600" y="182"/>
                    </a:cubicBezTo>
                    <a:cubicBezTo>
                      <a:pt x="488" y="265"/>
                      <a:pt x="405" y="377"/>
                      <a:pt x="335" y="488"/>
                    </a:cubicBezTo>
                    <a:cubicBezTo>
                      <a:pt x="223" y="670"/>
                      <a:pt x="140" y="851"/>
                      <a:pt x="84" y="1046"/>
                    </a:cubicBezTo>
                    <a:cubicBezTo>
                      <a:pt x="42" y="1172"/>
                      <a:pt x="14" y="1311"/>
                      <a:pt x="14" y="1451"/>
                    </a:cubicBezTo>
                    <a:cubicBezTo>
                      <a:pt x="0" y="1674"/>
                      <a:pt x="42" y="1897"/>
                      <a:pt x="167" y="2106"/>
                    </a:cubicBezTo>
                    <a:cubicBezTo>
                      <a:pt x="209" y="2176"/>
                      <a:pt x="265" y="2232"/>
                      <a:pt x="321" y="2274"/>
                    </a:cubicBezTo>
                    <a:cubicBezTo>
                      <a:pt x="363" y="2302"/>
                      <a:pt x="419" y="2330"/>
                      <a:pt x="474" y="2344"/>
                    </a:cubicBezTo>
                    <a:cubicBezTo>
                      <a:pt x="546" y="2363"/>
                      <a:pt x="623" y="2373"/>
                      <a:pt x="700" y="2373"/>
                    </a:cubicBezTo>
                    <a:cubicBezTo>
                      <a:pt x="790" y="2373"/>
                      <a:pt x="880" y="2360"/>
                      <a:pt x="963" y="2330"/>
                    </a:cubicBezTo>
                    <a:cubicBezTo>
                      <a:pt x="1102" y="2260"/>
                      <a:pt x="1228" y="2176"/>
                      <a:pt x="1339" y="2065"/>
                    </a:cubicBezTo>
                    <a:cubicBezTo>
                      <a:pt x="1437" y="1967"/>
                      <a:pt x="1520" y="1869"/>
                      <a:pt x="1590" y="1744"/>
                    </a:cubicBezTo>
                    <a:lnTo>
                      <a:pt x="1214" y="1353"/>
                    </a:lnTo>
                    <a:cubicBezTo>
                      <a:pt x="1200" y="1381"/>
                      <a:pt x="1186" y="1423"/>
                      <a:pt x="1172" y="1451"/>
                    </a:cubicBezTo>
                    <a:cubicBezTo>
                      <a:pt x="1116" y="1590"/>
                      <a:pt x="1018" y="1688"/>
                      <a:pt x="907" y="1758"/>
                    </a:cubicBezTo>
                    <a:lnTo>
                      <a:pt x="823" y="1786"/>
                    </a:lnTo>
                    <a:cubicBezTo>
                      <a:pt x="684" y="1758"/>
                      <a:pt x="600" y="1646"/>
                      <a:pt x="600" y="1437"/>
                    </a:cubicBezTo>
                    <a:cubicBezTo>
                      <a:pt x="614" y="1297"/>
                      <a:pt x="656" y="1158"/>
                      <a:pt x="725" y="1046"/>
                    </a:cubicBezTo>
                    <a:cubicBezTo>
                      <a:pt x="795" y="935"/>
                      <a:pt x="893" y="851"/>
                      <a:pt x="1018" y="795"/>
                    </a:cubicBezTo>
                    <a:lnTo>
                      <a:pt x="7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 name="Google Shape;3337;p44"/>
              <p:cNvSpPr/>
              <p:nvPr/>
            </p:nvSpPr>
            <p:spPr>
              <a:xfrm>
                <a:off x="2961023" y="2879775"/>
                <a:ext cx="161079" cy="253414"/>
              </a:xfrm>
              <a:custGeom>
                <a:avLst/>
                <a:gdLst/>
                <a:ahLst/>
                <a:cxnLst/>
                <a:rect l="l" t="t" r="r" b="b"/>
                <a:pathLst>
                  <a:path w="1898" h="2986" extrusionOk="0">
                    <a:moveTo>
                      <a:pt x="1200" y="1"/>
                    </a:moveTo>
                    <a:cubicBezTo>
                      <a:pt x="1060" y="140"/>
                      <a:pt x="921" y="280"/>
                      <a:pt x="767" y="391"/>
                    </a:cubicBezTo>
                    <a:cubicBezTo>
                      <a:pt x="893" y="768"/>
                      <a:pt x="991" y="1047"/>
                      <a:pt x="1060" y="1256"/>
                    </a:cubicBezTo>
                    <a:cubicBezTo>
                      <a:pt x="1019" y="1312"/>
                      <a:pt x="991" y="1354"/>
                      <a:pt x="949" y="1382"/>
                    </a:cubicBezTo>
                    <a:cubicBezTo>
                      <a:pt x="921" y="1409"/>
                      <a:pt x="893" y="1451"/>
                      <a:pt x="865" y="1479"/>
                    </a:cubicBezTo>
                    <a:cubicBezTo>
                      <a:pt x="712" y="1061"/>
                      <a:pt x="572" y="628"/>
                      <a:pt x="461" y="196"/>
                    </a:cubicBezTo>
                    <a:cubicBezTo>
                      <a:pt x="307" y="321"/>
                      <a:pt x="154" y="447"/>
                      <a:pt x="0" y="559"/>
                    </a:cubicBezTo>
                    <a:cubicBezTo>
                      <a:pt x="279" y="1312"/>
                      <a:pt x="544" y="2121"/>
                      <a:pt x="809" y="2986"/>
                    </a:cubicBezTo>
                    <a:lnTo>
                      <a:pt x="991" y="2804"/>
                    </a:lnTo>
                    <a:lnTo>
                      <a:pt x="1200" y="2595"/>
                    </a:lnTo>
                    <a:cubicBezTo>
                      <a:pt x="1088" y="2274"/>
                      <a:pt x="1032" y="2093"/>
                      <a:pt x="1019" y="2037"/>
                    </a:cubicBezTo>
                    <a:lnTo>
                      <a:pt x="1228" y="1828"/>
                    </a:lnTo>
                    <a:cubicBezTo>
                      <a:pt x="1367" y="2302"/>
                      <a:pt x="1493" y="2623"/>
                      <a:pt x="1563" y="2818"/>
                    </a:cubicBezTo>
                    <a:cubicBezTo>
                      <a:pt x="1618" y="2749"/>
                      <a:pt x="1660" y="2679"/>
                      <a:pt x="1716" y="2609"/>
                    </a:cubicBezTo>
                    <a:cubicBezTo>
                      <a:pt x="1758" y="2539"/>
                      <a:pt x="1814" y="2484"/>
                      <a:pt x="1869" y="2414"/>
                    </a:cubicBezTo>
                    <a:lnTo>
                      <a:pt x="1897" y="2386"/>
                    </a:lnTo>
                    <a:cubicBezTo>
                      <a:pt x="1730" y="1912"/>
                      <a:pt x="1493" y="1117"/>
                      <a:pt x="1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3338;p44"/>
              <p:cNvSpPr/>
              <p:nvPr/>
            </p:nvSpPr>
            <p:spPr>
              <a:xfrm>
                <a:off x="3143319" y="3011490"/>
                <a:ext cx="84104" cy="92590"/>
              </a:xfrm>
              <a:custGeom>
                <a:avLst/>
                <a:gdLst/>
                <a:ahLst/>
                <a:cxnLst/>
                <a:rect l="l" t="t" r="r" b="b"/>
                <a:pathLst>
                  <a:path w="991" h="1091" extrusionOk="0">
                    <a:moveTo>
                      <a:pt x="521" y="0"/>
                    </a:moveTo>
                    <a:cubicBezTo>
                      <a:pt x="488" y="0"/>
                      <a:pt x="453" y="8"/>
                      <a:pt x="419" y="25"/>
                    </a:cubicBezTo>
                    <a:cubicBezTo>
                      <a:pt x="251" y="67"/>
                      <a:pt x="98" y="178"/>
                      <a:pt x="0" y="332"/>
                    </a:cubicBezTo>
                    <a:cubicBezTo>
                      <a:pt x="42" y="415"/>
                      <a:pt x="112" y="471"/>
                      <a:pt x="196" y="527"/>
                    </a:cubicBezTo>
                    <a:cubicBezTo>
                      <a:pt x="265" y="401"/>
                      <a:pt x="335" y="332"/>
                      <a:pt x="391" y="332"/>
                    </a:cubicBezTo>
                    <a:cubicBezTo>
                      <a:pt x="433" y="332"/>
                      <a:pt x="461" y="374"/>
                      <a:pt x="447" y="415"/>
                    </a:cubicBezTo>
                    <a:cubicBezTo>
                      <a:pt x="419" y="471"/>
                      <a:pt x="363" y="513"/>
                      <a:pt x="321" y="541"/>
                    </a:cubicBezTo>
                    <a:cubicBezTo>
                      <a:pt x="321" y="597"/>
                      <a:pt x="349" y="639"/>
                      <a:pt x="391" y="694"/>
                    </a:cubicBezTo>
                    <a:cubicBezTo>
                      <a:pt x="461" y="660"/>
                      <a:pt x="516" y="642"/>
                      <a:pt x="560" y="642"/>
                    </a:cubicBezTo>
                    <a:cubicBezTo>
                      <a:pt x="604" y="642"/>
                      <a:pt x="635" y="660"/>
                      <a:pt x="656" y="694"/>
                    </a:cubicBezTo>
                    <a:cubicBezTo>
                      <a:pt x="684" y="792"/>
                      <a:pt x="628" y="862"/>
                      <a:pt x="475" y="862"/>
                    </a:cubicBezTo>
                    <a:cubicBezTo>
                      <a:pt x="405" y="848"/>
                      <a:pt x="321" y="820"/>
                      <a:pt x="265" y="778"/>
                    </a:cubicBezTo>
                    <a:cubicBezTo>
                      <a:pt x="224" y="848"/>
                      <a:pt x="196" y="918"/>
                      <a:pt x="182" y="1001"/>
                    </a:cubicBezTo>
                    <a:cubicBezTo>
                      <a:pt x="288" y="1059"/>
                      <a:pt x="400" y="1090"/>
                      <a:pt x="510" y="1090"/>
                    </a:cubicBezTo>
                    <a:cubicBezTo>
                      <a:pt x="560" y="1090"/>
                      <a:pt x="608" y="1084"/>
                      <a:pt x="656" y="1071"/>
                    </a:cubicBezTo>
                    <a:cubicBezTo>
                      <a:pt x="768" y="1043"/>
                      <a:pt x="865" y="973"/>
                      <a:pt x="921" y="876"/>
                    </a:cubicBezTo>
                    <a:cubicBezTo>
                      <a:pt x="991" y="750"/>
                      <a:pt x="977" y="583"/>
                      <a:pt x="865" y="485"/>
                    </a:cubicBezTo>
                    <a:cubicBezTo>
                      <a:pt x="809" y="457"/>
                      <a:pt x="740" y="429"/>
                      <a:pt x="684" y="429"/>
                    </a:cubicBezTo>
                    <a:cubicBezTo>
                      <a:pt x="740" y="360"/>
                      <a:pt x="754" y="276"/>
                      <a:pt x="754" y="192"/>
                    </a:cubicBezTo>
                    <a:cubicBezTo>
                      <a:pt x="722" y="76"/>
                      <a:pt x="626"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3339;p44"/>
              <p:cNvSpPr/>
              <p:nvPr/>
            </p:nvSpPr>
            <p:spPr>
              <a:xfrm>
                <a:off x="1597284" y="1603705"/>
                <a:ext cx="389542" cy="421452"/>
              </a:xfrm>
              <a:custGeom>
                <a:avLst/>
                <a:gdLst/>
                <a:ahLst/>
                <a:cxnLst/>
                <a:rect l="l" t="t" r="r" b="b"/>
                <a:pathLst>
                  <a:path w="4590" h="4966" extrusionOk="0">
                    <a:moveTo>
                      <a:pt x="168" y="0"/>
                    </a:moveTo>
                    <a:lnTo>
                      <a:pt x="1" y="335"/>
                    </a:lnTo>
                    <a:lnTo>
                      <a:pt x="4171" y="4687"/>
                    </a:lnTo>
                    <a:lnTo>
                      <a:pt x="4241" y="4966"/>
                    </a:lnTo>
                    <a:lnTo>
                      <a:pt x="4590" y="4464"/>
                    </a:lnTo>
                    <a:lnTo>
                      <a:pt x="4520" y="4213"/>
                    </a:lnTo>
                    <a:lnTo>
                      <a:pt x="531" y="42"/>
                    </a:lnTo>
                    <a:lnTo>
                      <a:pt x="168" y="0"/>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 name="Google Shape;3340;p44"/>
              <p:cNvSpPr/>
              <p:nvPr/>
            </p:nvSpPr>
            <p:spPr>
              <a:xfrm>
                <a:off x="1726283" y="1615502"/>
                <a:ext cx="294915" cy="339809"/>
              </a:xfrm>
              <a:custGeom>
                <a:avLst/>
                <a:gdLst/>
                <a:ahLst/>
                <a:cxnLst/>
                <a:rect l="l" t="t" r="r" b="b"/>
                <a:pathLst>
                  <a:path w="3475" h="4004" extrusionOk="0">
                    <a:moveTo>
                      <a:pt x="1" y="1"/>
                    </a:moveTo>
                    <a:lnTo>
                      <a:pt x="3237" y="3739"/>
                    </a:lnTo>
                    <a:lnTo>
                      <a:pt x="3293" y="4004"/>
                    </a:lnTo>
                    <a:lnTo>
                      <a:pt x="3474" y="3739"/>
                    </a:lnTo>
                    <a:lnTo>
                      <a:pt x="3418" y="3488"/>
                    </a:lnTo>
                    <a:lnTo>
                      <a:pt x="405" y="42"/>
                    </a:lnTo>
                    <a:lnTo>
                      <a:pt x="1" y="1"/>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con&#10;&#10;Description automatically generated"/>
          <p:cNvPicPr>
            <a:picLocks noChangeAspect="1"/>
          </p:cNvPicPr>
          <p:nvPr/>
        </p:nvPicPr>
        <p:blipFill>
          <a:blip r:embed="rId1"/>
          <a:stretch>
            <a:fillRect/>
          </a:stretch>
        </p:blipFill>
        <p:spPr>
          <a:xfrm>
            <a:off x="639212" y="2858169"/>
            <a:ext cx="2438095" cy="2438095"/>
          </a:xfrm>
          <a:prstGeom prst="rect">
            <a:avLst/>
          </a:prstGeom>
        </p:spPr>
      </p:pic>
      <p:grpSp>
        <p:nvGrpSpPr>
          <p:cNvPr id="13" name="Group 12"/>
          <p:cNvGrpSpPr/>
          <p:nvPr/>
        </p:nvGrpSpPr>
        <p:grpSpPr>
          <a:xfrm>
            <a:off x="403281" y="862081"/>
            <a:ext cx="8101507" cy="1996088"/>
            <a:chOff x="403282" y="862081"/>
            <a:chExt cx="8101507" cy="1996088"/>
          </a:xfrm>
        </p:grpSpPr>
        <p:grpSp>
          <p:nvGrpSpPr>
            <p:cNvPr id="10" name="Group 9"/>
            <p:cNvGrpSpPr/>
            <p:nvPr/>
          </p:nvGrpSpPr>
          <p:grpSpPr>
            <a:xfrm>
              <a:off x="639213" y="1226382"/>
              <a:ext cx="7865576" cy="1631787"/>
              <a:chOff x="639213" y="1226382"/>
              <a:chExt cx="7865576" cy="1631787"/>
            </a:xfrm>
          </p:grpSpPr>
          <p:sp>
            <p:nvSpPr>
              <p:cNvPr id="6" name="TextBox 5"/>
              <p:cNvSpPr txBox="1"/>
              <p:nvPr/>
            </p:nvSpPr>
            <p:spPr>
              <a:xfrm>
                <a:off x="781900" y="1577339"/>
                <a:ext cx="7508631" cy="1166410"/>
              </a:xfrm>
              <a:prstGeom prst="rect">
                <a:avLst/>
              </a:prstGeom>
              <a:noFill/>
            </p:spPr>
            <p:txBody>
              <a:bodyPr wrap="square">
                <a:spAutoFit/>
              </a:bodyPr>
              <a:lstStyle/>
              <a:p>
                <a:pPr algn="just">
                  <a:lnSpc>
                    <a:spcPct val="120000"/>
                  </a:lnSpc>
                </a:pPr>
                <a:r>
                  <a:rPr lang="vi-VN" sz="2000">
                    <a:solidFill>
                      <a:schemeClr val="bg1"/>
                    </a:solidFill>
                  </a:rPr>
                  <a:t>Sử dụng sơ đồ tương tự như Hình 8.1, hãy giải thích sự tạo thành phân tử chlorine (Cl2 ) và oxygen (O2 ) từ các nguyên tử tương ứng.</a:t>
                </a:r>
                <a:endParaRPr lang="en-US" sz="2000">
                  <a:solidFill>
                    <a:schemeClr val="bg1"/>
                  </a:solidFill>
                </a:endParaRPr>
              </a:p>
            </p:txBody>
          </p:sp>
          <p:sp>
            <p:nvSpPr>
              <p:cNvPr id="9" name="Rectangle 8"/>
              <p:cNvSpPr/>
              <p:nvPr/>
            </p:nvSpPr>
            <p:spPr>
              <a:xfrm>
                <a:off x="639213" y="1226382"/>
                <a:ext cx="7865576" cy="163178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Icon&#10;&#10;Description automatically generated"/>
            <p:cNvPicPr>
              <a:picLocks noChangeAspect="1"/>
            </p:cNvPicPr>
            <p:nvPr/>
          </p:nvPicPr>
          <p:blipFill>
            <a:blip r:embed="rId2"/>
            <a:stretch>
              <a:fillRect/>
            </a:stretch>
          </p:blipFill>
          <p:spPr>
            <a:xfrm>
              <a:off x="403282" y="862081"/>
              <a:ext cx="662050" cy="662050"/>
            </a:xfrm>
            <a:prstGeom prst="rect">
              <a:avLst/>
            </a:prstGeom>
          </p:spPr>
        </p:pic>
      </p:grpSp>
      <p:grpSp>
        <p:nvGrpSpPr>
          <p:cNvPr id="150" name="Google Shape;3205;p44"/>
          <p:cNvGrpSpPr/>
          <p:nvPr/>
        </p:nvGrpSpPr>
        <p:grpSpPr>
          <a:xfrm>
            <a:off x="5352088" y="3278470"/>
            <a:ext cx="2144361" cy="1631787"/>
            <a:chOff x="963917" y="1576463"/>
            <a:chExt cx="2666033" cy="2028761"/>
          </a:xfrm>
        </p:grpSpPr>
        <p:sp>
          <p:nvSpPr>
            <p:cNvPr id="151" name="Google Shape;3206;p44"/>
            <p:cNvSpPr/>
            <p:nvPr/>
          </p:nvSpPr>
          <p:spPr>
            <a:xfrm>
              <a:off x="1368821" y="2418095"/>
              <a:ext cx="1999478" cy="1052527"/>
            </a:xfrm>
            <a:custGeom>
              <a:avLst/>
              <a:gdLst/>
              <a:ahLst/>
              <a:cxnLst/>
              <a:rect l="l" t="t" r="r" b="b"/>
              <a:pathLst>
                <a:path w="23560" h="12402" extrusionOk="0">
                  <a:moveTo>
                    <a:pt x="22346" y="1"/>
                  </a:moveTo>
                  <a:lnTo>
                    <a:pt x="0" y="1688"/>
                  </a:lnTo>
                  <a:lnTo>
                    <a:pt x="182" y="4646"/>
                  </a:lnTo>
                  <a:lnTo>
                    <a:pt x="9360" y="12401"/>
                  </a:lnTo>
                  <a:lnTo>
                    <a:pt x="22486" y="2260"/>
                  </a:lnTo>
                  <a:cubicBezTo>
                    <a:pt x="23560" y="1256"/>
                    <a:pt x="22346" y="1"/>
                    <a:pt x="22346" y="1"/>
                  </a:cubicBezTo>
                  <a:close/>
                </a:path>
              </a:pathLst>
            </a:custGeom>
            <a:gradFill>
              <a:gsLst>
                <a:gs pos="0">
                  <a:srgbClr val="FFBA42"/>
                </a:gs>
                <a:gs pos="100000">
                  <a:srgbClr val="B8770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3207;p44"/>
            <p:cNvSpPr/>
            <p:nvPr/>
          </p:nvSpPr>
          <p:spPr>
            <a:xfrm>
              <a:off x="1368821" y="2561352"/>
              <a:ext cx="812182" cy="910374"/>
            </a:xfrm>
            <a:custGeom>
              <a:avLst/>
              <a:gdLst/>
              <a:ahLst/>
              <a:cxnLst/>
              <a:rect l="l" t="t" r="r" b="b"/>
              <a:pathLst>
                <a:path w="9570" h="10727" extrusionOk="0">
                  <a:moveTo>
                    <a:pt x="0" y="0"/>
                  </a:moveTo>
                  <a:lnTo>
                    <a:pt x="0" y="126"/>
                  </a:lnTo>
                  <a:lnTo>
                    <a:pt x="14" y="335"/>
                  </a:lnTo>
                  <a:lnTo>
                    <a:pt x="28" y="614"/>
                  </a:lnTo>
                  <a:lnTo>
                    <a:pt x="42" y="810"/>
                  </a:lnTo>
                  <a:lnTo>
                    <a:pt x="56" y="1088"/>
                  </a:lnTo>
                  <a:lnTo>
                    <a:pt x="70" y="1298"/>
                  </a:lnTo>
                  <a:lnTo>
                    <a:pt x="98" y="1577"/>
                  </a:lnTo>
                  <a:lnTo>
                    <a:pt x="112" y="1772"/>
                  </a:lnTo>
                  <a:lnTo>
                    <a:pt x="126" y="2051"/>
                  </a:lnTo>
                  <a:lnTo>
                    <a:pt x="140" y="2260"/>
                  </a:lnTo>
                  <a:lnTo>
                    <a:pt x="168" y="2539"/>
                  </a:lnTo>
                  <a:lnTo>
                    <a:pt x="168" y="2734"/>
                  </a:lnTo>
                  <a:lnTo>
                    <a:pt x="168" y="2832"/>
                  </a:lnTo>
                  <a:lnTo>
                    <a:pt x="9360" y="10727"/>
                  </a:lnTo>
                  <a:cubicBezTo>
                    <a:pt x="9374" y="10699"/>
                    <a:pt x="9402" y="10685"/>
                    <a:pt x="9416" y="10657"/>
                  </a:cubicBezTo>
                  <a:cubicBezTo>
                    <a:pt x="9444" y="10615"/>
                    <a:pt x="9458" y="10560"/>
                    <a:pt x="9472" y="10518"/>
                  </a:cubicBezTo>
                  <a:cubicBezTo>
                    <a:pt x="9499" y="10448"/>
                    <a:pt x="9513" y="10378"/>
                    <a:pt x="9527" y="10295"/>
                  </a:cubicBezTo>
                  <a:cubicBezTo>
                    <a:pt x="9541" y="10253"/>
                    <a:pt x="9541" y="10183"/>
                    <a:pt x="9555" y="10127"/>
                  </a:cubicBezTo>
                  <a:cubicBezTo>
                    <a:pt x="9555" y="10057"/>
                    <a:pt x="9569" y="9974"/>
                    <a:pt x="9569" y="9876"/>
                  </a:cubicBezTo>
                  <a:lnTo>
                    <a:pt x="9569" y="9681"/>
                  </a:lnTo>
                  <a:cubicBezTo>
                    <a:pt x="9569" y="9611"/>
                    <a:pt x="9569" y="9513"/>
                    <a:pt x="9555" y="9416"/>
                  </a:cubicBezTo>
                  <a:cubicBezTo>
                    <a:pt x="9555" y="9346"/>
                    <a:pt x="9541" y="9276"/>
                    <a:pt x="9541" y="9207"/>
                  </a:cubicBezTo>
                  <a:cubicBezTo>
                    <a:pt x="9527" y="9109"/>
                    <a:pt x="9513" y="9011"/>
                    <a:pt x="9499" y="8914"/>
                  </a:cubicBezTo>
                  <a:cubicBezTo>
                    <a:pt x="9499" y="8844"/>
                    <a:pt x="9485" y="8774"/>
                    <a:pt x="9472" y="8690"/>
                  </a:cubicBezTo>
                  <a:cubicBezTo>
                    <a:pt x="9458" y="8621"/>
                    <a:pt x="9444" y="8495"/>
                    <a:pt x="9416" y="8384"/>
                  </a:cubicBezTo>
                  <a:cubicBezTo>
                    <a:pt x="9416" y="8314"/>
                    <a:pt x="9402" y="8230"/>
                    <a:pt x="9374" y="8160"/>
                  </a:cubicBezTo>
                  <a:cubicBezTo>
                    <a:pt x="9374" y="8119"/>
                    <a:pt x="9360" y="8077"/>
                    <a:pt x="9360" y="8035"/>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3208;p44"/>
            <p:cNvSpPr/>
            <p:nvPr/>
          </p:nvSpPr>
          <p:spPr>
            <a:xfrm>
              <a:off x="1370009" y="2572045"/>
              <a:ext cx="799112" cy="700836"/>
            </a:xfrm>
            <a:custGeom>
              <a:avLst/>
              <a:gdLst/>
              <a:ahLst/>
              <a:cxnLst/>
              <a:rect l="l" t="t" r="r" b="b"/>
              <a:pathLst>
                <a:path w="9416" h="8258" extrusionOk="0">
                  <a:moveTo>
                    <a:pt x="0" y="0"/>
                  </a:moveTo>
                  <a:lnTo>
                    <a:pt x="0" y="209"/>
                  </a:lnTo>
                  <a:lnTo>
                    <a:pt x="9416" y="8258"/>
                  </a:lnTo>
                  <a:cubicBezTo>
                    <a:pt x="9402" y="8188"/>
                    <a:pt x="9388" y="8104"/>
                    <a:pt x="9374" y="8034"/>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3209;p44"/>
            <p:cNvSpPr/>
            <p:nvPr/>
          </p:nvSpPr>
          <p:spPr>
            <a:xfrm>
              <a:off x="1372385" y="2613461"/>
              <a:ext cx="802677" cy="704400"/>
            </a:xfrm>
            <a:custGeom>
              <a:avLst/>
              <a:gdLst/>
              <a:ahLst/>
              <a:cxnLst/>
              <a:rect l="l" t="t" r="r" b="b"/>
              <a:pathLst>
                <a:path w="9458" h="8300" extrusionOk="0">
                  <a:moveTo>
                    <a:pt x="0" y="0"/>
                  </a:moveTo>
                  <a:lnTo>
                    <a:pt x="14" y="196"/>
                  </a:lnTo>
                  <a:lnTo>
                    <a:pt x="9457" y="8300"/>
                  </a:lnTo>
                  <a:cubicBezTo>
                    <a:pt x="9457" y="8230"/>
                    <a:pt x="9443" y="8146"/>
                    <a:pt x="9430" y="8076"/>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3210;p44"/>
            <p:cNvSpPr/>
            <p:nvPr/>
          </p:nvSpPr>
          <p:spPr>
            <a:xfrm>
              <a:off x="1374761" y="2653688"/>
              <a:ext cx="805053" cy="706777"/>
            </a:xfrm>
            <a:custGeom>
              <a:avLst/>
              <a:gdLst/>
              <a:ahLst/>
              <a:cxnLst/>
              <a:rect l="l" t="t" r="r" b="b"/>
              <a:pathLst>
                <a:path w="9486" h="8328" extrusionOk="0">
                  <a:moveTo>
                    <a:pt x="0" y="0"/>
                  </a:moveTo>
                  <a:lnTo>
                    <a:pt x="14" y="210"/>
                  </a:lnTo>
                  <a:lnTo>
                    <a:pt x="9485" y="8328"/>
                  </a:lnTo>
                  <a:cubicBezTo>
                    <a:pt x="9485" y="8258"/>
                    <a:pt x="9485" y="8188"/>
                    <a:pt x="9471" y="8119"/>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3211;p44"/>
            <p:cNvSpPr/>
            <p:nvPr/>
          </p:nvSpPr>
          <p:spPr>
            <a:xfrm>
              <a:off x="1377138" y="2695103"/>
              <a:ext cx="803865" cy="704485"/>
            </a:xfrm>
            <a:custGeom>
              <a:avLst/>
              <a:gdLst/>
              <a:ahLst/>
              <a:cxnLst/>
              <a:rect l="l" t="t" r="r" b="b"/>
              <a:pathLst>
                <a:path w="9472" h="8301" extrusionOk="0">
                  <a:moveTo>
                    <a:pt x="0" y="1"/>
                  </a:moveTo>
                  <a:lnTo>
                    <a:pt x="14" y="196"/>
                  </a:lnTo>
                  <a:lnTo>
                    <a:pt x="9471" y="8300"/>
                  </a:lnTo>
                  <a:lnTo>
                    <a:pt x="9471" y="8105"/>
                  </a:lnTo>
                  <a:lnTo>
                    <a:pt x="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3212;p44"/>
            <p:cNvSpPr/>
            <p:nvPr/>
          </p:nvSpPr>
          <p:spPr>
            <a:xfrm>
              <a:off x="1379429" y="2735331"/>
              <a:ext cx="800385" cy="699733"/>
            </a:xfrm>
            <a:custGeom>
              <a:avLst/>
              <a:gdLst/>
              <a:ahLst/>
              <a:cxnLst/>
              <a:rect l="l" t="t" r="r" b="b"/>
              <a:pathLst>
                <a:path w="9431" h="8245" extrusionOk="0">
                  <a:moveTo>
                    <a:pt x="1" y="1"/>
                  </a:moveTo>
                  <a:lnTo>
                    <a:pt x="15" y="210"/>
                  </a:lnTo>
                  <a:lnTo>
                    <a:pt x="9402" y="8245"/>
                  </a:lnTo>
                  <a:cubicBezTo>
                    <a:pt x="9416" y="8203"/>
                    <a:pt x="9416" y="8147"/>
                    <a:pt x="9430" y="8077"/>
                  </a:cubicBezTo>
                  <a:lnTo>
                    <a:pt x="1"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3213;p44"/>
            <p:cNvSpPr/>
            <p:nvPr/>
          </p:nvSpPr>
          <p:spPr>
            <a:xfrm>
              <a:off x="1381805" y="2776831"/>
              <a:ext cx="790880" cy="689039"/>
            </a:xfrm>
            <a:custGeom>
              <a:avLst/>
              <a:gdLst/>
              <a:ahLst/>
              <a:cxnLst/>
              <a:rect l="l" t="t" r="r" b="b"/>
              <a:pathLst>
                <a:path w="9319" h="8119" extrusionOk="0">
                  <a:moveTo>
                    <a:pt x="1" y="0"/>
                  </a:moveTo>
                  <a:lnTo>
                    <a:pt x="15" y="195"/>
                  </a:lnTo>
                  <a:lnTo>
                    <a:pt x="9263" y="8118"/>
                  </a:lnTo>
                  <a:cubicBezTo>
                    <a:pt x="9291" y="8076"/>
                    <a:pt x="9305" y="8021"/>
                    <a:pt x="9319" y="7979"/>
                  </a:cubicBez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3214;p44"/>
            <p:cNvSpPr/>
            <p:nvPr/>
          </p:nvSpPr>
          <p:spPr>
            <a:xfrm>
              <a:off x="1368821" y="1988410"/>
              <a:ext cx="1896534" cy="1254851"/>
            </a:xfrm>
            <a:custGeom>
              <a:avLst/>
              <a:gdLst/>
              <a:ahLst/>
              <a:cxnLst/>
              <a:rect l="l" t="t" r="r" b="b"/>
              <a:pathLst>
                <a:path w="22347" h="14786" extrusionOk="0">
                  <a:moveTo>
                    <a:pt x="13879" y="0"/>
                  </a:moveTo>
                  <a:lnTo>
                    <a:pt x="0" y="6751"/>
                  </a:lnTo>
                  <a:lnTo>
                    <a:pt x="9360" y="14786"/>
                  </a:lnTo>
                  <a:lnTo>
                    <a:pt x="22346" y="5064"/>
                  </a:lnTo>
                  <a:lnTo>
                    <a:pt x="13879" y="0"/>
                  </a:lnTo>
                  <a:close/>
                </a:path>
              </a:pathLst>
            </a:custGeom>
            <a:solidFill>
              <a:srgbClr val="8A1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3215;p44"/>
            <p:cNvSpPr/>
            <p:nvPr/>
          </p:nvSpPr>
          <p:spPr>
            <a:xfrm>
              <a:off x="1368821" y="1988410"/>
              <a:ext cx="1896534" cy="1254851"/>
            </a:xfrm>
            <a:custGeom>
              <a:avLst/>
              <a:gdLst/>
              <a:ahLst/>
              <a:cxnLst/>
              <a:rect l="l" t="t" r="r" b="b"/>
              <a:pathLst>
                <a:path w="22347" h="14786" extrusionOk="0">
                  <a:moveTo>
                    <a:pt x="13879" y="0"/>
                  </a:moveTo>
                  <a:lnTo>
                    <a:pt x="22234" y="5064"/>
                  </a:lnTo>
                  <a:lnTo>
                    <a:pt x="9402" y="14646"/>
                  </a:lnTo>
                  <a:lnTo>
                    <a:pt x="0" y="6751"/>
                  </a:lnTo>
                  <a:lnTo>
                    <a:pt x="9360" y="14786"/>
                  </a:lnTo>
                  <a:lnTo>
                    <a:pt x="22346" y="5064"/>
                  </a:lnTo>
                  <a:lnTo>
                    <a:pt x="138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3216;p44"/>
            <p:cNvSpPr/>
            <p:nvPr/>
          </p:nvSpPr>
          <p:spPr>
            <a:xfrm>
              <a:off x="2163097" y="3236135"/>
              <a:ext cx="43961" cy="235592"/>
            </a:xfrm>
            <a:custGeom>
              <a:avLst/>
              <a:gdLst/>
              <a:ahLst/>
              <a:cxnLst/>
              <a:rect l="l" t="t" r="r" b="b"/>
              <a:pathLst>
                <a:path w="518" h="2776" extrusionOk="0">
                  <a:moveTo>
                    <a:pt x="113" y="0"/>
                  </a:moveTo>
                  <a:lnTo>
                    <a:pt x="1" y="84"/>
                  </a:lnTo>
                  <a:cubicBezTo>
                    <a:pt x="461" y="2246"/>
                    <a:pt x="1" y="2776"/>
                    <a:pt x="1" y="2776"/>
                  </a:cubicBezTo>
                  <a:cubicBezTo>
                    <a:pt x="517" y="2204"/>
                    <a:pt x="113" y="0"/>
                    <a:pt x="1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3217;p44"/>
            <p:cNvSpPr/>
            <p:nvPr/>
          </p:nvSpPr>
          <p:spPr>
            <a:xfrm>
              <a:off x="1780768" y="2134043"/>
              <a:ext cx="987348" cy="902057"/>
            </a:xfrm>
            <a:custGeom>
              <a:avLst/>
              <a:gdLst/>
              <a:ahLst/>
              <a:cxnLst/>
              <a:rect l="l" t="t" r="r" b="b"/>
              <a:pathLst>
                <a:path w="11634" h="10629" extrusionOk="0">
                  <a:moveTo>
                    <a:pt x="9318" y="335"/>
                  </a:moveTo>
                  <a:lnTo>
                    <a:pt x="11285" y="1451"/>
                  </a:lnTo>
                  <a:lnTo>
                    <a:pt x="11090" y="3445"/>
                  </a:lnTo>
                  <a:lnTo>
                    <a:pt x="8942" y="4310"/>
                  </a:lnTo>
                  <a:lnTo>
                    <a:pt x="6989" y="3180"/>
                  </a:lnTo>
                  <a:lnTo>
                    <a:pt x="7170" y="1200"/>
                  </a:lnTo>
                  <a:lnTo>
                    <a:pt x="9318" y="335"/>
                  </a:lnTo>
                  <a:close/>
                  <a:moveTo>
                    <a:pt x="6794" y="3404"/>
                  </a:moveTo>
                  <a:lnTo>
                    <a:pt x="8816" y="4561"/>
                  </a:lnTo>
                  <a:lnTo>
                    <a:pt x="8467" y="6626"/>
                  </a:lnTo>
                  <a:lnTo>
                    <a:pt x="6277" y="7463"/>
                  </a:lnTo>
                  <a:lnTo>
                    <a:pt x="4297" y="6319"/>
                  </a:lnTo>
                  <a:lnTo>
                    <a:pt x="2065" y="7211"/>
                  </a:lnTo>
                  <a:lnTo>
                    <a:pt x="461" y="6068"/>
                  </a:lnTo>
                  <a:lnTo>
                    <a:pt x="2344" y="5189"/>
                  </a:lnTo>
                  <a:lnTo>
                    <a:pt x="4297" y="6319"/>
                  </a:lnTo>
                  <a:lnTo>
                    <a:pt x="6612" y="5384"/>
                  </a:lnTo>
                  <a:lnTo>
                    <a:pt x="6794" y="3404"/>
                  </a:lnTo>
                  <a:close/>
                  <a:moveTo>
                    <a:pt x="9360" y="0"/>
                  </a:moveTo>
                  <a:lnTo>
                    <a:pt x="6849" y="1004"/>
                  </a:lnTo>
                  <a:lnTo>
                    <a:pt x="6654" y="3152"/>
                  </a:lnTo>
                  <a:lnTo>
                    <a:pt x="4701" y="2023"/>
                  </a:lnTo>
                  <a:lnTo>
                    <a:pt x="2372" y="2957"/>
                  </a:lnTo>
                  <a:lnTo>
                    <a:pt x="2190" y="4994"/>
                  </a:lnTo>
                  <a:lnTo>
                    <a:pt x="1" y="6026"/>
                  </a:lnTo>
                  <a:lnTo>
                    <a:pt x="1967" y="7365"/>
                  </a:lnTo>
                  <a:lnTo>
                    <a:pt x="1772" y="9401"/>
                  </a:lnTo>
                  <a:lnTo>
                    <a:pt x="3892" y="10629"/>
                  </a:lnTo>
                  <a:lnTo>
                    <a:pt x="6208" y="9694"/>
                  </a:lnTo>
                  <a:lnTo>
                    <a:pt x="6403" y="7630"/>
                  </a:lnTo>
                  <a:lnTo>
                    <a:pt x="8621" y="6821"/>
                  </a:lnTo>
                  <a:lnTo>
                    <a:pt x="9095" y="4547"/>
                  </a:lnTo>
                  <a:lnTo>
                    <a:pt x="11410" y="3627"/>
                  </a:lnTo>
                  <a:lnTo>
                    <a:pt x="11634" y="1311"/>
                  </a:lnTo>
                  <a:lnTo>
                    <a:pt x="9360" y="0"/>
                  </a:lnTo>
                  <a:close/>
                </a:path>
              </a:pathLst>
            </a:custGeom>
            <a:solidFill>
              <a:srgbClr val="B6C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3218;p44"/>
            <p:cNvSpPr/>
            <p:nvPr/>
          </p:nvSpPr>
          <p:spPr>
            <a:xfrm>
              <a:off x="1368821" y="2158824"/>
              <a:ext cx="1999478" cy="1053715"/>
            </a:xfrm>
            <a:custGeom>
              <a:avLst/>
              <a:gdLst/>
              <a:ahLst/>
              <a:cxnLst/>
              <a:rect l="l" t="t" r="r" b="b"/>
              <a:pathLst>
                <a:path w="23560" h="12416" extrusionOk="0">
                  <a:moveTo>
                    <a:pt x="22346" y="1"/>
                  </a:moveTo>
                  <a:lnTo>
                    <a:pt x="0" y="1703"/>
                  </a:lnTo>
                  <a:lnTo>
                    <a:pt x="182" y="4646"/>
                  </a:lnTo>
                  <a:lnTo>
                    <a:pt x="9360" y="12415"/>
                  </a:lnTo>
                  <a:lnTo>
                    <a:pt x="22486" y="2275"/>
                  </a:lnTo>
                  <a:cubicBezTo>
                    <a:pt x="23560" y="1270"/>
                    <a:pt x="22346" y="1"/>
                    <a:pt x="22346" y="1"/>
                  </a:cubicBezTo>
                  <a:close/>
                </a:path>
              </a:pathLst>
            </a:custGeom>
            <a:solidFill>
              <a:srgbClr val="026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3219;p44"/>
            <p:cNvSpPr/>
            <p:nvPr/>
          </p:nvSpPr>
          <p:spPr>
            <a:xfrm>
              <a:off x="1368821" y="2303269"/>
              <a:ext cx="810994" cy="909270"/>
            </a:xfrm>
            <a:custGeom>
              <a:avLst/>
              <a:gdLst/>
              <a:ahLst/>
              <a:cxnLst/>
              <a:rect l="l" t="t" r="r" b="b"/>
              <a:pathLst>
                <a:path w="9556" h="10714" extrusionOk="0">
                  <a:moveTo>
                    <a:pt x="0" y="1"/>
                  </a:moveTo>
                  <a:lnTo>
                    <a:pt x="0" y="126"/>
                  </a:lnTo>
                  <a:lnTo>
                    <a:pt x="14" y="335"/>
                  </a:lnTo>
                  <a:lnTo>
                    <a:pt x="28" y="600"/>
                  </a:lnTo>
                  <a:lnTo>
                    <a:pt x="42" y="810"/>
                  </a:lnTo>
                  <a:lnTo>
                    <a:pt x="56" y="1089"/>
                  </a:lnTo>
                  <a:lnTo>
                    <a:pt x="70" y="1298"/>
                  </a:lnTo>
                  <a:lnTo>
                    <a:pt x="84" y="1563"/>
                  </a:lnTo>
                  <a:lnTo>
                    <a:pt x="98" y="1772"/>
                  </a:lnTo>
                  <a:lnTo>
                    <a:pt x="112" y="2051"/>
                  </a:lnTo>
                  <a:lnTo>
                    <a:pt x="126" y="2246"/>
                  </a:lnTo>
                  <a:lnTo>
                    <a:pt x="154" y="2525"/>
                  </a:lnTo>
                  <a:lnTo>
                    <a:pt x="154" y="2735"/>
                  </a:lnTo>
                  <a:lnTo>
                    <a:pt x="154" y="2818"/>
                  </a:lnTo>
                  <a:lnTo>
                    <a:pt x="9346" y="10713"/>
                  </a:lnTo>
                  <a:cubicBezTo>
                    <a:pt x="9374" y="10699"/>
                    <a:pt x="9388" y="10671"/>
                    <a:pt x="9402" y="10643"/>
                  </a:cubicBezTo>
                  <a:cubicBezTo>
                    <a:pt x="9430" y="10602"/>
                    <a:pt x="9444" y="10560"/>
                    <a:pt x="9458" y="10504"/>
                  </a:cubicBezTo>
                  <a:cubicBezTo>
                    <a:pt x="9485" y="10434"/>
                    <a:pt x="9499" y="10365"/>
                    <a:pt x="9513" y="10295"/>
                  </a:cubicBezTo>
                  <a:cubicBezTo>
                    <a:pt x="9513" y="10239"/>
                    <a:pt x="9527" y="10183"/>
                    <a:pt x="9541" y="10113"/>
                  </a:cubicBezTo>
                  <a:cubicBezTo>
                    <a:pt x="9541" y="10058"/>
                    <a:pt x="9555" y="9960"/>
                    <a:pt x="9555" y="9876"/>
                  </a:cubicBezTo>
                  <a:lnTo>
                    <a:pt x="9555" y="9681"/>
                  </a:lnTo>
                  <a:cubicBezTo>
                    <a:pt x="9555" y="9611"/>
                    <a:pt x="9555" y="9500"/>
                    <a:pt x="9541" y="9402"/>
                  </a:cubicBezTo>
                  <a:cubicBezTo>
                    <a:pt x="9541" y="9332"/>
                    <a:pt x="9527" y="9263"/>
                    <a:pt x="9527" y="9193"/>
                  </a:cubicBezTo>
                  <a:cubicBezTo>
                    <a:pt x="9513" y="9123"/>
                    <a:pt x="9499" y="9012"/>
                    <a:pt x="9485" y="8900"/>
                  </a:cubicBezTo>
                  <a:cubicBezTo>
                    <a:pt x="9485" y="8830"/>
                    <a:pt x="9472" y="8760"/>
                    <a:pt x="9458" y="8691"/>
                  </a:cubicBezTo>
                  <a:cubicBezTo>
                    <a:pt x="9444" y="8607"/>
                    <a:pt x="9430" y="8481"/>
                    <a:pt x="9416" y="8384"/>
                  </a:cubicBezTo>
                  <a:cubicBezTo>
                    <a:pt x="9402" y="8300"/>
                    <a:pt x="9388" y="8230"/>
                    <a:pt x="9374" y="8147"/>
                  </a:cubicBezTo>
                  <a:cubicBezTo>
                    <a:pt x="9374" y="8105"/>
                    <a:pt x="9346" y="8063"/>
                    <a:pt x="9346" y="8035"/>
                  </a:cubicBez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3220;p44"/>
            <p:cNvSpPr/>
            <p:nvPr/>
          </p:nvSpPr>
          <p:spPr>
            <a:xfrm>
              <a:off x="1370009" y="2313963"/>
              <a:ext cx="799112" cy="700836"/>
            </a:xfrm>
            <a:custGeom>
              <a:avLst/>
              <a:gdLst/>
              <a:ahLst/>
              <a:cxnLst/>
              <a:rect l="l" t="t" r="r" b="b"/>
              <a:pathLst>
                <a:path w="9416" h="8258" extrusionOk="0">
                  <a:moveTo>
                    <a:pt x="0" y="0"/>
                  </a:moveTo>
                  <a:lnTo>
                    <a:pt x="0" y="209"/>
                  </a:lnTo>
                  <a:lnTo>
                    <a:pt x="9416" y="8258"/>
                  </a:lnTo>
                  <a:cubicBezTo>
                    <a:pt x="9402" y="8174"/>
                    <a:pt x="9388" y="8104"/>
                    <a:pt x="9374" y="8021"/>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3221;p44"/>
            <p:cNvSpPr/>
            <p:nvPr/>
          </p:nvSpPr>
          <p:spPr>
            <a:xfrm>
              <a:off x="1372385" y="2354190"/>
              <a:ext cx="802677" cy="704400"/>
            </a:xfrm>
            <a:custGeom>
              <a:avLst/>
              <a:gdLst/>
              <a:ahLst/>
              <a:cxnLst/>
              <a:rect l="l" t="t" r="r" b="b"/>
              <a:pathLst>
                <a:path w="9458" h="8300" extrusionOk="0">
                  <a:moveTo>
                    <a:pt x="0" y="0"/>
                  </a:moveTo>
                  <a:lnTo>
                    <a:pt x="14" y="210"/>
                  </a:lnTo>
                  <a:lnTo>
                    <a:pt x="9457" y="8300"/>
                  </a:lnTo>
                  <a:cubicBezTo>
                    <a:pt x="9457" y="8230"/>
                    <a:pt x="9443" y="8160"/>
                    <a:pt x="9430" y="8077"/>
                  </a:cubicBezTo>
                  <a:lnTo>
                    <a:pt x="0"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3222;p44"/>
            <p:cNvSpPr/>
            <p:nvPr/>
          </p:nvSpPr>
          <p:spPr>
            <a:xfrm>
              <a:off x="1374761" y="2395605"/>
              <a:ext cx="805053" cy="705673"/>
            </a:xfrm>
            <a:custGeom>
              <a:avLst/>
              <a:gdLst/>
              <a:ahLst/>
              <a:cxnLst/>
              <a:rect l="l" t="t" r="r" b="b"/>
              <a:pathLst>
                <a:path w="9486" h="8315" extrusionOk="0">
                  <a:moveTo>
                    <a:pt x="0" y="1"/>
                  </a:moveTo>
                  <a:lnTo>
                    <a:pt x="14" y="210"/>
                  </a:lnTo>
                  <a:lnTo>
                    <a:pt x="9485" y="8314"/>
                  </a:lnTo>
                  <a:cubicBezTo>
                    <a:pt x="9485" y="8244"/>
                    <a:pt x="9471" y="8175"/>
                    <a:pt x="9471" y="8105"/>
                  </a:cubicBezTo>
                  <a:lnTo>
                    <a:pt x="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3223;p44"/>
            <p:cNvSpPr/>
            <p:nvPr/>
          </p:nvSpPr>
          <p:spPr>
            <a:xfrm>
              <a:off x="1377138" y="2435833"/>
              <a:ext cx="803865" cy="705673"/>
            </a:xfrm>
            <a:custGeom>
              <a:avLst/>
              <a:gdLst/>
              <a:ahLst/>
              <a:cxnLst/>
              <a:rect l="l" t="t" r="r" b="b"/>
              <a:pathLst>
                <a:path w="9472" h="8315" extrusionOk="0">
                  <a:moveTo>
                    <a:pt x="0" y="1"/>
                  </a:moveTo>
                  <a:lnTo>
                    <a:pt x="14" y="210"/>
                  </a:lnTo>
                  <a:lnTo>
                    <a:pt x="9471" y="8314"/>
                  </a:lnTo>
                  <a:lnTo>
                    <a:pt x="9471" y="8119"/>
                  </a:lnTo>
                  <a:lnTo>
                    <a:pt x="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3224;p44"/>
            <p:cNvSpPr/>
            <p:nvPr/>
          </p:nvSpPr>
          <p:spPr>
            <a:xfrm>
              <a:off x="1379429" y="2477333"/>
              <a:ext cx="800385" cy="699648"/>
            </a:xfrm>
            <a:custGeom>
              <a:avLst/>
              <a:gdLst/>
              <a:ahLst/>
              <a:cxnLst/>
              <a:rect l="l" t="t" r="r" b="b"/>
              <a:pathLst>
                <a:path w="9431" h="8244" extrusionOk="0">
                  <a:moveTo>
                    <a:pt x="1" y="0"/>
                  </a:moveTo>
                  <a:lnTo>
                    <a:pt x="15" y="195"/>
                  </a:lnTo>
                  <a:lnTo>
                    <a:pt x="9402" y="8244"/>
                  </a:lnTo>
                  <a:cubicBezTo>
                    <a:pt x="9402" y="8188"/>
                    <a:pt x="9416" y="8132"/>
                    <a:pt x="9430" y="8062"/>
                  </a:cubicBez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3225;p44"/>
            <p:cNvSpPr/>
            <p:nvPr/>
          </p:nvSpPr>
          <p:spPr>
            <a:xfrm>
              <a:off x="1381805" y="2517560"/>
              <a:ext cx="790880" cy="689039"/>
            </a:xfrm>
            <a:custGeom>
              <a:avLst/>
              <a:gdLst/>
              <a:ahLst/>
              <a:cxnLst/>
              <a:rect l="l" t="t" r="r" b="b"/>
              <a:pathLst>
                <a:path w="9319" h="8119" extrusionOk="0">
                  <a:moveTo>
                    <a:pt x="1" y="0"/>
                  </a:moveTo>
                  <a:lnTo>
                    <a:pt x="15" y="210"/>
                  </a:lnTo>
                  <a:lnTo>
                    <a:pt x="9263" y="8118"/>
                  </a:lnTo>
                  <a:cubicBezTo>
                    <a:pt x="9277" y="8077"/>
                    <a:pt x="9305" y="8035"/>
                    <a:pt x="9319" y="7979"/>
                  </a:cubicBez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3226;p44"/>
            <p:cNvSpPr/>
            <p:nvPr/>
          </p:nvSpPr>
          <p:spPr>
            <a:xfrm>
              <a:off x="1368821" y="1730328"/>
              <a:ext cx="1896534" cy="1253748"/>
            </a:xfrm>
            <a:custGeom>
              <a:avLst/>
              <a:gdLst/>
              <a:ahLst/>
              <a:cxnLst/>
              <a:rect l="l" t="t" r="r" b="b"/>
              <a:pathLst>
                <a:path w="22347" h="14773" extrusionOk="0">
                  <a:moveTo>
                    <a:pt x="13879" y="1"/>
                  </a:moveTo>
                  <a:lnTo>
                    <a:pt x="0" y="6752"/>
                  </a:lnTo>
                  <a:lnTo>
                    <a:pt x="9360" y="14772"/>
                  </a:lnTo>
                  <a:lnTo>
                    <a:pt x="22346" y="5050"/>
                  </a:lnTo>
                  <a:lnTo>
                    <a:pt x="13879" y="1"/>
                  </a:lnTo>
                  <a:close/>
                </a:path>
              </a:pathLst>
            </a:custGeom>
            <a:gradFill>
              <a:gsLst>
                <a:gs pos="0">
                  <a:srgbClr val="11E7FF"/>
                </a:gs>
                <a:gs pos="100000">
                  <a:srgbClr val="067B8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3227;p44"/>
            <p:cNvSpPr/>
            <p:nvPr/>
          </p:nvSpPr>
          <p:spPr>
            <a:xfrm>
              <a:off x="1368821" y="1730328"/>
              <a:ext cx="1896534" cy="1253748"/>
            </a:xfrm>
            <a:custGeom>
              <a:avLst/>
              <a:gdLst/>
              <a:ahLst/>
              <a:cxnLst/>
              <a:rect l="l" t="t" r="r" b="b"/>
              <a:pathLst>
                <a:path w="22347" h="14773" extrusionOk="0">
                  <a:moveTo>
                    <a:pt x="13879" y="1"/>
                  </a:moveTo>
                  <a:lnTo>
                    <a:pt x="22234" y="5050"/>
                  </a:lnTo>
                  <a:lnTo>
                    <a:pt x="9402" y="14633"/>
                  </a:lnTo>
                  <a:lnTo>
                    <a:pt x="0" y="6752"/>
                  </a:lnTo>
                  <a:lnTo>
                    <a:pt x="0" y="6752"/>
                  </a:lnTo>
                  <a:lnTo>
                    <a:pt x="9360" y="14772"/>
                  </a:lnTo>
                  <a:lnTo>
                    <a:pt x="22346" y="5050"/>
                  </a:lnTo>
                  <a:lnTo>
                    <a:pt x="13879" y="1"/>
                  </a:lnTo>
                  <a:close/>
                </a:path>
              </a:pathLst>
            </a:custGeom>
            <a:solidFill>
              <a:srgbClr val="05F3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3228;p44"/>
            <p:cNvSpPr/>
            <p:nvPr/>
          </p:nvSpPr>
          <p:spPr>
            <a:xfrm>
              <a:off x="2163097" y="2976864"/>
              <a:ext cx="43961" cy="235677"/>
            </a:xfrm>
            <a:custGeom>
              <a:avLst/>
              <a:gdLst/>
              <a:ahLst/>
              <a:cxnLst/>
              <a:rect l="l" t="t" r="r" b="b"/>
              <a:pathLst>
                <a:path w="518" h="2777" extrusionOk="0">
                  <a:moveTo>
                    <a:pt x="113" y="0"/>
                  </a:moveTo>
                  <a:lnTo>
                    <a:pt x="1" y="84"/>
                  </a:lnTo>
                  <a:cubicBezTo>
                    <a:pt x="461" y="2246"/>
                    <a:pt x="1" y="2776"/>
                    <a:pt x="1" y="2776"/>
                  </a:cubicBezTo>
                  <a:cubicBezTo>
                    <a:pt x="517" y="2204"/>
                    <a:pt x="113" y="1"/>
                    <a:pt x="113" y="0"/>
                  </a:cubicBezTo>
                  <a:close/>
                </a:path>
              </a:pathLst>
            </a:custGeom>
            <a:solidFill>
              <a:srgbClr val="05F3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3229;p44"/>
            <p:cNvSpPr/>
            <p:nvPr/>
          </p:nvSpPr>
          <p:spPr>
            <a:xfrm>
              <a:off x="1819807" y="1903203"/>
              <a:ext cx="918691" cy="606124"/>
            </a:xfrm>
            <a:custGeom>
              <a:avLst/>
              <a:gdLst/>
              <a:ahLst/>
              <a:cxnLst/>
              <a:rect l="l" t="t" r="r" b="b"/>
              <a:pathLst>
                <a:path w="10825" h="7142" extrusionOk="0">
                  <a:moveTo>
                    <a:pt x="8858" y="0"/>
                  </a:moveTo>
                  <a:lnTo>
                    <a:pt x="6710" y="865"/>
                  </a:lnTo>
                  <a:lnTo>
                    <a:pt x="6529" y="2846"/>
                  </a:lnTo>
                  <a:lnTo>
                    <a:pt x="8482" y="3975"/>
                  </a:lnTo>
                  <a:lnTo>
                    <a:pt x="10630" y="3111"/>
                  </a:lnTo>
                  <a:lnTo>
                    <a:pt x="10825" y="1130"/>
                  </a:lnTo>
                  <a:lnTo>
                    <a:pt x="8858" y="0"/>
                  </a:lnTo>
                  <a:close/>
                  <a:moveTo>
                    <a:pt x="1898" y="4868"/>
                  </a:moveTo>
                  <a:lnTo>
                    <a:pt x="1" y="5733"/>
                  </a:lnTo>
                  <a:lnTo>
                    <a:pt x="1605" y="6891"/>
                  </a:lnTo>
                  <a:lnTo>
                    <a:pt x="3837" y="5998"/>
                  </a:lnTo>
                  <a:lnTo>
                    <a:pt x="1898" y="4868"/>
                  </a:lnTo>
                  <a:close/>
                  <a:moveTo>
                    <a:pt x="6334" y="3083"/>
                  </a:moveTo>
                  <a:lnTo>
                    <a:pt x="6152" y="5063"/>
                  </a:lnTo>
                  <a:lnTo>
                    <a:pt x="3837" y="5998"/>
                  </a:lnTo>
                  <a:lnTo>
                    <a:pt x="5817" y="7142"/>
                  </a:lnTo>
                  <a:lnTo>
                    <a:pt x="8007" y="6305"/>
                  </a:lnTo>
                  <a:lnTo>
                    <a:pt x="8356" y="4240"/>
                  </a:lnTo>
                  <a:lnTo>
                    <a:pt x="6334" y="3083"/>
                  </a:lnTo>
                  <a:close/>
                </a:path>
              </a:pathLst>
            </a:custGeom>
            <a:solidFill>
              <a:srgbClr val="B6C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3230;p44"/>
            <p:cNvSpPr/>
            <p:nvPr/>
          </p:nvSpPr>
          <p:spPr>
            <a:xfrm>
              <a:off x="1501384" y="2239364"/>
              <a:ext cx="1720094" cy="1093857"/>
            </a:xfrm>
            <a:custGeom>
              <a:avLst/>
              <a:gdLst/>
              <a:ahLst/>
              <a:cxnLst/>
              <a:rect l="l" t="t" r="r" b="b"/>
              <a:pathLst>
                <a:path w="20268" h="12889" extrusionOk="0">
                  <a:moveTo>
                    <a:pt x="1" y="0"/>
                  </a:moveTo>
                  <a:lnTo>
                    <a:pt x="9318" y="7854"/>
                  </a:lnTo>
                  <a:lnTo>
                    <a:pt x="9904" y="12889"/>
                  </a:lnTo>
                  <a:lnTo>
                    <a:pt x="20268" y="4882"/>
                  </a:lnTo>
                  <a:lnTo>
                    <a:pt x="20268" y="2999"/>
                  </a:lnTo>
                  <a:lnTo>
                    <a:pt x="1"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3231;p44"/>
            <p:cNvSpPr/>
            <p:nvPr/>
          </p:nvSpPr>
          <p:spPr>
            <a:xfrm>
              <a:off x="1358127" y="2006148"/>
              <a:ext cx="1999563" cy="1052442"/>
            </a:xfrm>
            <a:custGeom>
              <a:avLst/>
              <a:gdLst/>
              <a:ahLst/>
              <a:cxnLst/>
              <a:rect l="l" t="t" r="r" b="b"/>
              <a:pathLst>
                <a:path w="23561" h="12401" extrusionOk="0">
                  <a:moveTo>
                    <a:pt x="1214" y="1"/>
                  </a:moveTo>
                  <a:cubicBezTo>
                    <a:pt x="1214" y="1"/>
                    <a:pt x="1" y="1256"/>
                    <a:pt x="1075" y="2260"/>
                  </a:cubicBezTo>
                  <a:lnTo>
                    <a:pt x="12206" y="10853"/>
                  </a:lnTo>
                  <a:lnTo>
                    <a:pt x="14215" y="12401"/>
                  </a:lnTo>
                  <a:lnTo>
                    <a:pt x="14284" y="12345"/>
                  </a:lnTo>
                  <a:lnTo>
                    <a:pt x="23393" y="4645"/>
                  </a:lnTo>
                  <a:lnTo>
                    <a:pt x="23393" y="4520"/>
                  </a:lnTo>
                  <a:lnTo>
                    <a:pt x="23393" y="4422"/>
                  </a:lnTo>
                  <a:lnTo>
                    <a:pt x="23393" y="4213"/>
                  </a:lnTo>
                  <a:lnTo>
                    <a:pt x="23421" y="3948"/>
                  </a:lnTo>
                  <a:lnTo>
                    <a:pt x="23448" y="3725"/>
                  </a:lnTo>
                  <a:lnTo>
                    <a:pt x="23462" y="3460"/>
                  </a:lnTo>
                  <a:lnTo>
                    <a:pt x="23476" y="3251"/>
                  </a:lnTo>
                  <a:lnTo>
                    <a:pt x="23490" y="2972"/>
                  </a:lnTo>
                  <a:lnTo>
                    <a:pt x="23504" y="2776"/>
                  </a:lnTo>
                  <a:lnTo>
                    <a:pt x="23518" y="2553"/>
                  </a:lnTo>
                  <a:lnTo>
                    <a:pt x="23518" y="2497"/>
                  </a:lnTo>
                  <a:lnTo>
                    <a:pt x="23518" y="2414"/>
                  </a:lnTo>
                  <a:lnTo>
                    <a:pt x="23518" y="2288"/>
                  </a:lnTo>
                  <a:lnTo>
                    <a:pt x="23546" y="2009"/>
                  </a:lnTo>
                  <a:lnTo>
                    <a:pt x="23546" y="1814"/>
                  </a:lnTo>
                  <a:lnTo>
                    <a:pt x="23560" y="1688"/>
                  </a:lnTo>
                  <a:lnTo>
                    <a:pt x="16474" y="1172"/>
                  </a:lnTo>
                  <a:lnTo>
                    <a:pt x="11969" y="824"/>
                  </a:lnTo>
                  <a:lnTo>
                    <a:pt x="10755" y="726"/>
                  </a:lnTo>
                  <a:lnTo>
                    <a:pt x="10225" y="684"/>
                  </a:lnTo>
                  <a:lnTo>
                    <a:pt x="8802" y="572"/>
                  </a:lnTo>
                  <a:lnTo>
                    <a:pt x="7840" y="503"/>
                  </a:lnTo>
                  <a:lnTo>
                    <a:pt x="1340" y="15"/>
                  </a:lnTo>
                  <a:lnTo>
                    <a:pt x="1214" y="1"/>
                  </a:ln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3232;p44"/>
            <p:cNvSpPr/>
            <p:nvPr/>
          </p:nvSpPr>
          <p:spPr>
            <a:xfrm>
              <a:off x="2545511" y="2149404"/>
              <a:ext cx="812182" cy="909186"/>
            </a:xfrm>
            <a:custGeom>
              <a:avLst/>
              <a:gdLst/>
              <a:ahLst/>
              <a:cxnLst/>
              <a:rect l="l" t="t" r="r" b="b"/>
              <a:pathLst>
                <a:path w="9570" h="10713" extrusionOk="0">
                  <a:moveTo>
                    <a:pt x="9569" y="0"/>
                  </a:moveTo>
                  <a:lnTo>
                    <a:pt x="210" y="8035"/>
                  </a:lnTo>
                  <a:cubicBezTo>
                    <a:pt x="210" y="8077"/>
                    <a:pt x="196" y="8118"/>
                    <a:pt x="196" y="8160"/>
                  </a:cubicBezTo>
                  <a:cubicBezTo>
                    <a:pt x="182" y="8230"/>
                    <a:pt x="168" y="8314"/>
                    <a:pt x="154" y="8383"/>
                  </a:cubicBezTo>
                  <a:cubicBezTo>
                    <a:pt x="126" y="8495"/>
                    <a:pt x="112" y="8607"/>
                    <a:pt x="98" y="8690"/>
                  </a:cubicBezTo>
                  <a:cubicBezTo>
                    <a:pt x="84" y="8760"/>
                    <a:pt x="84" y="8844"/>
                    <a:pt x="70" y="8914"/>
                  </a:cubicBezTo>
                  <a:cubicBezTo>
                    <a:pt x="56" y="9011"/>
                    <a:pt x="42" y="9123"/>
                    <a:pt x="42" y="9193"/>
                  </a:cubicBezTo>
                  <a:cubicBezTo>
                    <a:pt x="28" y="9276"/>
                    <a:pt x="14" y="9346"/>
                    <a:pt x="14" y="9402"/>
                  </a:cubicBezTo>
                  <a:cubicBezTo>
                    <a:pt x="0" y="9499"/>
                    <a:pt x="0" y="9611"/>
                    <a:pt x="0" y="9681"/>
                  </a:cubicBezTo>
                  <a:lnTo>
                    <a:pt x="0" y="9876"/>
                  </a:lnTo>
                  <a:cubicBezTo>
                    <a:pt x="14" y="9974"/>
                    <a:pt x="14" y="10057"/>
                    <a:pt x="14" y="10127"/>
                  </a:cubicBezTo>
                  <a:cubicBezTo>
                    <a:pt x="28" y="10183"/>
                    <a:pt x="42" y="10239"/>
                    <a:pt x="42" y="10294"/>
                  </a:cubicBezTo>
                  <a:cubicBezTo>
                    <a:pt x="56" y="10364"/>
                    <a:pt x="70" y="10448"/>
                    <a:pt x="98" y="10518"/>
                  </a:cubicBezTo>
                  <a:cubicBezTo>
                    <a:pt x="112" y="10559"/>
                    <a:pt x="140" y="10601"/>
                    <a:pt x="154" y="10657"/>
                  </a:cubicBezTo>
                  <a:cubicBezTo>
                    <a:pt x="168" y="10671"/>
                    <a:pt x="196" y="10699"/>
                    <a:pt x="210" y="10713"/>
                  </a:cubicBezTo>
                  <a:lnTo>
                    <a:pt x="9402" y="2818"/>
                  </a:lnTo>
                  <a:lnTo>
                    <a:pt x="9402" y="2734"/>
                  </a:lnTo>
                  <a:lnTo>
                    <a:pt x="9416" y="2525"/>
                  </a:lnTo>
                  <a:lnTo>
                    <a:pt x="9430" y="2260"/>
                  </a:lnTo>
                  <a:lnTo>
                    <a:pt x="9444" y="2051"/>
                  </a:lnTo>
                  <a:lnTo>
                    <a:pt x="9457" y="1772"/>
                  </a:lnTo>
                  <a:lnTo>
                    <a:pt x="9471" y="1563"/>
                  </a:lnTo>
                  <a:lnTo>
                    <a:pt x="9485" y="1298"/>
                  </a:lnTo>
                  <a:lnTo>
                    <a:pt x="9499" y="1088"/>
                  </a:lnTo>
                  <a:lnTo>
                    <a:pt x="9513" y="809"/>
                  </a:lnTo>
                  <a:lnTo>
                    <a:pt x="9527" y="600"/>
                  </a:lnTo>
                  <a:lnTo>
                    <a:pt x="9555" y="335"/>
                  </a:lnTo>
                  <a:lnTo>
                    <a:pt x="9555" y="126"/>
                  </a:lnTo>
                  <a:lnTo>
                    <a:pt x="95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3233;p44"/>
            <p:cNvSpPr/>
            <p:nvPr/>
          </p:nvSpPr>
          <p:spPr>
            <a:xfrm>
              <a:off x="2558496" y="2160013"/>
              <a:ext cx="798009" cy="700921"/>
            </a:xfrm>
            <a:custGeom>
              <a:avLst/>
              <a:gdLst/>
              <a:ahLst/>
              <a:cxnLst/>
              <a:rect l="l" t="t" r="r" b="b"/>
              <a:pathLst>
                <a:path w="9403" h="8259" extrusionOk="0">
                  <a:moveTo>
                    <a:pt x="9402" y="1"/>
                  </a:moveTo>
                  <a:lnTo>
                    <a:pt x="29" y="8035"/>
                  </a:lnTo>
                  <a:cubicBezTo>
                    <a:pt x="15" y="8119"/>
                    <a:pt x="1" y="8189"/>
                    <a:pt x="1" y="8258"/>
                  </a:cubicBezTo>
                  <a:lnTo>
                    <a:pt x="9402" y="210"/>
                  </a:lnTo>
                  <a:lnTo>
                    <a:pt x="9402"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3234;p44"/>
            <p:cNvSpPr/>
            <p:nvPr/>
          </p:nvSpPr>
          <p:spPr>
            <a:xfrm>
              <a:off x="2551452" y="2201513"/>
              <a:ext cx="802677" cy="704400"/>
            </a:xfrm>
            <a:custGeom>
              <a:avLst/>
              <a:gdLst/>
              <a:ahLst/>
              <a:cxnLst/>
              <a:rect l="l" t="t" r="r" b="b"/>
              <a:pathLst>
                <a:path w="9458" h="8300" extrusionOk="0">
                  <a:moveTo>
                    <a:pt x="9457" y="0"/>
                  </a:moveTo>
                  <a:lnTo>
                    <a:pt x="28" y="8076"/>
                  </a:lnTo>
                  <a:cubicBezTo>
                    <a:pt x="14" y="8146"/>
                    <a:pt x="0" y="8230"/>
                    <a:pt x="0" y="8300"/>
                  </a:cubicBezTo>
                  <a:lnTo>
                    <a:pt x="9443" y="195"/>
                  </a:lnTo>
                  <a:lnTo>
                    <a:pt x="9457"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3235;p44"/>
            <p:cNvSpPr/>
            <p:nvPr/>
          </p:nvSpPr>
          <p:spPr>
            <a:xfrm>
              <a:off x="2546699" y="2241740"/>
              <a:ext cx="805053" cy="705588"/>
            </a:xfrm>
            <a:custGeom>
              <a:avLst/>
              <a:gdLst/>
              <a:ahLst/>
              <a:cxnLst/>
              <a:rect l="l" t="t" r="r" b="b"/>
              <a:pathLst>
                <a:path w="9486" h="8314" extrusionOk="0">
                  <a:moveTo>
                    <a:pt x="9485" y="0"/>
                  </a:moveTo>
                  <a:lnTo>
                    <a:pt x="14" y="8105"/>
                  </a:lnTo>
                  <a:cubicBezTo>
                    <a:pt x="0" y="8174"/>
                    <a:pt x="0" y="8258"/>
                    <a:pt x="0" y="8314"/>
                  </a:cubicBezTo>
                  <a:lnTo>
                    <a:pt x="9471" y="210"/>
                  </a:lnTo>
                  <a:lnTo>
                    <a:pt x="9485"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3236;p44"/>
            <p:cNvSpPr/>
            <p:nvPr/>
          </p:nvSpPr>
          <p:spPr>
            <a:xfrm>
              <a:off x="2546699" y="2283156"/>
              <a:ext cx="802677" cy="704400"/>
            </a:xfrm>
            <a:custGeom>
              <a:avLst/>
              <a:gdLst/>
              <a:ahLst/>
              <a:cxnLst/>
              <a:rect l="l" t="t" r="r" b="b"/>
              <a:pathLst>
                <a:path w="9458" h="8300" extrusionOk="0">
                  <a:moveTo>
                    <a:pt x="9457" y="1"/>
                  </a:moveTo>
                  <a:lnTo>
                    <a:pt x="0" y="8105"/>
                  </a:lnTo>
                  <a:lnTo>
                    <a:pt x="0" y="8300"/>
                  </a:lnTo>
                  <a:lnTo>
                    <a:pt x="9443" y="196"/>
                  </a:lnTo>
                  <a:lnTo>
                    <a:pt x="9457"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3237;p44"/>
            <p:cNvSpPr/>
            <p:nvPr/>
          </p:nvSpPr>
          <p:spPr>
            <a:xfrm>
              <a:off x="2546699" y="2323383"/>
              <a:ext cx="800301" cy="699733"/>
            </a:xfrm>
            <a:custGeom>
              <a:avLst/>
              <a:gdLst/>
              <a:ahLst/>
              <a:cxnLst/>
              <a:rect l="l" t="t" r="r" b="b"/>
              <a:pathLst>
                <a:path w="9430" h="8245" extrusionOk="0">
                  <a:moveTo>
                    <a:pt x="9430" y="1"/>
                  </a:moveTo>
                  <a:lnTo>
                    <a:pt x="0" y="8077"/>
                  </a:lnTo>
                  <a:cubicBezTo>
                    <a:pt x="14" y="8133"/>
                    <a:pt x="28" y="8189"/>
                    <a:pt x="28" y="8244"/>
                  </a:cubicBezTo>
                  <a:lnTo>
                    <a:pt x="9416" y="210"/>
                  </a:lnTo>
                  <a:lnTo>
                    <a:pt x="9430"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3238;p44"/>
            <p:cNvSpPr/>
            <p:nvPr/>
          </p:nvSpPr>
          <p:spPr>
            <a:xfrm>
              <a:off x="2553743" y="2363695"/>
              <a:ext cx="790880" cy="690227"/>
            </a:xfrm>
            <a:custGeom>
              <a:avLst/>
              <a:gdLst/>
              <a:ahLst/>
              <a:cxnLst/>
              <a:rect l="l" t="t" r="r" b="b"/>
              <a:pathLst>
                <a:path w="9319" h="8133" extrusionOk="0">
                  <a:moveTo>
                    <a:pt x="9319" y="0"/>
                  </a:moveTo>
                  <a:lnTo>
                    <a:pt x="1" y="7993"/>
                  </a:lnTo>
                  <a:cubicBezTo>
                    <a:pt x="15" y="8034"/>
                    <a:pt x="43" y="8076"/>
                    <a:pt x="57" y="8132"/>
                  </a:cubicBezTo>
                  <a:lnTo>
                    <a:pt x="9305" y="209"/>
                  </a:lnTo>
                  <a:lnTo>
                    <a:pt x="9319"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3239;p44"/>
            <p:cNvSpPr/>
            <p:nvPr/>
          </p:nvSpPr>
          <p:spPr>
            <a:xfrm>
              <a:off x="1461157" y="1576463"/>
              <a:ext cx="1896534" cy="1254851"/>
            </a:xfrm>
            <a:custGeom>
              <a:avLst/>
              <a:gdLst/>
              <a:ahLst/>
              <a:cxnLst/>
              <a:rect l="l" t="t" r="r" b="b"/>
              <a:pathLst>
                <a:path w="22347" h="14786" extrusionOk="0">
                  <a:moveTo>
                    <a:pt x="8467" y="0"/>
                  </a:moveTo>
                  <a:lnTo>
                    <a:pt x="0" y="5050"/>
                  </a:lnTo>
                  <a:lnTo>
                    <a:pt x="12987" y="14786"/>
                  </a:lnTo>
                  <a:lnTo>
                    <a:pt x="22346" y="6751"/>
                  </a:lnTo>
                  <a:lnTo>
                    <a:pt x="8467" y="0"/>
                  </a:ln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3240;p44"/>
            <p:cNvSpPr/>
            <p:nvPr/>
          </p:nvSpPr>
          <p:spPr>
            <a:xfrm>
              <a:off x="1461157" y="1576463"/>
              <a:ext cx="1896534" cy="1254851"/>
            </a:xfrm>
            <a:custGeom>
              <a:avLst/>
              <a:gdLst/>
              <a:ahLst/>
              <a:cxnLst/>
              <a:rect l="l" t="t" r="r" b="b"/>
              <a:pathLst>
                <a:path w="22347" h="14786" extrusionOk="0">
                  <a:moveTo>
                    <a:pt x="8467" y="0"/>
                  </a:moveTo>
                  <a:lnTo>
                    <a:pt x="0" y="5050"/>
                  </a:lnTo>
                  <a:lnTo>
                    <a:pt x="12987" y="14786"/>
                  </a:lnTo>
                  <a:lnTo>
                    <a:pt x="22346" y="6751"/>
                  </a:lnTo>
                  <a:lnTo>
                    <a:pt x="22346" y="6751"/>
                  </a:lnTo>
                  <a:lnTo>
                    <a:pt x="12945" y="14646"/>
                  </a:lnTo>
                  <a:lnTo>
                    <a:pt x="112" y="5050"/>
                  </a:lnTo>
                  <a:lnTo>
                    <a:pt x="8467" y="0"/>
                  </a:lnTo>
                  <a:close/>
                </a:path>
              </a:pathLst>
            </a:custGeom>
            <a:solidFill>
              <a:srgbClr val="D94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3241;p44"/>
            <p:cNvSpPr/>
            <p:nvPr/>
          </p:nvSpPr>
          <p:spPr>
            <a:xfrm>
              <a:off x="2519457" y="2824187"/>
              <a:ext cx="43876" cy="234404"/>
            </a:xfrm>
            <a:custGeom>
              <a:avLst/>
              <a:gdLst/>
              <a:ahLst/>
              <a:cxnLst/>
              <a:rect l="l" t="t" r="r" b="b"/>
              <a:pathLst>
                <a:path w="517" h="2762" extrusionOk="0">
                  <a:moveTo>
                    <a:pt x="405" y="0"/>
                  </a:moveTo>
                  <a:cubicBezTo>
                    <a:pt x="405" y="0"/>
                    <a:pt x="0" y="2204"/>
                    <a:pt x="517" y="2762"/>
                  </a:cubicBezTo>
                  <a:cubicBezTo>
                    <a:pt x="517" y="2762"/>
                    <a:pt x="56" y="2246"/>
                    <a:pt x="517" y="84"/>
                  </a:cubicBezTo>
                  <a:lnTo>
                    <a:pt x="405" y="0"/>
                  </a:lnTo>
                  <a:close/>
                </a:path>
              </a:pathLst>
            </a:custGeom>
            <a:solidFill>
              <a:srgbClr val="D94B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3242;p44"/>
            <p:cNvSpPr/>
            <p:nvPr/>
          </p:nvSpPr>
          <p:spPr>
            <a:xfrm>
              <a:off x="1958312" y="1723199"/>
              <a:ext cx="987348" cy="900953"/>
            </a:xfrm>
            <a:custGeom>
              <a:avLst/>
              <a:gdLst/>
              <a:ahLst/>
              <a:cxnLst/>
              <a:rect l="l" t="t" r="r" b="b"/>
              <a:pathLst>
                <a:path w="11634" h="10616" extrusionOk="0">
                  <a:moveTo>
                    <a:pt x="2316" y="308"/>
                  </a:moveTo>
                  <a:lnTo>
                    <a:pt x="4464" y="1173"/>
                  </a:lnTo>
                  <a:lnTo>
                    <a:pt x="4646" y="3153"/>
                  </a:lnTo>
                  <a:lnTo>
                    <a:pt x="2679" y="4283"/>
                  </a:lnTo>
                  <a:lnTo>
                    <a:pt x="545" y="3418"/>
                  </a:lnTo>
                  <a:lnTo>
                    <a:pt x="350" y="1438"/>
                  </a:lnTo>
                  <a:lnTo>
                    <a:pt x="2316" y="308"/>
                  </a:lnTo>
                  <a:close/>
                  <a:moveTo>
                    <a:pt x="4841" y="3390"/>
                  </a:moveTo>
                  <a:lnTo>
                    <a:pt x="5022" y="5371"/>
                  </a:lnTo>
                  <a:lnTo>
                    <a:pt x="7338" y="6306"/>
                  </a:lnTo>
                  <a:lnTo>
                    <a:pt x="9291" y="5190"/>
                  </a:lnTo>
                  <a:lnTo>
                    <a:pt x="11188" y="6041"/>
                  </a:lnTo>
                  <a:lnTo>
                    <a:pt x="9570" y="7198"/>
                  </a:lnTo>
                  <a:lnTo>
                    <a:pt x="7338" y="6306"/>
                  </a:lnTo>
                  <a:lnTo>
                    <a:pt x="5357" y="7449"/>
                  </a:lnTo>
                  <a:lnTo>
                    <a:pt x="3181" y="6613"/>
                  </a:lnTo>
                  <a:lnTo>
                    <a:pt x="2832" y="4548"/>
                  </a:lnTo>
                  <a:lnTo>
                    <a:pt x="4841" y="3390"/>
                  </a:lnTo>
                  <a:close/>
                  <a:moveTo>
                    <a:pt x="2288" y="1"/>
                  </a:moveTo>
                  <a:lnTo>
                    <a:pt x="1" y="1312"/>
                  </a:lnTo>
                  <a:lnTo>
                    <a:pt x="224" y="3614"/>
                  </a:lnTo>
                  <a:lnTo>
                    <a:pt x="2526" y="4548"/>
                  </a:lnTo>
                  <a:lnTo>
                    <a:pt x="3000" y="6808"/>
                  </a:lnTo>
                  <a:lnTo>
                    <a:pt x="5232" y="7617"/>
                  </a:lnTo>
                  <a:lnTo>
                    <a:pt x="5427" y="9681"/>
                  </a:lnTo>
                  <a:lnTo>
                    <a:pt x="7742" y="10616"/>
                  </a:lnTo>
                  <a:lnTo>
                    <a:pt x="9862" y="9402"/>
                  </a:lnTo>
                  <a:lnTo>
                    <a:pt x="9667" y="7366"/>
                  </a:lnTo>
                  <a:lnTo>
                    <a:pt x="11634" y="6013"/>
                  </a:lnTo>
                  <a:lnTo>
                    <a:pt x="9444" y="4981"/>
                  </a:lnTo>
                  <a:lnTo>
                    <a:pt x="9263" y="2944"/>
                  </a:lnTo>
                  <a:lnTo>
                    <a:pt x="6947" y="2009"/>
                  </a:lnTo>
                  <a:lnTo>
                    <a:pt x="4980" y="3139"/>
                  </a:lnTo>
                  <a:lnTo>
                    <a:pt x="4785" y="991"/>
                  </a:lnTo>
                  <a:lnTo>
                    <a:pt x="2288" y="1"/>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3243;p44"/>
            <p:cNvSpPr/>
            <p:nvPr/>
          </p:nvSpPr>
          <p:spPr>
            <a:xfrm>
              <a:off x="1358127" y="2006148"/>
              <a:ext cx="1034705" cy="921067"/>
            </a:xfrm>
            <a:custGeom>
              <a:avLst/>
              <a:gdLst/>
              <a:ahLst/>
              <a:cxnLst/>
              <a:rect l="l" t="t" r="r" b="b"/>
              <a:pathLst>
                <a:path w="12192" h="10853" extrusionOk="0">
                  <a:moveTo>
                    <a:pt x="1214" y="1"/>
                  </a:moveTo>
                  <a:cubicBezTo>
                    <a:pt x="1214" y="1"/>
                    <a:pt x="1" y="1256"/>
                    <a:pt x="1075" y="2260"/>
                  </a:cubicBezTo>
                  <a:lnTo>
                    <a:pt x="12192" y="10853"/>
                  </a:lnTo>
                  <a:cubicBezTo>
                    <a:pt x="8021" y="7184"/>
                    <a:pt x="1340" y="126"/>
                    <a:pt x="1214"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3244;p44"/>
            <p:cNvSpPr/>
            <p:nvPr/>
          </p:nvSpPr>
          <p:spPr>
            <a:xfrm>
              <a:off x="2647267" y="2380244"/>
              <a:ext cx="521002" cy="466517"/>
            </a:xfrm>
            <a:custGeom>
              <a:avLst/>
              <a:gdLst/>
              <a:ahLst/>
              <a:cxnLst/>
              <a:rect l="l" t="t" r="r" b="b"/>
              <a:pathLst>
                <a:path w="6139" h="5497" extrusionOk="0">
                  <a:moveTo>
                    <a:pt x="210" y="0"/>
                  </a:moveTo>
                  <a:lnTo>
                    <a:pt x="1" y="237"/>
                  </a:lnTo>
                  <a:lnTo>
                    <a:pt x="5929" y="5496"/>
                  </a:lnTo>
                  <a:lnTo>
                    <a:pt x="6138" y="5245"/>
                  </a:lnTo>
                  <a:lnTo>
                    <a:pt x="2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3245;p44"/>
            <p:cNvSpPr/>
            <p:nvPr/>
          </p:nvSpPr>
          <p:spPr>
            <a:xfrm>
              <a:off x="2433061" y="2181060"/>
              <a:ext cx="428581" cy="397519"/>
            </a:xfrm>
            <a:custGeom>
              <a:avLst/>
              <a:gdLst/>
              <a:ahLst/>
              <a:cxnLst/>
              <a:rect l="l" t="t" r="r" b="b"/>
              <a:pathLst>
                <a:path w="5050" h="4684" extrusionOk="0">
                  <a:moveTo>
                    <a:pt x="2531" y="0"/>
                  </a:moveTo>
                  <a:cubicBezTo>
                    <a:pt x="1412" y="0"/>
                    <a:pt x="424" y="803"/>
                    <a:pt x="223" y="1943"/>
                  </a:cubicBezTo>
                  <a:cubicBezTo>
                    <a:pt x="0" y="3212"/>
                    <a:pt x="851" y="4426"/>
                    <a:pt x="2120" y="4649"/>
                  </a:cubicBezTo>
                  <a:cubicBezTo>
                    <a:pt x="2257" y="4673"/>
                    <a:pt x="2392" y="4684"/>
                    <a:pt x="2525" y="4684"/>
                  </a:cubicBezTo>
                  <a:cubicBezTo>
                    <a:pt x="3647" y="4684"/>
                    <a:pt x="4627" y="3873"/>
                    <a:pt x="4826" y="2738"/>
                  </a:cubicBezTo>
                  <a:cubicBezTo>
                    <a:pt x="5050" y="1469"/>
                    <a:pt x="4199" y="255"/>
                    <a:pt x="2915" y="32"/>
                  </a:cubicBezTo>
                  <a:cubicBezTo>
                    <a:pt x="2786" y="11"/>
                    <a:pt x="2658" y="0"/>
                    <a:pt x="2531" y="0"/>
                  </a:cubicBezTo>
                  <a:close/>
                </a:path>
              </a:pathLst>
            </a:custGeom>
            <a:gradFill>
              <a:gsLst>
                <a:gs pos="0">
                  <a:srgbClr val="7BFB19"/>
                </a:gs>
                <a:gs pos="100000">
                  <a:srgbClr val="40880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3246;p44"/>
            <p:cNvSpPr/>
            <p:nvPr/>
          </p:nvSpPr>
          <p:spPr>
            <a:xfrm>
              <a:off x="2418294" y="2179532"/>
              <a:ext cx="398368" cy="398877"/>
            </a:xfrm>
            <a:custGeom>
              <a:avLst/>
              <a:gdLst/>
              <a:ahLst/>
              <a:cxnLst/>
              <a:rect l="l" t="t" r="r" b="b"/>
              <a:pathLst>
                <a:path w="4694" h="4700" extrusionOk="0">
                  <a:moveTo>
                    <a:pt x="2702" y="1"/>
                  </a:moveTo>
                  <a:cubicBezTo>
                    <a:pt x="1250" y="1"/>
                    <a:pt x="0" y="1404"/>
                    <a:pt x="439" y="2979"/>
                  </a:cubicBezTo>
                  <a:cubicBezTo>
                    <a:pt x="748" y="4095"/>
                    <a:pt x="1726" y="4699"/>
                    <a:pt x="2713" y="4699"/>
                  </a:cubicBezTo>
                  <a:cubicBezTo>
                    <a:pt x="3466" y="4699"/>
                    <a:pt x="4223" y="4349"/>
                    <a:pt x="4694" y="3607"/>
                  </a:cubicBezTo>
                  <a:lnTo>
                    <a:pt x="4694" y="3607"/>
                  </a:lnTo>
                  <a:cubicBezTo>
                    <a:pt x="4682" y="3618"/>
                    <a:pt x="4581" y="3717"/>
                    <a:pt x="4387" y="3717"/>
                  </a:cubicBezTo>
                  <a:cubicBezTo>
                    <a:pt x="4104" y="3717"/>
                    <a:pt x="3623" y="3506"/>
                    <a:pt x="2936" y="2505"/>
                  </a:cubicBezTo>
                  <a:cubicBezTo>
                    <a:pt x="1750" y="775"/>
                    <a:pt x="3759" y="259"/>
                    <a:pt x="3759" y="259"/>
                  </a:cubicBezTo>
                  <a:cubicBezTo>
                    <a:pt x="3409" y="81"/>
                    <a:pt x="3049" y="1"/>
                    <a:pt x="2702" y="1"/>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3247;p44"/>
            <p:cNvSpPr/>
            <p:nvPr/>
          </p:nvSpPr>
          <p:spPr>
            <a:xfrm>
              <a:off x="2412948" y="2180211"/>
              <a:ext cx="364676" cy="398198"/>
            </a:xfrm>
            <a:custGeom>
              <a:avLst/>
              <a:gdLst/>
              <a:ahLst/>
              <a:cxnLst/>
              <a:rect l="l" t="t" r="r" b="b"/>
              <a:pathLst>
                <a:path w="4297" h="4692" extrusionOk="0">
                  <a:moveTo>
                    <a:pt x="2762" y="0"/>
                  </a:moveTo>
                  <a:cubicBezTo>
                    <a:pt x="1130" y="0"/>
                    <a:pt x="0" y="1632"/>
                    <a:pt x="558" y="3152"/>
                  </a:cubicBezTo>
                  <a:cubicBezTo>
                    <a:pt x="923" y="4132"/>
                    <a:pt x="1840" y="4691"/>
                    <a:pt x="2778" y="4691"/>
                  </a:cubicBezTo>
                  <a:cubicBezTo>
                    <a:pt x="3310" y="4691"/>
                    <a:pt x="3848" y="4512"/>
                    <a:pt x="4296" y="4129"/>
                  </a:cubicBezTo>
                  <a:lnTo>
                    <a:pt x="4296" y="4129"/>
                  </a:lnTo>
                  <a:cubicBezTo>
                    <a:pt x="4288" y="4134"/>
                    <a:pt x="4267" y="4144"/>
                    <a:pt x="4229" y="4144"/>
                  </a:cubicBezTo>
                  <a:cubicBezTo>
                    <a:pt x="4072" y="4144"/>
                    <a:pt x="3620" y="3981"/>
                    <a:pt x="2511" y="2692"/>
                  </a:cubicBezTo>
                  <a:cubicBezTo>
                    <a:pt x="1046" y="990"/>
                    <a:pt x="3125" y="28"/>
                    <a:pt x="3125" y="28"/>
                  </a:cubicBezTo>
                  <a:cubicBezTo>
                    <a:pt x="3013" y="14"/>
                    <a:pt x="2887" y="0"/>
                    <a:pt x="2762" y="0"/>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3248;p44"/>
            <p:cNvSpPr/>
            <p:nvPr/>
          </p:nvSpPr>
          <p:spPr>
            <a:xfrm>
              <a:off x="2418803" y="2186067"/>
              <a:ext cx="324448" cy="392852"/>
            </a:xfrm>
            <a:custGeom>
              <a:avLst/>
              <a:gdLst/>
              <a:ahLst/>
              <a:cxnLst/>
              <a:rect l="l" t="t" r="r" b="b"/>
              <a:pathLst>
                <a:path w="3823" h="4629" extrusionOk="0">
                  <a:moveTo>
                    <a:pt x="2149" y="1"/>
                  </a:moveTo>
                  <a:cubicBezTo>
                    <a:pt x="768" y="322"/>
                    <a:pt x="1" y="1800"/>
                    <a:pt x="503" y="3125"/>
                  </a:cubicBezTo>
                  <a:cubicBezTo>
                    <a:pt x="860" y="4068"/>
                    <a:pt x="1753" y="4629"/>
                    <a:pt x="2691" y="4629"/>
                  </a:cubicBezTo>
                  <a:cubicBezTo>
                    <a:pt x="3072" y="4629"/>
                    <a:pt x="3460" y="4536"/>
                    <a:pt x="3823" y="4339"/>
                  </a:cubicBezTo>
                  <a:cubicBezTo>
                    <a:pt x="3823" y="4339"/>
                    <a:pt x="3502" y="4227"/>
                    <a:pt x="2470" y="3404"/>
                  </a:cubicBezTo>
                  <a:cubicBezTo>
                    <a:pt x="377" y="1744"/>
                    <a:pt x="2149" y="1"/>
                    <a:pt x="2149"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3249;p44"/>
            <p:cNvSpPr/>
            <p:nvPr/>
          </p:nvSpPr>
          <p:spPr>
            <a:xfrm>
              <a:off x="2749108" y="2289860"/>
              <a:ext cx="71289" cy="57880"/>
            </a:xfrm>
            <a:custGeom>
              <a:avLst/>
              <a:gdLst/>
              <a:ahLst/>
              <a:cxnLst/>
              <a:rect l="l" t="t" r="r" b="b"/>
              <a:pathLst>
                <a:path w="840" h="682" extrusionOk="0">
                  <a:moveTo>
                    <a:pt x="410" y="1"/>
                  </a:moveTo>
                  <a:cubicBezTo>
                    <a:pt x="357" y="1"/>
                    <a:pt x="303" y="11"/>
                    <a:pt x="252" y="33"/>
                  </a:cubicBezTo>
                  <a:cubicBezTo>
                    <a:pt x="0" y="173"/>
                    <a:pt x="42" y="549"/>
                    <a:pt x="307" y="661"/>
                  </a:cubicBezTo>
                  <a:cubicBezTo>
                    <a:pt x="348" y="675"/>
                    <a:pt x="388" y="682"/>
                    <a:pt x="427" y="682"/>
                  </a:cubicBezTo>
                  <a:cubicBezTo>
                    <a:pt x="656" y="682"/>
                    <a:pt x="839" y="453"/>
                    <a:pt x="768" y="214"/>
                  </a:cubicBezTo>
                  <a:cubicBezTo>
                    <a:pt x="696" y="81"/>
                    <a:pt x="556" y="1"/>
                    <a:pt x="410"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3250;p44"/>
            <p:cNvSpPr/>
            <p:nvPr/>
          </p:nvSpPr>
          <p:spPr>
            <a:xfrm>
              <a:off x="2488650" y="2872646"/>
              <a:ext cx="672490" cy="62887"/>
            </a:xfrm>
            <a:custGeom>
              <a:avLst/>
              <a:gdLst/>
              <a:ahLst/>
              <a:cxnLst/>
              <a:rect l="l" t="t" r="r" b="b"/>
              <a:pathLst>
                <a:path w="7924" h="741" extrusionOk="0">
                  <a:moveTo>
                    <a:pt x="15" y="1"/>
                  </a:moveTo>
                  <a:lnTo>
                    <a:pt x="1" y="322"/>
                  </a:lnTo>
                  <a:lnTo>
                    <a:pt x="7910" y="740"/>
                  </a:lnTo>
                  <a:lnTo>
                    <a:pt x="7924" y="419"/>
                  </a:lnTo>
                  <a:lnTo>
                    <a:pt x="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3251;p44"/>
            <p:cNvSpPr/>
            <p:nvPr/>
          </p:nvSpPr>
          <p:spPr>
            <a:xfrm>
              <a:off x="2299310" y="2717593"/>
              <a:ext cx="348042" cy="348126"/>
            </a:xfrm>
            <a:custGeom>
              <a:avLst/>
              <a:gdLst/>
              <a:ahLst/>
              <a:cxnLst/>
              <a:rect l="l" t="t" r="r" b="b"/>
              <a:pathLst>
                <a:path w="4101" h="4102" extrusionOk="0">
                  <a:moveTo>
                    <a:pt x="2050" y="1"/>
                  </a:moveTo>
                  <a:cubicBezTo>
                    <a:pt x="921" y="1"/>
                    <a:pt x="0" y="921"/>
                    <a:pt x="0" y="2051"/>
                  </a:cubicBezTo>
                  <a:cubicBezTo>
                    <a:pt x="0" y="3181"/>
                    <a:pt x="921" y="4102"/>
                    <a:pt x="2050" y="4102"/>
                  </a:cubicBezTo>
                  <a:cubicBezTo>
                    <a:pt x="3180" y="4102"/>
                    <a:pt x="4101" y="3181"/>
                    <a:pt x="4101" y="2051"/>
                  </a:cubicBezTo>
                  <a:cubicBezTo>
                    <a:pt x="4101" y="921"/>
                    <a:pt x="3180" y="1"/>
                    <a:pt x="2050" y="1"/>
                  </a:cubicBezTo>
                  <a:close/>
                </a:path>
              </a:pathLst>
            </a:custGeom>
            <a:gradFill>
              <a:gsLst>
                <a:gs pos="0">
                  <a:srgbClr val="FFBA42"/>
                </a:gs>
                <a:gs pos="100000">
                  <a:srgbClr val="B877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3252;p44"/>
            <p:cNvSpPr/>
            <p:nvPr/>
          </p:nvSpPr>
          <p:spPr>
            <a:xfrm>
              <a:off x="2229718" y="2751965"/>
              <a:ext cx="282694" cy="315198"/>
            </a:xfrm>
            <a:custGeom>
              <a:avLst/>
              <a:gdLst/>
              <a:ahLst/>
              <a:cxnLst/>
              <a:rect l="l" t="t" r="r" b="b"/>
              <a:pathLst>
                <a:path w="3331" h="3714" extrusionOk="0">
                  <a:moveTo>
                    <a:pt x="1643" y="0"/>
                  </a:moveTo>
                  <a:cubicBezTo>
                    <a:pt x="1" y="1232"/>
                    <a:pt x="978" y="3714"/>
                    <a:pt x="2828" y="3714"/>
                  </a:cubicBezTo>
                  <a:cubicBezTo>
                    <a:pt x="2989" y="3714"/>
                    <a:pt x="3157" y="3695"/>
                    <a:pt x="3331" y="3655"/>
                  </a:cubicBezTo>
                  <a:lnTo>
                    <a:pt x="3331" y="3641"/>
                  </a:lnTo>
                  <a:cubicBezTo>
                    <a:pt x="3331" y="3641"/>
                    <a:pt x="3330" y="3641"/>
                    <a:pt x="3329" y="3641"/>
                  </a:cubicBezTo>
                  <a:cubicBezTo>
                    <a:pt x="3303" y="3641"/>
                    <a:pt x="3014" y="3616"/>
                    <a:pt x="1992" y="2567"/>
                  </a:cubicBezTo>
                  <a:cubicBezTo>
                    <a:pt x="904" y="1465"/>
                    <a:pt x="1615" y="56"/>
                    <a:pt x="1643"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3253;p44"/>
            <p:cNvSpPr/>
            <p:nvPr/>
          </p:nvSpPr>
          <p:spPr>
            <a:xfrm>
              <a:off x="2556119" y="2822574"/>
              <a:ext cx="71119" cy="57880"/>
            </a:xfrm>
            <a:custGeom>
              <a:avLst/>
              <a:gdLst/>
              <a:ahLst/>
              <a:cxnLst/>
              <a:rect l="l" t="t" r="r" b="b"/>
              <a:pathLst>
                <a:path w="838" h="682" extrusionOk="0">
                  <a:moveTo>
                    <a:pt x="398" y="0"/>
                  </a:moveTo>
                  <a:cubicBezTo>
                    <a:pt x="344" y="0"/>
                    <a:pt x="290" y="11"/>
                    <a:pt x="238" y="33"/>
                  </a:cubicBezTo>
                  <a:cubicBezTo>
                    <a:pt x="1" y="186"/>
                    <a:pt x="29" y="549"/>
                    <a:pt x="308" y="661"/>
                  </a:cubicBezTo>
                  <a:cubicBezTo>
                    <a:pt x="346" y="675"/>
                    <a:pt x="385" y="681"/>
                    <a:pt x="422" y="681"/>
                  </a:cubicBezTo>
                  <a:cubicBezTo>
                    <a:pt x="646" y="681"/>
                    <a:pt x="838" y="453"/>
                    <a:pt x="754" y="214"/>
                  </a:cubicBezTo>
                  <a:cubicBezTo>
                    <a:pt x="693" y="81"/>
                    <a:pt x="548" y="0"/>
                    <a:pt x="398"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3254;p44"/>
            <p:cNvSpPr/>
            <p:nvPr/>
          </p:nvSpPr>
          <p:spPr>
            <a:xfrm>
              <a:off x="3193051" y="3065636"/>
              <a:ext cx="79351" cy="351691"/>
            </a:xfrm>
            <a:custGeom>
              <a:avLst/>
              <a:gdLst/>
              <a:ahLst/>
              <a:cxnLst/>
              <a:rect l="l" t="t" r="r" b="b"/>
              <a:pathLst>
                <a:path w="935" h="4144" extrusionOk="0">
                  <a:moveTo>
                    <a:pt x="321" y="1"/>
                  </a:moveTo>
                  <a:lnTo>
                    <a:pt x="0" y="42"/>
                  </a:lnTo>
                  <a:lnTo>
                    <a:pt x="614" y="4143"/>
                  </a:lnTo>
                  <a:lnTo>
                    <a:pt x="935" y="4088"/>
                  </a:lnTo>
                  <a:lnTo>
                    <a:pt x="32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3255;p44"/>
            <p:cNvSpPr/>
            <p:nvPr/>
          </p:nvSpPr>
          <p:spPr>
            <a:xfrm>
              <a:off x="3131437" y="3350876"/>
              <a:ext cx="279469" cy="254348"/>
            </a:xfrm>
            <a:custGeom>
              <a:avLst/>
              <a:gdLst/>
              <a:ahLst/>
              <a:cxnLst/>
              <a:rect l="l" t="t" r="r" b="b"/>
              <a:pathLst>
                <a:path w="3293" h="2997" extrusionOk="0">
                  <a:moveTo>
                    <a:pt x="1643" y="1"/>
                  </a:moveTo>
                  <a:cubicBezTo>
                    <a:pt x="963" y="1"/>
                    <a:pt x="349" y="468"/>
                    <a:pt x="182" y="1159"/>
                  </a:cubicBezTo>
                  <a:cubicBezTo>
                    <a:pt x="1" y="1954"/>
                    <a:pt x="503" y="2763"/>
                    <a:pt x="1298" y="2958"/>
                  </a:cubicBezTo>
                  <a:cubicBezTo>
                    <a:pt x="1412" y="2984"/>
                    <a:pt x="1526" y="2996"/>
                    <a:pt x="1638" y="2996"/>
                  </a:cubicBezTo>
                  <a:cubicBezTo>
                    <a:pt x="2322" y="2996"/>
                    <a:pt x="2942" y="2538"/>
                    <a:pt x="3097" y="1842"/>
                  </a:cubicBezTo>
                  <a:cubicBezTo>
                    <a:pt x="3293" y="1033"/>
                    <a:pt x="2791" y="224"/>
                    <a:pt x="1996" y="43"/>
                  </a:cubicBezTo>
                  <a:cubicBezTo>
                    <a:pt x="1877" y="15"/>
                    <a:pt x="1759" y="1"/>
                    <a:pt x="1643" y="1"/>
                  </a:cubicBezTo>
                  <a:close/>
                </a:path>
              </a:pathLst>
            </a:custGeom>
            <a:gradFill>
              <a:gsLst>
                <a:gs pos="0">
                  <a:srgbClr val="11E7FF"/>
                </a:gs>
                <a:gs pos="100000">
                  <a:srgbClr val="067B8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3256;p44"/>
            <p:cNvSpPr/>
            <p:nvPr/>
          </p:nvSpPr>
          <p:spPr>
            <a:xfrm>
              <a:off x="3133814" y="3426663"/>
              <a:ext cx="114911" cy="176524"/>
            </a:xfrm>
            <a:custGeom>
              <a:avLst/>
              <a:gdLst/>
              <a:ahLst/>
              <a:cxnLst/>
              <a:rect l="l" t="t" r="r" b="b"/>
              <a:pathLst>
                <a:path w="1354" h="2080" extrusionOk="0">
                  <a:moveTo>
                    <a:pt x="252" y="1"/>
                  </a:moveTo>
                  <a:lnTo>
                    <a:pt x="252" y="1"/>
                  </a:lnTo>
                  <a:cubicBezTo>
                    <a:pt x="168" y="196"/>
                    <a:pt x="126" y="405"/>
                    <a:pt x="126" y="615"/>
                  </a:cubicBezTo>
                  <a:cubicBezTo>
                    <a:pt x="126" y="1340"/>
                    <a:pt x="642" y="1954"/>
                    <a:pt x="1354" y="2079"/>
                  </a:cubicBezTo>
                  <a:cubicBezTo>
                    <a:pt x="1" y="1479"/>
                    <a:pt x="252" y="43"/>
                    <a:pt x="252"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3257;p44"/>
            <p:cNvSpPr/>
            <p:nvPr/>
          </p:nvSpPr>
          <p:spPr>
            <a:xfrm>
              <a:off x="3331555" y="3418430"/>
              <a:ext cx="56013" cy="45065"/>
            </a:xfrm>
            <a:custGeom>
              <a:avLst/>
              <a:gdLst/>
              <a:ahLst/>
              <a:cxnLst/>
              <a:rect l="l" t="t" r="r" b="b"/>
              <a:pathLst>
                <a:path w="660" h="531" extrusionOk="0">
                  <a:moveTo>
                    <a:pt x="322" y="1"/>
                  </a:moveTo>
                  <a:cubicBezTo>
                    <a:pt x="280" y="1"/>
                    <a:pt x="237" y="10"/>
                    <a:pt x="195" y="28"/>
                  </a:cubicBezTo>
                  <a:cubicBezTo>
                    <a:pt x="0" y="140"/>
                    <a:pt x="28" y="433"/>
                    <a:pt x="251" y="516"/>
                  </a:cubicBezTo>
                  <a:cubicBezTo>
                    <a:pt x="281" y="526"/>
                    <a:pt x="310" y="531"/>
                    <a:pt x="339" y="531"/>
                  </a:cubicBezTo>
                  <a:cubicBezTo>
                    <a:pt x="514" y="531"/>
                    <a:pt x="660" y="360"/>
                    <a:pt x="600" y="168"/>
                  </a:cubicBezTo>
                  <a:cubicBezTo>
                    <a:pt x="549" y="66"/>
                    <a:pt x="438" y="1"/>
                    <a:pt x="322"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3258;p44"/>
            <p:cNvSpPr/>
            <p:nvPr/>
          </p:nvSpPr>
          <p:spPr>
            <a:xfrm>
              <a:off x="3274694" y="2920003"/>
              <a:ext cx="300770" cy="227445"/>
            </a:xfrm>
            <a:custGeom>
              <a:avLst/>
              <a:gdLst/>
              <a:ahLst/>
              <a:cxnLst/>
              <a:rect l="l" t="t" r="r" b="b"/>
              <a:pathLst>
                <a:path w="3544" h="2680" extrusionOk="0">
                  <a:moveTo>
                    <a:pt x="182" y="1"/>
                  </a:moveTo>
                  <a:lnTo>
                    <a:pt x="1" y="266"/>
                  </a:lnTo>
                  <a:lnTo>
                    <a:pt x="3362" y="2679"/>
                  </a:lnTo>
                  <a:lnTo>
                    <a:pt x="3544" y="2428"/>
                  </a:lnTo>
                  <a:lnTo>
                    <a:pt x="1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3259;p44"/>
            <p:cNvSpPr/>
            <p:nvPr/>
          </p:nvSpPr>
          <p:spPr>
            <a:xfrm>
              <a:off x="3465307" y="3024220"/>
              <a:ext cx="164643" cy="164643"/>
            </a:xfrm>
            <a:custGeom>
              <a:avLst/>
              <a:gdLst/>
              <a:ahLst/>
              <a:cxnLst/>
              <a:rect l="l" t="t" r="r" b="b"/>
              <a:pathLst>
                <a:path w="1940" h="1940" extrusionOk="0">
                  <a:moveTo>
                    <a:pt x="963" y="0"/>
                  </a:moveTo>
                  <a:cubicBezTo>
                    <a:pt x="433" y="0"/>
                    <a:pt x="0" y="433"/>
                    <a:pt x="0" y="977"/>
                  </a:cubicBezTo>
                  <a:cubicBezTo>
                    <a:pt x="0" y="1507"/>
                    <a:pt x="433" y="1939"/>
                    <a:pt x="963" y="1939"/>
                  </a:cubicBezTo>
                  <a:cubicBezTo>
                    <a:pt x="1507" y="1939"/>
                    <a:pt x="1939" y="1507"/>
                    <a:pt x="1939" y="977"/>
                  </a:cubicBezTo>
                  <a:cubicBezTo>
                    <a:pt x="1939" y="433"/>
                    <a:pt x="1507" y="0"/>
                    <a:pt x="963" y="0"/>
                  </a:cubicBezTo>
                  <a:close/>
                </a:path>
              </a:pathLst>
            </a:custGeom>
            <a:gradFill>
              <a:gsLst>
                <a:gs pos="0">
                  <a:srgbClr val="7BFB19"/>
                </a:gs>
                <a:gs pos="100000">
                  <a:srgbClr val="40880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3260;p44"/>
            <p:cNvSpPr/>
            <p:nvPr/>
          </p:nvSpPr>
          <p:spPr>
            <a:xfrm>
              <a:off x="3449946" y="3024220"/>
              <a:ext cx="151573" cy="164728"/>
            </a:xfrm>
            <a:custGeom>
              <a:avLst/>
              <a:gdLst/>
              <a:ahLst/>
              <a:cxnLst/>
              <a:rect l="l" t="t" r="r" b="b"/>
              <a:pathLst>
                <a:path w="1786" h="1941" extrusionOk="0">
                  <a:moveTo>
                    <a:pt x="1144" y="0"/>
                  </a:moveTo>
                  <a:cubicBezTo>
                    <a:pt x="474" y="0"/>
                    <a:pt x="0" y="670"/>
                    <a:pt x="237" y="1312"/>
                  </a:cubicBezTo>
                  <a:cubicBezTo>
                    <a:pt x="388" y="1711"/>
                    <a:pt x="764" y="1940"/>
                    <a:pt x="1151" y="1940"/>
                  </a:cubicBezTo>
                  <a:cubicBezTo>
                    <a:pt x="1372" y="1940"/>
                    <a:pt x="1597" y="1865"/>
                    <a:pt x="1785" y="1702"/>
                  </a:cubicBezTo>
                  <a:lnTo>
                    <a:pt x="1785" y="1702"/>
                  </a:lnTo>
                  <a:cubicBezTo>
                    <a:pt x="1779" y="1705"/>
                    <a:pt x="1768" y="1711"/>
                    <a:pt x="1747" y="1711"/>
                  </a:cubicBezTo>
                  <a:cubicBezTo>
                    <a:pt x="1675" y="1711"/>
                    <a:pt x="1492" y="1638"/>
                    <a:pt x="1046" y="1116"/>
                  </a:cubicBezTo>
                  <a:cubicBezTo>
                    <a:pt x="432" y="405"/>
                    <a:pt x="1297" y="14"/>
                    <a:pt x="1297" y="14"/>
                  </a:cubicBezTo>
                  <a:cubicBezTo>
                    <a:pt x="1241" y="0"/>
                    <a:pt x="1200" y="0"/>
                    <a:pt x="1144"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3261;p44"/>
            <p:cNvSpPr/>
            <p:nvPr/>
          </p:nvSpPr>
          <p:spPr>
            <a:xfrm>
              <a:off x="3584885" y="3069030"/>
              <a:ext cx="38615" cy="32080"/>
            </a:xfrm>
            <a:custGeom>
              <a:avLst/>
              <a:gdLst/>
              <a:ahLst/>
              <a:cxnLst/>
              <a:rect l="l" t="t" r="r" b="b"/>
              <a:pathLst>
                <a:path w="455" h="378" extrusionOk="0">
                  <a:moveTo>
                    <a:pt x="218" y="0"/>
                  </a:moveTo>
                  <a:cubicBezTo>
                    <a:pt x="191" y="0"/>
                    <a:pt x="165" y="6"/>
                    <a:pt x="140" y="16"/>
                  </a:cubicBezTo>
                  <a:cubicBezTo>
                    <a:pt x="0" y="100"/>
                    <a:pt x="14" y="309"/>
                    <a:pt x="168" y="365"/>
                  </a:cubicBezTo>
                  <a:cubicBezTo>
                    <a:pt x="191" y="374"/>
                    <a:pt x="214" y="378"/>
                    <a:pt x="237" y="378"/>
                  </a:cubicBezTo>
                  <a:cubicBezTo>
                    <a:pt x="360" y="378"/>
                    <a:pt x="454" y="258"/>
                    <a:pt x="419" y="128"/>
                  </a:cubicBezTo>
                  <a:cubicBezTo>
                    <a:pt x="377" y="45"/>
                    <a:pt x="297" y="0"/>
                    <a:pt x="218"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3262;p44"/>
            <p:cNvSpPr/>
            <p:nvPr/>
          </p:nvSpPr>
          <p:spPr>
            <a:xfrm>
              <a:off x="2672133" y="2936637"/>
              <a:ext cx="521002" cy="466432"/>
            </a:xfrm>
            <a:custGeom>
              <a:avLst/>
              <a:gdLst/>
              <a:ahLst/>
              <a:cxnLst/>
              <a:rect l="l" t="t" r="r" b="b"/>
              <a:pathLst>
                <a:path w="6139" h="5496" extrusionOk="0">
                  <a:moveTo>
                    <a:pt x="5929" y="0"/>
                  </a:moveTo>
                  <a:lnTo>
                    <a:pt x="1" y="5259"/>
                  </a:lnTo>
                  <a:lnTo>
                    <a:pt x="210" y="5496"/>
                  </a:lnTo>
                  <a:lnTo>
                    <a:pt x="6138" y="237"/>
                  </a:lnTo>
                  <a:lnTo>
                    <a:pt x="59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3263;p44"/>
            <p:cNvSpPr/>
            <p:nvPr/>
          </p:nvSpPr>
          <p:spPr>
            <a:xfrm>
              <a:off x="2509951" y="3240887"/>
              <a:ext cx="323260" cy="324364"/>
            </a:xfrm>
            <a:custGeom>
              <a:avLst/>
              <a:gdLst/>
              <a:ahLst/>
              <a:cxnLst/>
              <a:rect l="l" t="t" r="r" b="b"/>
              <a:pathLst>
                <a:path w="3809" h="3822" extrusionOk="0">
                  <a:moveTo>
                    <a:pt x="1898" y="0"/>
                  </a:moveTo>
                  <a:cubicBezTo>
                    <a:pt x="852" y="0"/>
                    <a:pt x="1" y="851"/>
                    <a:pt x="1" y="1911"/>
                  </a:cubicBezTo>
                  <a:cubicBezTo>
                    <a:pt x="1" y="2957"/>
                    <a:pt x="852" y="3822"/>
                    <a:pt x="1898" y="3822"/>
                  </a:cubicBezTo>
                  <a:cubicBezTo>
                    <a:pt x="2958" y="3822"/>
                    <a:pt x="3809" y="2957"/>
                    <a:pt x="3809" y="1911"/>
                  </a:cubicBezTo>
                  <a:cubicBezTo>
                    <a:pt x="3809" y="851"/>
                    <a:pt x="2958" y="0"/>
                    <a:pt x="1898" y="0"/>
                  </a:cubicBezTo>
                  <a:close/>
                </a:path>
              </a:pathLst>
            </a:custGeom>
            <a:gradFill>
              <a:gsLst>
                <a:gs pos="0">
                  <a:schemeClr val="lt2"/>
                </a:gs>
                <a:gs pos="100000">
                  <a:schemeClr val="dk2"/>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3264;p44"/>
            <p:cNvSpPr/>
            <p:nvPr/>
          </p:nvSpPr>
          <p:spPr>
            <a:xfrm>
              <a:off x="2446640" y="3273986"/>
              <a:ext cx="259949" cy="291605"/>
            </a:xfrm>
            <a:custGeom>
              <a:avLst/>
              <a:gdLst/>
              <a:ahLst/>
              <a:cxnLst/>
              <a:rect l="l" t="t" r="r" b="b"/>
              <a:pathLst>
                <a:path w="3063" h="3436" extrusionOk="0">
                  <a:moveTo>
                    <a:pt x="1486" y="1"/>
                  </a:moveTo>
                  <a:lnTo>
                    <a:pt x="1486" y="1"/>
                  </a:lnTo>
                  <a:cubicBezTo>
                    <a:pt x="1" y="1150"/>
                    <a:pt x="907" y="3436"/>
                    <a:pt x="2633" y="3436"/>
                  </a:cubicBezTo>
                  <a:cubicBezTo>
                    <a:pt x="2771" y="3436"/>
                    <a:pt x="2915" y="3421"/>
                    <a:pt x="3062" y="3390"/>
                  </a:cubicBezTo>
                  <a:lnTo>
                    <a:pt x="3062" y="3376"/>
                  </a:lnTo>
                  <a:cubicBezTo>
                    <a:pt x="3062" y="3376"/>
                    <a:pt x="3062" y="3376"/>
                    <a:pt x="3060" y="3376"/>
                  </a:cubicBezTo>
                  <a:cubicBezTo>
                    <a:pt x="3036" y="3376"/>
                    <a:pt x="2774" y="3351"/>
                    <a:pt x="1821" y="2372"/>
                  </a:cubicBezTo>
                  <a:cubicBezTo>
                    <a:pt x="803" y="1354"/>
                    <a:pt x="1458" y="42"/>
                    <a:pt x="1486"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3265;p44"/>
            <p:cNvSpPr/>
            <p:nvPr/>
          </p:nvSpPr>
          <p:spPr>
            <a:xfrm>
              <a:off x="2480417" y="3336703"/>
              <a:ext cx="162267" cy="226257"/>
            </a:xfrm>
            <a:custGeom>
              <a:avLst/>
              <a:gdLst/>
              <a:ahLst/>
              <a:cxnLst/>
              <a:rect l="l" t="t" r="r" b="b"/>
              <a:pathLst>
                <a:path w="1912" h="2666" extrusionOk="0">
                  <a:moveTo>
                    <a:pt x="502" y="1"/>
                  </a:moveTo>
                  <a:cubicBezTo>
                    <a:pt x="0" y="1131"/>
                    <a:pt x="698" y="2442"/>
                    <a:pt x="1911" y="2665"/>
                  </a:cubicBezTo>
                  <a:cubicBezTo>
                    <a:pt x="181" y="1898"/>
                    <a:pt x="488" y="57"/>
                    <a:pt x="502" y="1"/>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3266;p44"/>
            <p:cNvSpPr/>
            <p:nvPr/>
          </p:nvSpPr>
          <p:spPr>
            <a:xfrm>
              <a:off x="2738415" y="3326858"/>
              <a:ext cx="71289" cy="57965"/>
            </a:xfrm>
            <a:custGeom>
              <a:avLst/>
              <a:gdLst/>
              <a:ahLst/>
              <a:cxnLst/>
              <a:rect l="l" t="t" r="r" b="b"/>
              <a:pathLst>
                <a:path w="840" h="683" extrusionOk="0">
                  <a:moveTo>
                    <a:pt x="408" y="1"/>
                  </a:moveTo>
                  <a:cubicBezTo>
                    <a:pt x="356" y="1"/>
                    <a:pt x="303" y="11"/>
                    <a:pt x="252" y="33"/>
                  </a:cubicBezTo>
                  <a:cubicBezTo>
                    <a:pt x="1" y="187"/>
                    <a:pt x="43" y="563"/>
                    <a:pt x="308" y="661"/>
                  </a:cubicBezTo>
                  <a:cubicBezTo>
                    <a:pt x="350" y="676"/>
                    <a:pt x="391" y="682"/>
                    <a:pt x="432" y="682"/>
                  </a:cubicBezTo>
                  <a:cubicBezTo>
                    <a:pt x="659" y="682"/>
                    <a:pt x="839" y="465"/>
                    <a:pt x="768" y="228"/>
                  </a:cubicBezTo>
                  <a:cubicBezTo>
                    <a:pt x="696" y="84"/>
                    <a:pt x="555" y="1"/>
                    <a:pt x="408"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3267;p44"/>
            <p:cNvSpPr/>
            <p:nvPr/>
          </p:nvSpPr>
          <p:spPr>
            <a:xfrm>
              <a:off x="2934969" y="2695103"/>
              <a:ext cx="454635" cy="416615"/>
            </a:xfrm>
            <a:custGeom>
              <a:avLst/>
              <a:gdLst/>
              <a:ahLst/>
              <a:cxnLst/>
              <a:rect l="l" t="t" r="r" b="b"/>
              <a:pathLst>
                <a:path w="5357" h="4909" extrusionOk="0">
                  <a:moveTo>
                    <a:pt x="2902" y="1"/>
                  </a:moveTo>
                  <a:cubicBezTo>
                    <a:pt x="2706" y="1"/>
                    <a:pt x="2511" y="29"/>
                    <a:pt x="2330" y="70"/>
                  </a:cubicBezTo>
                  <a:cubicBezTo>
                    <a:pt x="1995" y="140"/>
                    <a:pt x="1688" y="294"/>
                    <a:pt x="1409" y="503"/>
                  </a:cubicBezTo>
                  <a:cubicBezTo>
                    <a:pt x="1074" y="754"/>
                    <a:pt x="823" y="1075"/>
                    <a:pt x="656" y="1451"/>
                  </a:cubicBezTo>
                  <a:cubicBezTo>
                    <a:pt x="0" y="2916"/>
                    <a:pt x="907" y="4590"/>
                    <a:pt x="2469" y="4869"/>
                  </a:cubicBezTo>
                  <a:cubicBezTo>
                    <a:pt x="2620" y="4895"/>
                    <a:pt x="2770" y="4908"/>
                    <a:pt x="2919" y="4908"/>
                  </a:cubicBezTo>
                  <a:cubicBezTo>
                    <a:pt x="3323" y="4908"/>
                    <a:pt x="3717" y="4811"/>
                    <a:pt x="4073" y="4618"/>
                  </a:cubicBezTo>
                  <a:cubicBezTo>
                    <a:pt x="4227" y="4534"/>
                    <a:pt x="4366" y="4436"/>
                    <a:pt x="4506" y="4325"/>
                  </a:cubicBezTo>
                  <a:cubicBezTo>
                    <a:pt x="4687" y="4157"/>
                    <a:pt x="4855" y="3962"/>
                    <a:pt x="4980" y="3753"/>
                  </a:cubicBezTo>
                  <a:cubicBezTo>
                    <a:pt x="5092" y="3585"/>
                    <a:pt x="5175" y="3404"/>
                    <a:pt x="5245" y="3209"/>
                  </a:cubicBezTo>
                  <a:cubicBezTo>
                    <a:pt x="5301" y="3028"/>
                    <a:pt x="5329" y="2846"/>
                    <a:pt x="5343" y="2651"/>
                  </a:cubicBezTo>
                  <a:lnTo>
                    <a:pt x="5343" y="2456"/>
                  </a:lnTo>
                  <a:lnTo>
                    <a:pt x="5357" y="2456"/>
                  </a:lnTo>
                  <a:cubicBezTo>
                    <a:pt x="5343" y="1675"/>
                    <a:pt x="4980" y="949"/>
                    <a:pt x="4352" y="489"/>
                  </a:cubicBezTo>
                  <a:cubicBezTo>
                    <a:pt x="4241" y="405"/>
                    <a:pt x="4129" y="335"/>
                    <a:pt x="4004" y="266"/>
                  </a:cubicBezTo>
                  <a:cubicBezTo>
                    <a:pt x="3780" y="154"/>
                    <a:pt x="3529" y="70"/>
                    <a:pt x="3278" y="29"/>
                  </a:cubicBezTo>
                  <a:cubicBezTo>
                    <a:pt x="3153" y="15"/>
                    <a:pt x="3027" y="1"/>
                    <a:pt x="2902" y="1"/>
                  </a:cubicBezTo>
                  <a:close/>
                </a:path>
              </a:pathLst>
            </a:custGeom>
            <a:gradFill>
              <a:gsLst>
                <a:gs pos="0">
                  <a:srgbClr val="EB667A"/>
                </a:gs>
                <a:gs pos="100000">
                  <a:srgbClr val="B01F35"/>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3268;p44"/>
            <p:cNvSpPr/>
            <p:nvPr/>
          </p:nvSpPr>
          <p:spPr>
            <a:xfrm>
              <a:off x="2939721" y="2701044"/>
              <a:ext cx="339809" cy="411523"/>
            </a:xfrm>
            <a:custGeom>
              <a:avLst/>
              <a:gdLst/>
              <a:ahLst/>
              <a:cxnLst/>
              <a:rect l="l" t="t" r="r" b="b"/>
              <a:pathLst>
                <a:path w="4004" h="4849" extrusionOk="0">
                  <a:moveTo>
                    <a:pt x="2260" y="0"/>
                  </a:moveTo>
                  <a:lnTo>
                    <a:pt x="2260" y="0"/>
                  </a:lnTo>
                  <a:cubicBezTo>
                    <a:pt x="823" y="335"/>
                    <a:pt x="0" y="1883"/>
                    <a:pt x="530" y="3264"/>
                  </a:cubicBezTo>
                  <a:cubicBezTo>
                    <a:pt x="918" y="4258"/>
                    <a:pt x="1858" y="4848"/>
                    <a:pt x="2835" y="4848"/>
                  </a:cubicBezTo>
                  <a:cubicBezTo>
                    <a:pt x="3230" y="4848"/>
                    <a:pt x="3630" y="4752"/>
                    <a:pt x="4003" y="4548"/>
                  </a:cubicBezTo>
                  <a:cubicBezTo>
                    <a:pt x="4003" y="4548"/>
                    <a:pt x="3683" y="4422"/>
                    <a:pt x="2609" y="3571"/>
                  </a:cubicBezTo>
                  <a:cubicBezTo>
                    <a:pt x="405" y="1828"/>
                    <a:pt x="2260" y="1"/>
                    <a:pt x="22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3269;p44"/>
            <p:cNvSpPr/>
            <p:nvPr/>
          </p:nvSpPr>
          <p:spPr>
            <a:xfrm>
              <a:off x="3284199" y="2805601"/>
              <a:ext cx="91233" cy="90469"/>
            </a:xfrm>
            <a:custGeom>
              <a:avLst/>
              <a:gdLst/>
              <a:ahLst/>
              <a:cxnLst/>
              <a:rect l="l" t="t" r="r" b="b"/>
              <a:pathLst>
                <a:path w="1075" h="1066" extrusionOk="0">
                  <a:moveTo>
                    <a:pt x="427" y="0"/>
                  </a:moveTo>
                  <a:cubicBezTo>
                    <a:pt x="360" y="0"/>
                    <a:pt x="296" y="17"/>
                    <a:pt x="237" y="52"/>
                  </a:cubicBezTo>
                  <a:cubicBezTo>
                    <a:pt x="28" y="177"/>
                    <a:pt x="0" y="498"/>
                    <a:pt x="154" y="763"/>
                  </a:cubicBezTo>
                  <a:cubicBezTo>
                    <a:pt x="274" y="954"/>
                    <a:pt x="468" y="1066"/>
                    <a:pt x="640" y="1066"/>
                  </a:cubicBezTo>
                  <a:cubicBezTo>
                    <a:pt x="706" y="1066"/>
                    <a:pt x="769" y="1049"/>
                    <a:pt x="823" y="1014"/>
                  </a:cubicBezTo>
                  <a:cubicBezTo>
                    <a:pt x="1032" y="889"/>
                    <a:pt x="1074" y="568"/>
                    <a:pt x="907" y="303"/>
                  </a:cubicBezTo>
                  <a:cubicBezTo>
                    <a:pt x="786" y="112"/>
                    <a:pt x="600" y="0"/>
                    <a:pt x="42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3270;p44"/>
            <p:cNvSpPr/>
            <p:nvPr/>
          </p:nvSpPr>
          <p:spPr>
            <a:xfrm>
              <a:off x="1368821" y="2197948"/>
              <a:ext cx="414408" cy="684287"/>
            </a:xfrm>
            <a:custGeom>
              <a:avLst/>
              <a:gdLst/>
              <a:ahLst/>
              <a:cxnLst/>
              <a:rect l="l" t="t" r="r" b="b"/>
              <a:pathLst>
                <a:path w="4883" h="8063" extrusionOk="0">
                  <a:moveTo>
                    <a:pt x="949" y="0"/>
                  </a:moveTo>
                  <a:lnTo>
                    <a:pt x="1563" y="488"/>
                  </a:lnTo>
                  <a:lnTo>
                    <a:pt x="0" y="1242"/>
                  </a:lnTo>
                  <a:lnTo>
                    <a:pt x="154" y="6821"/>
                  </a:lnTo>
                  <a:lnTo>
                    <a:pt x="1284" y="8063"/>
                  </a:lnTo>
                  <a:lnTo>
                    <a:pt x="4882" y="907"/>
                  </a:lnTo>
                  <a:lnTo>
                    <a:pt x="949" y="0"/>
                  </a:ln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3271;p44"/>
            <p:cNvSpPr/>
            <p:nvPr/>
          </p:nvSpPr>
          <p:spPr>
            <a:xfrm>
              <a:off x="1211391" y="1658105"/>
              <a:ext cx="925820" cy="616817"/>
            </a:xfrm>
            <a:custGeom>
              <a:avLst/>
              <a:gdLst/>
              <a:ahLst/>
              <a:cxnLst/>
              <a:rect l="l" t="t" r="r" b="b"/>
              <a:pathLst>
                <a:path w="10909" h="7268" extrusionOk="0">
                  <a:moveTo>
                    <a:pt x="10908" y="1"/>
                  </a:moveTo>
                  <a:lnTo>
                    <a:pt x="0" y="5692"/>
                  </a:lnTo>
                  <a:lnTo>
                    <a:pt x="84" y="5817"/>
                  </a:lnTo>
                  <a:lnTo>
                    <a:pt x="6737" y="7268"/>
                  </a:lnTo>
                  <a:lnTo>
                    <a:pt x="10252" y="2219"/>
                  </a:lnTo>
                  <a:lnTo>
                    <a:pt x="109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3272;p44"/>
            <p:cNvSpPr/>
            <p:nvPr/>
          </p:nvSpPr>
          <p:spPr>
            <a:xfrm>
              <a:off x="1211391" y="1603705"/>
              <a:ext cx="925820" cy="635742"/>
            </a:xfrm>
            <a:custGeom>
              <a:avLst/>
              <a:gdLst/>
              <a:ahLst/>
              <a:cxnLst/>
              <a:rect l="l" t="t" r="r" b="b"/>
              <a:pathLst>
                <a:path w="10909" h="7491" extrusionOk="0">
                  <a:moveTo>
                    <a:pt x="4715" y="0"/>
                  </a:moveTo>
                  <a:lnTo>
                    <a:pt x="3892" y="1702"/>
                  </a:lnTo>
                  <a:lnTo>
                    <a:pt x="0" y="6333"/>
                  </a:lnTo>
                  <a:lnTo>
                    <a:pt x="6668" y="7490"/>
                  </a:lnTo>
                  <a:lnTo>
                    <a:pt x="10113" y="2762"/>
                  </a:lnTo>
                  <a:lnTo>
                    <a:pt x="10908" y="642"/>
                  </a:lnTo>
                  <a:lnTo>
                    <a:pt x="4715" y="0"/>
                  </a:lnTo>
                  <a:close/>
                </a:path>
              </a:pathLst>
            </a:custGeom>
            <a:gradFill>
              <a:gsLst>
                <a:gs pos="0">
                  <a:srgbClr val="454860"/>
                </a:gs>
                <a:gs pos="100000">
                  <a:srgbClr val="0F101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3273;p44"/>
            <p:cNvSpPr/>
            <p:nvPr/>
          </p:nvSpPr>
          <p:spPr>
            <a:xfrm>
              <a:off x="1541611" y="1603705"/>
              <a:ext cx="595600" cy="234404"/>
            </a:xfrm>
            <a:custGeom>
              <a:avLst/>
              <a:gdLst/>
              <a:ahLst/>
              <a:cxnLst/>
              <a:rect l="l" t="t" r="r" b="b"/>
              <a:pathLst>
                <a:path w="7018" h="2762" extrusionOk="0">
                  <a:moveTo>
                    <a:pt x="824" y="0"/>
                  </a:moveTo>
                  <a:lnTo>
                    <a:pt x="1" y="1702"/>
                  </a:lnTo>
                  <a:lnTo>
                    <a:pt x="6222" y="2762"/>
                  </a:lnTo>
                  <a:lnTo>
                    <a:pt x="7017" y="642"/>
                  </a:lnTo>
                  <a:lnTo>
                    <a:pt x="8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 name="Google Shape;3274;p44"/>
            <p:cNvSpPr/>
            <p:nvPr/>
          </p:nvSpPr>
          <p:spPr>
            <a:xfrm>
              <a:off x="1919272" y="1848718"/>
              <a:ext cx="75872" cy="42688"/>
            </a:xfrm>
            <a:custGeom>
              <a:avLst/>
              <a:gdLst/>
              <a:ahLst/>
              <a:cxnLst/>
              <a:rect l="l" t="t" r="r" b="b"/>
              <a:pathLst>
                <a:path w="894" h="503" extrusionOk="0">
                  <a:moveTo>
                    <a:pt x="321" y="0"/>
                  </a:moveTo>
                  <a:lnTo>
                    <a:pt x="14" y="293"/>
                  </a:lnTo>
                  <a:lnTo>
                    <a:pt x="1" y="405"/>
                  </a:lnTo>
                  <a:lnTo>
                    <a:pt x="600" y="503"/>
                  </a:lnTo>
                  <a:lnTo>
                    <a:pt x="893" y="182"/>
                  </a:lnTo>
                  <a:lnTo>
                    <a:pt x="879" y="112"/>
                  </a:lnTo>
                  <a:lnTo>
                    <a:pt x="32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 name="Google Shape;3275;p44"/>
            <p:cNvSpPr/>
            <p:nvPr/>
          </p:nvSpPr>
          <p:spPr>
            <a:xfrm>
              <a:off x="1919272" y="1858223"/>
              <a:ext cx="75872" cy="33183"/>
            </a:xfrm>
            <a:custGeom>
              <a:avLst/>
              <a:gdLst/>
              <a:ahLst/>
              <a:cxnLst/>
              <a:rect l="l" t="t" r="r" b="b"/>
              <a:pathLst>
                <a:path w="894" h="391" extrusionOk="0">
                  <a:moveTo>
                    <a:pt x="879" y="0"/>
                  </a:moveTo>
                  <a:lnTo>
                    <a:pt x="572" y="293"/>
                  </a:lnTo>
                  <a:lnTo>
                    <a:pt x="14" y="181"/>
                  </a:lnTo>
                  <a:lnTo>
                    <a:pt x="1" y="293"/>
                  </a:lnTo>
                  <a:lnTo>
                    <a:pt x="600" y="391"/>
                  </a:lnTo>
                  <a:lnTo>
                    <a:pt x="893" y="70"/>
                  </a:lnTo>
                  <a:lnTo>
                    <a:pt x="879" y="0"/>
                  </a:lnTo>
                  <a:close/>
                </a:path>
              </a:pathLst>
            </a:custGeom>
            <a:solidFill>
              <a:srgbClr val="6E3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3276;p44"/>
            <p:cNvSpPr/>
            <p:nvPr/>
          </p:nvSpPr>
          <p:spPr>
            <a:xfrm>
              <a:off x="1824560" y="1833357"/>
              <a:ext cx="75872" cy="42688"/>
            </a:xfrm>
            <a:custGeom>
              <a:avLst/>
              <a:gdLst/>
              <a:ahLst/>
              <a:cxnLst/>
              <a:rect l="l" t="t" r="r" b="b"/>
              <a:pathLst>
                <a:path w="894" h="503" extrusionOk="0">
                  <a:moveTo>
                    <a:pt x="308" y="0"/>
                  </a:moveTo>
                  <a:lnTo>
                    <a:pt x="15" y="293"/>
                  </a:lnTo>
                  <a:lnTo>
                    <a:pt x="1" y="391"/>
                  </a:lnTo>
                  <a:lnTo>
                    <a:pt x="600" y="502"/>
                  </a:lnTo>
                  <a:lnTo>
                    <a:pt x="893" y="167"/>
                  </a:lnTo>
                  <a:lnTo>
                    <a:pt x="879" y="98"/>
                  </a:lnTo>
                  <a:lnTo>
                    <a:pt x="308"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 name="Google Shape;3277;p44"/>
            <p:cNvSpPr/>
            <p:nvPr/>
          </p:nvSpPr>
          <p:spPr>
            <a:xfrm>
              <a:off x="1824560" y="1841589"/>
              <a:ext cx="75872" cy="34456"/>
            </a:xfrm>
            <a:custGeom>
              <a:avLst/>
              <a:gdLst/>
              <a:ahLst/>
              <a:cxnLst/>
              <a:rect l="l" t="t" r="r" b="b"/>
              <a:pathLst>
                <a:path w="894" h="406" extrusionOk="0">
                  <a:moveTo>
                    <a:pt x="879" y="1"/>
                  </a:moveTo>
                  <a:lnTo>
                    <a:pt x="573" y="294"/>
                  </a:lnTo>
                  <a:lnTo>
                    <a:pt x="15" y="196"/>
                  </a:lnTo>
                  <a:lnTo>
                    <a:pt x="1" y="294"/>
                  </a:lnTo>
                  <a:lnTo>
                    <a:pt x="600" y="405"/>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3" name="Google Shape;3278;p44"/>
            <p:cNvSpPr/>
            <p:nvPr/>
          </p:nvSpPr>
          <p:spPr>
            <a:xfrm>
              <a:off x="1729848" y="1817911"/>
              <a:ext cx="75872" cy="41500"/>
            </a:xfrm>
            <a:custGeom>
              <a:avLst/>
              <a:gdLst/>
              <a:ahLst/>
              <a:cxnLst/>
              <a:rect l="l" t="t" r="r" b="b"/>
              <a:pathLst>
                <a:path w="894" h="489" extrusionOk="0">
                  <a:moveTo>
                    <a:pt x="308" y="1"/>
                  </a:moveTo>
                  <a:lnTo>
                    <a:pt x="15" y="280"/>
                  </a:lnTo>
                  <a:lnTo>
                    <a:pt x="1" y="391"/>
                  </a:lnTo>
                  <a:lnTo>
                    <a:pt x="587" y="489"/>
                  </a:lnTo>
                  <a:lnTo>
                    <a:pt x="893" y="168"/>
                  </a:lnTo>
                  <a:lnTo>
                    <a:pt x="880" y="98"/>
                  </a:lnTo>
                  <a:lnTo>
                    <a:pt x="308"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3279;p44"/>
            <p:cNvSpPr/>
            <p:nvPr/>
          </p:nvSpPr>
          <p:spPr>
            <a:xfrm>
              <a:off x="1729848" y="1826228"/>
              <a:ext cx="75872" cy="33183"/>
            </a:xfrm>
            <a:custGeom>
              <a:avLst/>
              <a:gdLst/>
              <a:ahLst/>
              <a:cxnLst/>
              <a:rect l="l" t="t" r="r" b="b"/>
              <a:pathLst>
                <a:path w="894" h="391" extrusionOk="0">
                  <a:moveTo>
                    <a:pt x="880" y="0"/>
                  </a:moveTo>
                  <a:lnTo>
                    <a:pt x="573" y="293"/>
                  </a:lnTo>
                  <a:lnTo>
                    <a:pt x="15" y="182"/>
                  </a:lnTo>
                  <a:lnTo>
                    <a:pt x="1" y="293"/>
                  </a:lnTo>
                  <a:lnTo>
                    <a:pt x="587" y="391"/>
                  </a:lnTo>
                  <a:lnTo>
                    <a:pt x="893" y="70"/>
                  </a:lnTo>
                  <a:lnTo>
                    <a:pt x="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3280;p44"/>
            <p:cNvSpPr/>
            <p:nvPr/>
          </p:nvSpPr>
          <p:spPr>
            <a:xfrm>
              <a:off x="1633947" y="1801362"/>
              <a:ext cx="77060" cy="42688"/>
            </a:xfrm>
            <a:custGeom>
              <a:avLst/>
              <a:gdLst/>
              <a:ahLst/>
              <a:cxnLst/>
              <a:rect l="l" t="t" r="r" b="b"/>
              <a:pathLst>
                <a:path w="908" h="503" extrusionOk="0">
                  <a:moveTo>
                    <a:pt x="322" y="0"/>
                  </a:moveTo>
                  <a:lnTo>
                    <a:pt x="29" y="293"/>
                  </a:lnTo>
                  <a:lnTo>
                    <a:pt x="1" y="391"/>
                  </a:lnTo>
                  <a:lnTo>
                    <a:pt x="601" y="503"/>
                  </a:lnTo>
                  <a:lnTo>
                    <a:pt x="908" y="168"/>
                  </a:lnTo>
                  <a:lnTo>
                    <a:pt x="894" y="98"/>
                  </a:lnTo>
                  <a:lnTo>
                    <a:pt x="322"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3281;p44"/>
            <p:cNvSpPr/>
            <p:nvPr/>
          </p:nvSpPr>
          <p:spPr>
            <a:xfrm>
              <a:off x="1633947" y="1809679"/>
              <a:ext cx="77060" cy="34371"/>
            </a:xfrm>
            <a:custGeom>
              <a:avLst/>
              <a:gdLst/>
              <a:ahLst/>
              <a:cxnLst/>
              <a:rect l="l" t="t" r="r" b="b"/>
              <a:pathLst>
                <a:path w="908" h="405" extrusionOk="0">
                  <a:moveTo>
                    <a:pt x="894" y="0"/>
                  </a:moveTo>
                  <a:lnTo>
                    <a:pt x="587" y="293"/>
                  </a:lnTo>
                  <a:lnTo>
                    <a:pt x="29" y="195"/>
                  </a:lnTo>
                  <a:lnTo>
                    <a:pt x="1" y="293"/>
                  </a:lnTo>
                  <a:lnTo>
                    <a:pt x="601" y="405"/>
                  </a:lnTo>
                  <a:lnTo>
                    <a:pt x="908" y="70"/>
                  </a:lnTo>
                  <a:lnTo>
                    <a:pt x="8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3282;p44"/>
            <p:cNvSpPr/>
            <p:nvPr/>
          </p:nvSpPr>
          <p:spPr>
            <a:xfrm>
              <a:off x="1539320" y="1786001"/>
              <a:ext cx="75787" cy="42688"/>
            </a:xfrm>
            <a:custGeom>
              <a:avLst/>
              <a:gdLst/>
              <a:ahLst/>
              <a:cxnLst/>
              <a:rect l="l" t="t" r="r" b="b"/>
              <a:pathLst>
                <a:path w="893" h="503" extrusionOk="0">
                  <a:moveTo>
                    <a:pt x="321" y="0"/>
                  </a:moveTo>
                  <a:lnTo>
                    <a:pt x="28" y="279"/>
                  </a:lnTo>
                  <a:lnTo>
                    <a:pt x="0" y="391"/>
                  </a:lnTo>
                  <a:lnTo>
                    <a:pt x="600" y="502"/>
                  </a:lnTo>
                  <a:lnTo>
                    <a:pt x="893" y="168"/>
                  </a:lnTo>
                  <a:lnTo>
                    <a:pt x="893"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3283;p44"/>
            <p:cNvSpPr/>
            <p:nvPr/>
          </p:nvSpPr>
          <p:spPr>
            <a:xfrm>
              <a:off x="1539320" y="1794233"/>
              <a:ext cx="75787" cy="34456"/>
            </a:xfrm>
            <a:custGeom>
              <a:avLst/>
              <a:gdLst/>
              <a:ahLst/>
              <a:cxnLst/>
              <a:rect l="l" t="t" r="r" b="b"/>
              <a:pathLst>
                <a:path w="893" h="406" extrusionOk="0">
                  <a:moveTo>
                    <a:pt x="893" y="1"/>
                  </a:moveTo>
                  <a:lnTo>
                    <a:pt x="572" y="294"/>
                  </a:lnTo>
                  <a:lnTo>
                    <a:pt x="28" y="182"/>
                  </a:lnTo>
                  <a:lnTo>
                    <a:pt x="0" y="294"/>
                  </a:lnTo>
                  <a:lnTo>
                    <a:pt x="600" y="405"/>
                  </a:lnTo>
                  <a:lnTo>
                    <a:pt x="893" y="71"/>
                  </a:lnTo>
                  <a:lnTo>
                    <a:pt x="8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3284;p44"/>
            <p:cNvSpPr/>
            <p:nvPr/>
          </p:nvSpPr>
          <p:spPr>
            <a:xfrm>
              <a:off x="1864787" y="1918564"/>
              <a:ext cx="75872" cy="42688"/>
            </a:xfrm>
            <a:custGeom>
              <a:avLst/>
              <a:gdLst/>
              <a:ahLst/>
              <a:cxnLst/>
              <a:rect l="l" t="t" r="r" b="b"/>
              <a:pathLst>
                <a:path w="894" h="503" extrusionOk="0">
                  <a:moveTo>
                    <a:pt x="322" y="0"/>
                  </a:moveTo>
                  <a:lnTo>
                    <a:pt x="15" y="293"/>
                  </a:lnTo>
                  <a:lnTo>
                    <a:pt x="1" y="391"/>
                  </a:lnTo>
                  <a:lnTo>
                    <a:pt x="601" y="503"/>
                  </a:lnTo>
                  <a:lnTo>
                    <a:pt x="894" y="168"/>
                  </a:lnTo>
                  <a:lnTo>
                    <a:pt x="880" y="98"/>
                  </a:lnTo>
                  <a:lnTo>
                    <a:pt x="322"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3285;p44"/>
            <p:cNvSpPr/>
            <p:nvPr/>
          </p:nvSpPr>
          <p:spPr>
            <a:xfrm>
              <a:off x="1864787" y="1926881"/>
              <a:ext cx="75872" cy="34371"/>
            </a:xfrm>
            <a:custGeom>
              <a:avLst/>
              <a:gdLst/>
              <a:ahLst/>
              <a:cxnLst/>
              <a:rect l="l" t="t" r="r" b="b"/>
              <a:pathLst>
                <a:path w="894" h="405" extrusionOk="0">
                  <a:moveTo>
                    <a:pt x="880" y="0"/>
                  </a:moveTo>
                  <a:lnTo>
                    <a:pt x="573" y="293"/>
                  </a:lnTo>
                  <a:lnTo>
                    <a:pt x="15" y="195"/>
                  </a:lnTo>
                  <a:lnTo>
                    <a:pt x="1" y="293"/>
                  </a:lnTo>
                  <a:lnTo>
                    <a:pt x="601" y="405"/>
                  </a:lnTo>
                  <a:lnTo>
                    <a:pt x="894" y="70"/>
                  </a:lnTo>
                  <a:lnTo>
                    <a:pt x="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3286;p44"/>
            <p:cNvSpPr/>
            <p:nvPr/>
          </p:nvSpPr>
          <p:spPr>
            <a:xfrm>
              <a:off x="1770075" y="1902015"/>
              <a:ext cx="75872" cy="42688"/>
            </a:xfrm>
            <a:custGeom>
              <a:avLst/>
              <a:gdLst/>
              <a:ahLst/>
              <a:cxnLst/>
              <a:rect l="l" t="t" r="r" b="b"/>
              <a:pathLst>
                <a:path w="894" h="503" extrusionOk="0">
                  <a:moveTo>
                    <a:pt x="308" y="0"/>
                  </a:moveTo>
                  <a:lnTo>
                    <a:pt x="15" y="293"/>
                  </a:lnTo>
                  <a:lnTo>
                    <a:pt x="1" y="405"/>
                  </a:lnTo>
                  <a:lnTo>
                    <a:pt x="601" y="502"/>
                  </a:lnTo>
                  <a:lnTo>
                    <a:pt x="894" y="181"/>
                  </a:lnTo>
                  <a:lnTo>
                    <a:pt x="880" y="112"/>
                  </a:lnTo>
                  <a:lnTo>
                    <a:pt x="308"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3287;p44"/>
            <p:cNvSpPr/>
            <p:nvPr/>
          </p:nvSpPr>
          <p:spPr>
            <a:xfrm>
              <a:off x="1770075" y="1911435"/>
              <a:ext cx="75872" cy="33268"/>
            </a:xfrm>
            <a:custGeom>
              <a:avLst/>
              <a:gdLst/>
              <a:ahLst/>
              <a:cxnLst/>
              <a:rect l="l" t="t" r="r" b="b"/>
              <a:pathLst>
                <a:path w="894" h="392" extrusionOk="0">
                  <a:moveTo>
                    <a:pt x="880" y="1"/>
                  </a:moveTo>
                  <a:lnTo>
                    <a:pt x="573" y="294"/>
                  </a:lnTo>
                  <a:lnTo>
                    <a:pt x="15" y="182"/>
                  </a:lnTo>
                  <a:lnTo>
                    <a:pt x="1" y="294"/>
                  </a:lnTo>
                  <a:lnTo>
                    <a:pt x="601" y="391"/>
                  </a:lnTo>
                  <a:lnTo>
                    <a:pt x="894" y="70"/>
                  </a:lnTo>
                  <a:lnTo>
                    <a:pt x="8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3288;p44"/>
            <p:cNvSpPr/>
            <p:nvPr/>
          </p:nvSpPr>
          <p:spPr>
            <a:xfrm>
              <a:off x="1675448" y="1886569"/>
              <a:ext cx="75787" cy="42688"/>
            </a:xfrm>
            <a:custGeom>
              <a:avLst/>
              <a:gdLst/>
              <a:ahLst/>
              <a:cxnLst/>
              <a:rect l="l" t="t" r="r" b="b"/>
              <a:pathLst>
                <a:path w="893" h="503" extrusionOk="0">
                  <a:moveTo>
                    <a:pt x="307" y="1"/>
                  </a:moveTo>
                  <a:lnTo>
                    <a:pt x="14" y="294"/>
                  </a:lnTo>
                  <a:lnTo>
                    <a:pt x="0" y="391"/>
                  </a:lnTo>
                  <a:lnTo>
                    <a:pt x="586" y="503"/>
                  </a:lnTo>
                  <a:lnTo>
                    <a:pt x="893" y="168"/>
                  </a:lnTo>
                  <a:lnTo>
                    <a:pt x="879" y="98"/>
                  </a:lnTo>
                  <a:lnTo>
                    <a:pt x="307"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3289;p44"/>
            <p:cNvSpPr/>
            <p:nvPr/>
          </p:nvSpPr>
          <p:spPr>
            <a:xfrm>
              <a:off x="1675448" y="1894886"/>
              <a:ext cx="75787" cy="34371"/>
            </a:xfrm>
            <a:custGeom>
              <a:avLst/>
              <a:gdLst/>
              <a:ahLst/>
              <a:cxnLst/>
              <a:rect l="l" t="t" r="r" b="b"/>
              <a:pathLst>
                <a:path w="893" h="405" extrusionOk="0">
                  <a:moveTo>
                    <a:pt x="879" y="0"/>
                  </a:moveTo>
                  <a:lnTo>
                    <a:pt x="572" y="293"/>
                  </a:lnTo>
                  <a:lnTo>
                    <a:pt x="14" y="196"/>
                  </a:lnTo>
                  <a:lnTo>
                    <a:pt x="0" y="293"/>
                  </a:lnTo>
                  <a:lnTo>
                    <a:pt x="586" y="405"/>
                  </a:lnTo>
                  <a:lnTo>
                    <a:pt x="893" y="70"/>
                  </a:lnTo>
                  <a:lnTo>
                    <a:pt x="8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 name="Google Shape;3290;p44"/>
            <p:cNvSpPr/>
            <p:nvPr/>
          </p:nvSpPr>
          <p:spPr>
            <a:xfrm>
              <a:off x="1579547" y="1870020"/>
              <a:ext cx="75787" cy="42688"/>
            </a:xfrm>
            <a:custGeom>
              <a:avLst/>
              <a:gdLst/>
              <a:ahLst/>
              <a:cxnLst/>
              <a:rect l="l" t="t" r="r" b="b"/>
              <a:pathLst>
                <a:path w="893" h="503" extrusionOk="0">
                  <a:moveTo>
                    <a:pt x="321" y="1"/>
                  </a:moveTo>
                  <a:lnTo>
                    <a:pt x="28" y="293"/>
                  </a:lnTo>
                  <a:lnTo>
                    <a:pt x="0" y="405"/>
                  </a:lnTo>
                  <a:lnTo>
                    <a:pt x="600" y="503"/>
                  </a:lnTo>
                  <a:lnTo>
                    <a:pt x="893" y="182"/>
                  </a:lnTo>
                  <a:lnTo>
                    <a:pt x="893" y="112"/>
                  </a:lnTo>
                  <a:lnTo>
                    <a:pt x="321"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 name="Google Shape;3291;p44"/>
            <p:cNvSpPr/>
            <p:nvPr/>
          </p:nvSpPr>
          <p:spPr>
            <a:xfrm>
              <a:off x="1579547" y="1879525"/>
              <a:ext cx="75787" cy="33183"/>
            </a:xfrm>
            <a:custGeom>
              <a:avLst/>
              <a:gdLst/>
              <a:ahLst/>
              <a:cxnLst/>
              <a:rect l="l" t="t" r="r" b="b"/>
              <a:pathLst>
                <a:path w="893" h="391" extrusionOk="0">
                  <a:moveTo>
                    <a:pt x="893" y="0"/>
                  </a:moveTo>
                  <a:lnTo>
                    <a:pt x="586" y="293"/>
                  </a:lnTo>
                  <a:lnTo>
                    <a:pt x="28" y="181"/>
                  </a:lnTo>
                  <a:lnTo>
                    <a:pt x="0" y="293"/>
                  </a:lnTo>
                  <a:lnTo>
                    <a:pt x="600" y="391"/>
                  </a:lnTo>
                  <a:lnTo>
                    <a:pt x="893" y="70"/>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 name="Google Shape;3292;p44"/>
            <p:cNvSpPr/>
            <p:nvPr/>
          </p:nvSpPr>
          <p:spPr>
            <a:xfrm>
              <a:off x="1484835" y="1854659"/>
              <a:ext cx="75872" cy="42688"/>
            </a:xfrm>
            <a:custGeom>
              <a:avLst/>
              <a:gdLst/>
              <a:ahLst/>
              <a:cxnLst/>
              <a:rect l="l" t="t" r="r" b="b"/>
              <a:pathLst>
                <a:path w="894" h="503" extrusionOk="0">
                  <a:moveTo>
                    <a:pt x="321" y="0"/>
                  </a:moveTo>
                  <a:lnTo>
                    <a:pt x="28" y="293"/>
                  </a:lnTo>
                  <a:lnTo>
                    <a:pt x="0" y="391"/>
                  </a:lnTo>
                  <a:lnTo>
                    <a:pt x="600" y="502"/>
                  </a:lnTo>
                  <a:lnTo>
                    <a:pt x="893" y="168"/>
                  </a:lnTo>
                  <a:lnTo>
                    <a:pt x="879"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3293;p44"/>
            <p:cNvSpPr/>
            <p:nvPr/>
          </p:nvSpPr>
          <p:spPr>
            <a:xfrm>
              <a:off x="1484835" y="1862891"/>
              <a:ext cx="75872" cy="34456"/>
            </a:xfrm>
            <a:custGeom>
              <a:avLst/>
              <a:gdLst/>
              <a:ahLst/>
              <a:cxnLst/>
              <a:rect l="l" t="t" r="r" b="b"/>
              <a:pathLst>
                <a:path w="894" h="406" extrusionOk="0">
                  <a:moveTo>
                    <a:pt x="879" y="1"/>
                  </a:moveTo>
                  <a:lnTo>
                    <a:pt x="572" y="294"/>
                  </a:lnTo>
                  <a:lnTo>
                    <a:pt x="28" y="196"/>
                  </a:lnTo>
                  <a:lnTo>
                    <a:pt x="0" y="294"/>
                  </a:lnTo>
                  <a:lnTo>
                    <a:pt x="600" y="405"/>
                  </a:lnTo>
                  <a:lnTo>
                    <a:pt x="893" y="71"/>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3294;p44"/>
            <p:cNvSpPr/>
            <p:nvPr/>
          </p:nvSpPr>
          <p:spPr>
            <a:xfrm>
              <a:off x="1715675" y="1971861"/>
              <a:ext cx="75872" cy="42688"/>
            </a:xfrm>
            <a:custGeom>
              <a:avLst/>
              <a:gdLst/>
              <a:ahLst/>
              <a:cxnLst/>
              <a:rect l="l" t="t" r="r" b="b"/>
              <a:pathLst>
                <a:path w="894" h="503" extrusionOk="0">
                  <a:moveTo>
                    <a:pt x="307" y="0"/>
                  </a:moveTo>
                  <a:lnTo>
                    <a:pt x="14" y="293"/>
                  </a:lnTo>
                  <a:lnTo>
                    <a:pt x="0" y="391"/>
                  </a:lnTo>
                  <a:lnTo>
                    <a:pt x="600" y="502"/>
                  </a:lnTo>
                  <a:lnTo>
                    <a:pt x="893" y="167"/>
                  </a:lnTo>
                  <a:lnTo>
                    <a:pt x="879" y="98"/>
                  </a:lnTo>
                  <a:lnTo>
                    <a:pt x="307"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3295;p44"/>
            <p:cNvSpPr/>
            <p:nvPr/>
          </p:nvSpPr>
          <p:spPr>
            <a:xfrm>
              <a:off x="1715675" y="1980093"/>
              <a:ext cx="75872" cy="34456"/>
            </a:xfrm>
            <a:custGeom>
              <a:avLst/>
              <a:gdLst/>
              <a:ahLst/>
              <a:cxnLst/>
              <a:rect l="l" t="t" r="r" b="b"/>
              <a:pathLst>
                <a:path w="894" h="406" extrusionOk="0">
                  <a:moveTo>
                    <a:pt x="879" y="1"/>
                  </a:moveTo>
                  <a:lnTo>
                    <a:pt x="572" y="294"/>
                  </a:lnTo>
                  <a:lnTo>
                    <a:pt x="14" y="196"/>
                  </a:lnTo>
                  <a:lnTo>
                    <a:pt x="0" y="294"/>
                  </a:lnTo>
                  <a:lnTo>
                    <a:pt x="600" y="405"/>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3296;p44"/>
            <p:cNvSpPr/>
            <p:nvPr/>
          </p:nvSpPr>
          <p:spPr>
            <a:xfrm>
              <a:off x="1619774" y="1955227"/>
              <a:ext cx="77060" cy="42688"/>
            </a:xfrm>
            <a:custGeom>
              <a:avLst/>
              <a:gdLst/>
              <a:ahLst/>
              <a:cxnLst/>
              <a:rect l="l" t="t" r="r" b="b"/>
              <a:pathLst>
                <a:path w="908" h="503" extrusionOk="0">
                  <a:moveTo>
                    <a:pt x="321" y="1"/>
                  </a:moveTo>
                  <a:lnTo>
                    <a:pt x="28" y="294"/>
                  </a:lnTo>
                  <a:lnTo>
                    <a:pt x="1" y="405"/>
                  </a:lnTo>
                  <a:lnTo>
                    <a:pt x="600" y="503"/>
                  </a:lnTo>
                  <a:lnTo>
                    <a:pt x="907" y="168"/>
                  </a:lnTo>
                  <a:lnTo>
                    <a:pt x="893" y="112"/>
                  </a:lnTo>
                  <a:lnTo>
                    <a:pt x="321"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3297;p44"/>
            <p:cNvSpPr/>
            <p:nvPr/>
          </p:nvSpPr>
          <p:spPr>
            <a:xfrm>
              <a:off x="1619774" y="1964732"/>
              <a:ext cx="77060" cy="33183"/>
            </a:xfrm>
            <a:custGeom>
              <a:avLst/>
              <a:gdLst/>
              <a:ahLst/>
              <a:cxnLst/>
              <a:rect l="l" t="t" r="r" b="b"/>
              <a:pathLst>
                <a:path w="908" h="391" extrusionOk="0">
                  <a:moveTo>
                    <a:pt x="893" y="0"/>
                  </a:moveTo>
                  <a:lnTo>
                    <a:pt x="586" y="293"/>
                  </a:lnTo>
                  <a:lnTo>
                    <a:pt x="28" y="182"/>
                  </a:lnTo>
                  <a:lnTo>
                    <a:pt x="1" y="293"/>
                  </a:lnTo>
                  <a:lnTo>
                    <a:pt x="600" y="391"/>
                  </a:lnTo>
                  <a:lnTo>
                    <a:pt x="907" y="56"/>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3298;p44"/>
            <p:cNvSpPr/>
            <p:nvPr/>
          </p:nvSpPr>
          <p:spPr>
            <a:xfrm>
              <a:off x="1525062" y="1939866"/>
              <a:ext cx="75872" cy="42688"/>
            </a:xfrm>
            <a:custGeom>
              <a:avLst/>
              <a:gdLst/>
              <a:ahLst/>
              <a:cxnLst/>
              <a:rect l="l" t="t" r="r" b="b"/>
              <a:pathLst>
                <a:path w="894" h="503" extrusionOk="0">
                  <a:moveTo>
                    <a:pt x="321" y="0"/>
                  </a:moveTo>
                  <a:lnTo>
                    <a:pt x="29" y="293"/>
                  </a:lnTo>
                  <a:lnTo>
                    <a:pt x="1" y="391"/>
                  </a:lnTo>
                  <a:lnTo>
                    <a:pt x="600" y="503"/>
                  </a:lnTo>
                  <a:lnTo>
                    <a:pt x="893" y="168"/>
                  </a:lnTo>
                  <a:lnTo>
                    <a:pt x="893"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3299;p44"/>
            <p:cNvSpPr/>
            <p:nvPr/>
          </p:nvSpPr>
          <p:spPr>
            <a:xfrm>
              <a:off x="1525062" y="1948183"/>
              <a:ext cx="75872" cy="34371"/>
            </a:xfrm>
            <a:custGeom>
              <a:avLst/>
              <a:gdLst/>
              <a:ahLst/>
              <a:cxnLst/>
              <a:rect l="l" t="t" r="r" b="b"/>
              <a:pathLst>
                <a:path w="894" h="405" extrusionOk="0">
                  <a:moveTo>
                    <a:pt x="893" y="0"/>
                  </a:moveTo>
                  <a:lnTo>
                    <a:pt x="586" y="293"/>
                  </a:lnTo>
                  <a:lnTo>
                    <a:pt x="29" y="195"/>
                  </a:lnTo>
                  <a:lnTo>
                    <a:pt x="1" y="293"/>
                  </a:lnTo>
                  <a:lnTo>
                    <a:pt x="600" y="405"/>
                  </a:lnTo>
                  <a:lnTo>
                    <a:pt x="893" y="70"/>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3300;p44"/>
            <p:cNvSpPr/>
            <p:nvPr/>
          </p:nvSpPr>
          <p:spPr>
            <a:xfrm>
              <a:off x="1430350" y="1923317"/>
              <a:ext cx="75872" cy="42688"/>
            </a:xfrm>
            <a:custGeom>
              <a:avLst/>
              <a:gdLst/>
              <a:ahLst/>
              <a:cxnLst/>
              <a:rect l="l" t="t" r="r" b="b"/>
              <a:pathLst>
                <a:path w="894" h="503" extrusionOk="0">
                  <a:moveTo>
                    <a:pt x="322" y="0"/>
                  </a:moveTo>
                  <a:lnTo>
                    <a:pt x="29" y="293"/>
                  </a:lnTo>
                  <a:lnTo>
                    <a:pt x="1" y="405"/>
                  </a:lnTo>
                  <a:lnTo>
                    <a:pt x="601" y="502"/>
                  </a:lnTo>
                  <a:lnTo>
                    <a:pt x="893" y="182"/>
                  </a:lnTo>
                  <a:lnTo>
                    <a:pt x="880" y="112"/>
                  </a:lnTo>
                  <a:lnTo>
                    <a:pt x="322"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3301;p44"/>
            <p:cNvSpPr/>
            <p:nvPr/>
          </p:nvSpPr>
          <p:spPr>
            <a:xfrm>
              <a:off x="1430350" y="1932737"/>
              <a:ext cx="75872" cy="33268"/>
            </a:xfrm>
            <a:custGeom>
              <a:avLst/>
              <a:gdLst/>
              <a:ahLst/>
              <a:cxnLst/>
              <a:rect l="l" t="t" r="r" b="b"/>
              <a:pathLst>
                <a:path w="894" h="392" extrusionOk="0">
                  <a:moveTo>
                    <a:pt x="880" y="1"/>
                  </a:moveTo>
                  <a:lnTo>
                    <a:pt x="573" y="294"/>
                  </a:lnTo>
                  <a:lnTo>
                    <a:pt x="29" y="182"/>
                  </a:lnTo>
                  <a:lnTo>
                    <a:pt x="1" y="294"/>
                  </a:lnTo>
                  <a:lnTo>
                    <a:pt x="601" y="391"/>
                  </a:lnTo>
                  <a:lnTo>
                    <a:pt x="893" y="71"/>
                  </a:lnTo>
                  <a:lnTo>
                    <a:pt x="8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3302;p44"/>
            <p:cNvSpPr/>
            <p:nvPr/>
          </p:nvSpPr>
          <p:spPr>
            <a:xfrm>
              <a:off x="1661190" y="2040519"/>
              <a:ext cx="75872" cy="42688"/>
            </a:xfrm>
            <a:custGeom>
              <a:avLst/>
              <a:gdLst/>
              <a:ahLst/>
              <a:cxnLst/>
              <a:rect l="l" t="t" r="r" b="b"/>
              <a:pathLst>
                <a:path w="894" h="503" extrusionOk="0">
                  <a:moveTo>
                    <a:pt x="308" y="0"/>
                  </a:moveTo>
                  <a:lnTo>
                    <a:pt x="15" y="293"/>
                  </a:lnTo>
                  <a:lnTo>
                    <a:pt x="1" y="405"/>
                  </a:lnTo>
                  <a:lnTo>
                    <a:pt x="601" y="502"/>
                  </a:lnTo>
                  <a:lnTo>
                    <a:pt x="893" y="167"/>
                  </a:lnTo>
                  <a:lnTo>
                    <a:pt x="879" y="98"/>
                  </a:lnTo>
                  <a:lnTo>
                    <a:pt x="308"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3303;p44"/>
            <p:cNvSpPr/>
            <p:nvPr/>
          </p:nvSpPr>
          <p:spPr>
            <a:xfrm>
              <a:off x="1661190" y="2048751"/>
              <a:ext cx="75872" cy="34456"/>
            </a:xfrm>
            <a:custGeom>
              <a:avLst/>
              <a:gdLst/>
              <a:ahLst/>
              <a:cxnLst/>
              <a:rect l="l" t="t" r="r" b="b"/>
              <a:pathLst>
                <a:path w="894" h="406" extrusionOk="0">
                  <a:moveTo>
                    <a:pt x="879" y="1"/>
                  </a:moveTo>
                  <a:lnTo>
                    <a:pt x="573" y="308"/>
                  </a:lnTo>
                  <a:lnTo>
                    <a:pt x="15" y="196"/>
                  </a:lnTo>
                  <a:lnTo>
                    <a:pt x="1" y="308"/>
                  </a:lnTo>
                  <a:lnTo>
                    <a:pt x="601" y="405"/>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3304;p44"/>
            <p:cNvSpPr/>
            <p:nvPr/>
          </p:nvSpPr>
          <p:spPr>
            <a:xfrm>
              <a:off x="1566477" y="2025073"/>
              <a:ext cx="75872" cy="42688"/>
            </a:xfrm>
            <a:custGeom>
              <a:avLst/>
              <a:gdLst/>
              <a:ahLst/>
              <a:cxnLst/>
              <a:rect l="l" t="t" r="r" b="b"/>
              <a:pathLst>
                <a:path w="894" h="503" extrusionOk="0">
                  <a:moveTo>
                    <a:pt x="308" y="1"/>
                  </a:moveTo>
                  <a:lnTo>
                    <a:pt x="15" y="280"/>
                  </a:lnTo>
                  <a:lnTo>
                    <a:pt x="1" y="391"/>
                  </a:lnTo>
                  <a:lnTo>
                    <a:pt x="587" y="503"/>
                  </a:lnTo>
                  <a:lnTo>
                    <a:pt x="894" y="168"/>
                  </a:lnTo>
                  <a:lnTo>
                    <a:pt x="880" y="98"/>
                  </a:lnTo>
                  <a:lnTo>
                    <a:pt x="308"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3305;p44"/>
            <p:cNvSpPr/>
            <p:nvPr/>
          </p:nvSpPr>
          <p:spPr>
            <a:xfrm>
              <a:off x="1566477" y="2033390"/>
              <a:ext cx="75872" cy="34371"/>
            </a:xfrm>
            <a:custGeom>
              <a:avLst/>
              <a:gdLst/>
              <a:ahLst/>
              <a:cxnLst/>
              <a:rect l="l" t="t" r="r" b="b"/>
              <a:pathLst>
                <a:path w="894" h="405" extrusionOk="0">
                  <a:moveTo>
                    <a:pt x="880" y="0"/>
                  </a:moveTo>
                  <a:lnTo>
                    <a:pt x="573" y="293"/>
                  </a:lnTo>
                  <a:lnTo>
                    <a:pt x="15" y="182"/>
                  </a:lnTo>
                  <a:lnTo>
                    <a:pt x="1" y="293"/>
                  </a:lnTo>
                  <a:lnTo>
                    <a:pt x="587" y="405"/>
                  </a:lnTo>
                  <a:lnTo>
                    <a:pt x="894" y="70"/>
                  </a:lnTo>
                  <a:lnTo>
                    <a:pt x="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 name="Google Shape;3306;p44"/>
            <p:cNvSpPr/>
            <p:nvPr/>
          </p:nvSpPr>
          <p:spPr>
            <a:xfrm>
              <a:off x="1470662" y="2008524"/>
              <a:ext cx="75787" cy="42688"/>
            </a:xfrm>
            <a:custGeom>
              <a:avLst/>
              <a:gdLst/>
              <a:ahLst/>
              <a:cxnLst/>
              <a:rect l="l" t="t" r="r" b="b"/>
              <a:pathLst>
                <a:path w="893" h="503" extrusionOk="0">
                  <a:moveTo>
                    <a:pt x="321" y="0"/>
                  </a:moveTo>
                  <a:lnTo>
                    <a:pt x="28" y="293"/>
                  </a:lnTo>
                  <a:lnTo>
                    <a:pt x="0" y="391"/>
                  </a:lnTo>
                  <a:lnTo>
                    <a:pt x="600" y="503"/>
                  </a:lnTo>
                  <a:lnTo>
                    <a:pt x="893" y="168"/>
                  </a:lnTo>
                  <a:lnTo>
                    <a:pt x="893" y="112"/>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 name="Google Shape;3307;p44"/>
            <p:cNvSpPr/>
            <p:nvPr/>
          </p:nvSpPr>
          <p:spPr>
            <a:xfrm>
              <a:off x="1470662" y="2018029"/>
              <a:ext cx="75787" cy="33183"/>
            </a:xfrm>
            <a:custGeom>
              <a:avLst/>
              <a:gdLst/>
              <a:ahLst/>
              <a:cxnLst/>
              <a:rect l="l" t="t" r="r" b="b"/>
              <a:pathLst>
                <a:path w="893" h="391" extrusionOk="0">
                  <a:moveTo>
                    <a:pt x="893" y="0"/>
                  </a:moveTo>
                  <a:lnTo>
                    <a:pt x="572" y="279"/>
                  </a:lnTo>
                  <a:lnTo>
                    <a:pt x="28" y="181"/>
                  </a:lnTo>
                  <a:lnTo>
                    <a:pt x="0" y="279"/>
                  </a:lnTo>
                  <a:lnTo>
                    <a:pt x="600" y="391"/>
                  </a:lnTo>
                  <a:lnTo>
                    <a:pt x="893" y="56"/>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3308;p44"/>
            <p:cNvSpPr/>
            <p:nvPr/>
          </p:nvSpPr>
          <p:spPr>
            <a:xfrm>
              <a:off x="1375950" y="1993163"/>
              <a:ext cx="75787" cy="42688"/>
            </a:xfrm>
            <a:custGeom>
              <a:avLst/>
              <a:gdLst/>
              <a:ahLst/>
              <a:cxnLst/>
              <a:rect l="l" t="t" r="r" b="b"/>
              <a:pathLst>
                <a:path w="893" h="503" extrusionOk="0">
                  <a:moveTo>
                    <a:pt x="321" y="0"/>
                  </a:moveTo>
                  <a:lnTo>
                    <a:pt x="14" y="293"/>
                  </a:lnTo>
                  <a:lnTo>
                    <a:pt x="0" y="391"/>
                  </a:lnTo>
                  <a:lnTo>
                    <a:pt x="600" y="502"/>
                  </a:lnTo>
                  <a:lnTo>
                    <a:pt x="893" y="168"/>
                  </a:lnTo>
                  <a:lnTo>
                    <a:pt x="879"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3309;p44"/>
            <p:cNvSpPr/>
            <p:nvPr/>
          </p:nvSpPr>
          <p:spPr>
            <a:xfrm>
              <a:off x="1375950" y="2001395"/>
              <a:ext cx="75787" cy="34456"/>
            </a:xfrm>
            <a:custGeom>
              <a:avLst/>
              <a:gdLst/>
              <a:ahLst/>
              <a:cxnLst/>
              <a:rect l="l" t="t" r="r" b="b"/>
              <a:pathLst>
                <a:path w="893" h="406" extrusionOk="0">
                  <a:moveTo>
                    <a:pt x="879" y="1"/>
                  </a:moveTo>
                  <a:lnTo>
                    <a:pt x="572" y="294"/>
                  </a:lnTo>
                  <a:lnTo>
                    <a:pt x="14" y="196"/>
                  </a:lnTo>
                  <a:lnTo>
                    <a:pt x="0" y="294"/>
                  </a:lnTo>
                  <a:lnTo>
                    <a:pt x="600" y="405"/>
                  </a:lnTo>
                  <a:lnTo>
                    <a:pt x="893" y="71"/>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 name="Google Shape;3310;p44"/>
            <p:cNvSpPr/>
            <p:nvPr/>
          </p:nvSpPr>
          <p:spPr>
            <a:xfrm>
              <a:off x="1701417" y="1987222"/>
              <a:ext cx="181277" cy="181192"/>
            </a:xfrm>
            <a:custGeom>
              <a:avLst/>
              <a:gdLst/>
              <a:ahLst/>
              <a:cxnLst/>
              <a:rect l="l" t="t" r="r" b="b"/>
              <a:pathLst>
                <a:path w="2136" h="2135" extrusionOk="0">
                  <a:moveTo>
                    <a:pt x="1591" y="0"/>
                  </a:moveTo>
                  <a:lnTo>
                    <a:pt x="15" y="1925"/>
                  </a:lnTo>
                  <a:lnTo>
                    <a:pt x="1" y="2023"/>
                  </a:lnTo>
                  <a:lnTo>
                    <a:pt x="601" y="2135"/>
                  </a:lnTo>
                  <a:lnTo>
                    <a:pt x="880" y="1800"/>
                  </a:lnTo>
                  <a:lnTo>
                    <a:pt x="2135" y="112"/>
                  </a:lnTo>
                  <a:lnTo>
                    <a:pt x="159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 name="Google Shape;3311;p44"/>
            <p:cNvSpPr/>
            <p:nvPr/>
          </p:nvSpPr>
          <p:spPr>
            <a:xfrm>
              <a:off x="1701417" y="1996727"/>
              <a:ext cx="182465" cy="172875"/>
            </a:xfrm>
            <a:custGeom>
              <a:avLst/>
              <a:gdLst/>
              <a:ahLst/>
              <a:cxnLst/>
              <a:rect l="l" t="t" r="r" b="b"/>
              <a:pathLst>
                <a:path w="2150" h="2037" extrusionOk="0">
                  <a:moveTo>
                    <a:pt x="2135" y="0"/>
                  </a:moveTo>
                  <a:lnTo>
                    <a:pt x="573" y="1925"/>
                  </a:lnTo>
                  <a:lnTo>
                    <a:pt x="15" y="1827"/>
                  </a:lnTo>
                  <a:lnTo>
                    <a:pt x="1" y="1925"/>
                  </a:lnTo>
                  <a:lnTo>
                    <a:pt x="601" y="2037"/>
                  </a:lnTo>
                  <a:lnTo>
                    <a:pt x="2149" y="70"/>
                  </a:lnTo>
                  <a:lnTo>
                    <a:pt x="21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3312;p44"/>
            <p:cNvSpPr/>
            <p:nvPr/>
          </p:nvSpPr>
          <p:spPr>
            <a:xfrm>
              <a:off x="1606790" y="2109177"/>
              <a:ext cx="75787" cy="42688"/>
            </a:xfrm>
            <a:custGeom>
              <a:avLst/>
              <a:gdLst/>
              <a:ahLst/>
              <a:cxnLst/>
              <a:rect l="l" t="t" r="r" b="b"/>
              <a:pathLst>
                <a:path w="893" h="503" extrusionOk="0">
                  <a:moveTo>
                    <a:pt x="307" y="0"/>
                  </a:moveTo>
                  <a:lnTo>
                    <a:pt x="14" y="293"/>
                  </a:lnTo>
                  <a:lnTo>
                    <a:pt x="0" y="405"/>
                  </a:lnTo>
                  <a:lnTo>
                    <a:pt x="586" y="502"/>
                  </a:lnTo>
                  <a:lnTo>
                    <a:pt x="893" y="181"/>
                  </a:lnTo>
                  <a:lnTo>
                    <a:pt x="879" y="112"/>
                  </a:lnTo>
                  <a:lnTo>
                    <a:pt x="307"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3313;p44"/>
            <p:cNvSpPr/>
            <p:nvPr/>
          </p:nvSpPr>
          <p:spPr>
            <a:xfrm>
              <a:off x="1606790" y="2118597"/>
              <a:ext cx="75787" cy="33268"/>
            </a:xfrm>
            <a:custGeom>
              <a:avLst/>
              <a:gdLst/>
              <a:ahLst/>
              <a:cxnLst/>
              <a:rect l="l" t="t" r="r" b="b"/>
              <a:pathLst>
                <a:path w="893" h="392" extrusionOk="0">
                  <a:moveTo>
                    <a:pt x="879" y="1"/>
                  </a:moveTo>
                  <a:lnTo>
                    <a:pt x="572" y="294"/>
                  </a:lnTo>
                  <a:lnTo>
                    <a:pt x="14" y="182"/>
                  </a:lnTo>
                  <a:lnTo>
                    <a:pt x="0" y="294"/>
                  </a:lnTo>
                  <a:lnTo>
                    <a:pt x="586" y="391"/>
                  </a:lnTo>
                  <a:lnTo>
                    <a:pt x="893" y="70"/>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 name="Google Shape;3314;p44"/>
            <p:cNvSpPr/>
            <p:nvPr/>
          </p:nvSpPr>
          <p:spPr>
            <a:xfrm>
              <a:off x="1512077" y="2093731"/>
              <a:ext cx="75787" cy="42688"/>
            </a:xfrm>
            <a:custGeom>
              <a:avLst/>
              <a:gdLst/>
              <a:ahLst/>
              <a:cxnLst/>
              <a:rect l="l" t="t" r="r" b="b"/>
              <a:pathLst>
                <a:path w="893" h="503" extrusionOk="0">
                  <a:moveTo>
                    <a:pt x="307" y="1"/>
                  </a:moveTo>
                  <a:lnTo>
                    <a:pt x="14" y="294"/>
                  </a:lnTo>
                  <a:lnTo>
                    <a:pt x="0" y="391"/>
                  </a:lnTo>
                  <a:lnTo>
                    <a:pt x="586" y="503"/>
                  </a:lnTo>
                  <a:lnTo>
                    <a:pt x="893" y="168"/>
                  </a:lnTo>
                  <a:lnTo>
                    <a:pt x="879" y="98"/>
                  </a:lnTo>
                  <a:lnTo>
                    <a:pt x="307" y="1"/>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3315;p44"/>
            <p:cNvSpPr/>
            <p:nvPr/>
          </p:nvSpPr>
          <p:spPr>
            <a:xfrm>
              <a:off x="1512077" y="2102048"/>
              <a:ext cx="75787" cy="34371"/>
            </a:xfrm>
            <a:custGeom>
              <a:avLst/>
              <a:gdLst/>
              <a:ahLst/>
              <a:cxnLst/>
              <a:rect l="l" t="t" r="r" b="b"/>
              <a:pathLst>
                <a:path w="893" h="405" extrusionOk="0">
                  <a:moveTo>
                    <a:pt x="879" y="0"/>
                  </a:moveTo>
                  <a:lnTo>
                    <a:pt x="572" y="293"/>
                  </a:lnTo>
                  <a:lnTo>
                    <a:pt x="14" y="196"/>
                  </a:lnTo>
                  <a:lnTo>
                    <a:pt x="0" y="293"/>
                  </a:lnTo>
                  <a:lnTo>
                    <a:pt x="586" y="405"/>
                  </a:lnTo>
                  <a:lnTo>
                    <a:pt x="893" y="70"/>
                  </a:lnTo>
                  <a:lnTo>
                    <a:pt x="8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 name="Google Shape;3316;p44"/>
            <p:cNvSpPr/>
            <p:nvPr/>
          </p:nvSpPr>
          <p:spPr>
            <a:xfrm>
              <a:off x="1416177" y="2078370"/>
              <a:ext cx="75872" cy="42688"/>
            </a:xfrm>
            <a:custGeom>
              <a:avLst/>
              <a:gdLst/>
              <a:ahLst/>
              <a:cxnLst/>
              <a:rect l="l" t="t" r="r" b="b"/>
              <a:pathLst>
                <a:path w="894" h="503" extrusionOk="0">
                  <a:moveTo>
                    <a:pt x="321" y="0"/>
                  </a:moveTo>
                  <a:lnTo>
                    <a:pt x="28" y="279"/>
                  </a:lnTo>
                  <a:lnTo>
                    <a:pt x="0" y="391"/>
                  </a:lnTo>
                  <a:lnTo>
                    <a:pt x="600" y="503"/>
                  </a:lnTo>
                  <a:lnTo>
                    <a:pt x="893" y="168"/>
                  </a:lnTo>
                  <a:lnTo>
                    <a:pt x="893"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3317;p44"/>
            <p:cNvSpPr/>
            <p:nvPr/>
          </p:nvSpPr>
          <p:spPr>
            <a:xfrm>
              <a:off x="1416177" y="2086687"/>
              <a:ext cx="75872" cy="34371"/>
            </a:xfrm>
            <a:custGeom>
              <a:avLst/>
              <a:gdLst/>
              <a:ahLst/>
              <a:cxnLst/>
              <a:rect l="l" t="t" r="r" b="b"/>
              <a:pathLst>
                <a:path w="894" h="405" extrusionOk="0">
                  <a:moveTo>
                    <a:pt x="893" y="0"/>
                  </a:moveTo>
                  <a:lnTo>
                    <a:pt x="572" y="293"/>
                  </a:lnTo>
                  <a:lnTo>
                    <a:pt x="28" y="181"/>
                  </a:lnTo>
                  <a:lnTo>
                    <a:pt x="0" y="293"/>
                  </a:lnTo>
                  <a:lnTo>
                    <a:pt x="600" y="405"/>
                  </a:lnTo>
                  <a:lnTo>
                    <a:pt x="893" y="70"/>
                  </a:lnTo>
                  <a:lnTo>
                    <a:pt x="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3318;p44"/>
            <p:cNvSpPr/>
            <p:nvPr/>
          </p:nvSpPr>
          <p:spPr>
            <a:xfrm>
              <a:off x="1321465" y="2061821"/>
              <a:ext cx="75872" cy="42688"/>
            </a:xfrm>
            <a:custGeom>
              <a:avLst/>
              <a:gdLst/>
              <a:ahLst/>
              <a:cxnLst/>
              <a:rect l="l" t="t" r="r" b="b"/>
              <a:pathLst>
                <a:path w="894" h="503" extrusionOk="0">
                  <a:moveTo>
                    <a:pt x="321" y="0"/>
                  </a:moveTo>
                  <a:lnTo>
                    <a:pt x="14" y="293"/>
                  </a:lnTo>
                  <a:lnTo>
                    <a:pt x="0" y="391"/>
                  </a:lnTo>
                  <a:lnTo>
                    <a:pt x="600" y="502"/>
                  </a:lnTo>
                  <a:lnTo>
                    <a:pt x="893" y="168"/>
                  </a:lnTo>
                  <a:lnTo>
                    <a:pt x="879" y="98"/>
                  </a:lnTo>
                  <a:lnTo>
                    <a:pt x="321" y="0"/>
                  </a:ln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3319;p44"/>
            <p:cNvSpPr/>
            <p:nvPr/>
          </p:nvSpPr>
          <p:spPr>
            <a:xfrm>
              <a:off x="1321465" y="2070053"/>
              <a:ext cx="75872" cy="34456"/>
            </a:xfrm>
            <a:custGeom>
              <a:avLst/>
              <a:gdLst/>
              <a:ahLst/>
              <a:cxnLst/>
              <a:rect l="l" t="t" r="r" b="b"/>
              <a:pathLst>
                <a:path w="894" h="406" extrusionOk="0">
                  <a:moveTo>
                    <a:pt x="879" y="1"/>
                  </a:moveTo>
                  <a:lnTo>
                    <a:pt x="572" y="294"/>
                  </a:lnTo>
                  <a:lnTo>
                    <a:pt x="14" y="196"/>
                  </a:lnTo>
                  <a:lnTo>
                    <a:pt x="0" y="294"/>
                  </a:lnTo>
                  <a:lnTo>
                    <a:pt x="600" y="405"/>
                  </a:lnTo>
                  <a:lnTo>
                    <a:pt x="893" y="71"/>
                  </a:lnTo>
                  <a:lnTo>
                    <a:pt x="8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3320;p44"/>
            <p:cNvSpPr/>
            <p:nvPr/>
          </p:nvSpPr>
          <p:spPr>
            <a:xfrm>
              <a:off x="1321465" y="2075994"/>
              <a:ext cx="75872" cy="29704"/>
            </a:xfrm>
            <a:custGeom>
              <a:avLst/>
              <a:gdLst/>
              <a:ahLst/>
              <a:cxnLst/>
              <a:rect l="l" t="t" r="r" b="b"/>
              <a:pathLst>
                <a:path w="894" h="350" extrusionOk="0">
                  <a:moveTo>
                    <a:pt x="0" y="224"/>
                  </a:moveTo>
                  <a:lnTo>
                    <a:pt x="586" y="307"/>
                  </a:lnTo>
                  <a:lnTo>
                    <a:pt x="893" y="1"/>
                  </a:lnTo>
                  <a:lnTo>
                    <a:pt x="600" y="34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3321;p44"/>
            <p:cNvSpPr/>
            <p:nvPr/>
          </p:nvSpPr>
          <p:spPr>
            <a:xfrm>
              <a:off x="1211391" y="1838025"/>
              <a:ext cx="858265" cy="413220"/>
            </a:xfrm>
            <a:custGeom>
              <a:avLst/>
              <a:gdLst/>
              <a:ahLst/>
              <a:cxnLst/>
              <a:rect l="l" t="t" r="r" b="b"/>
              <a:pathLst>
                <a:path w="10113" h="4869" extrusionOk="0">
                  <a:moveTo>
                    <a:pt x="0" y="3572"/>
                  </a:moveTo>
                  <a:cubicBezTo>
                    <a:pt x="0" y="3572"/>
                    <a:pt x="6263" y="4632"/>
                    <a:pt x="6626" y="4534"/>
                  </a:cubicBezTo>
                  <a:cubicBezTo>
                    <a:pt x="7002" y="4450"/>
                    <a:pt x="10113" y="1"/>
                    <a:pt x="10113" y="1"/>
                  </a:cubicBezTo>
                  <a:lnTo>
                    <a:pt x="6696" y="4869"/>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3322;p44"/>
            <p:cNvSpPr/>
            <p:nvPr/>
          </p:nvSpPr>
          <p:spPr>
            <a:xfrm>
              <a:off x="2069573" y="1658105"/>
              <a:ext cx="67639" cy="188321"/>
            </a:xfrm>
            <a:custGeom>
              <a:avLst/>
              <a:gdLst/>
              <a:ahLst/>
              <a:cxnLst/>
              <a:rect l="l" t="t" r="r" b="b"/>
              <a:pathLst>
                <a:path w="797" h="2219" extrusionOk="0">
                  <a:moveTo>
                    <a:pt x="796" y="1"/>
                  </a:moveTo>
                  <a:lnTo>
                    <a:pt x="1" y="2121"/>
                  </a:lnTo>
                  <a:lnTo>
                    <a:pt x="140" y="2219"/>
                  </a:lnTo>
                  <a:lnTo>
                    <a:pt x="7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3323;p44"/>
            <p:cNvSpPr/>
            <p:nvPr/>
          </p:nvSpPr>
          <p:spPr>
            <a:xfrm>
              <a:off x="3174126" y="3356816"/>
              <a:ext cx="153950" cy="203767"/>
            </a:xfrm>
            <a:custGeom>
              <a:avLst/>
              <a:gdLst/>
              <a:ahLst/>
              <a:cxnLst/>
              <a:rect l="l" t="t" r="r" b="b"/>
              <a:pathLst>
                <a:path w="1814" h="2401" extrusionOk="0">
                  <a:moveTo>
                    <a:pt x="1186" y="1"/>
                  </a:moveTo>
                  <a:cubicBezTo>
                    <a:pt x="1067" y="11"/>
                    <a:pt x="949" y="21"/>
                    <a:pt x="831" y="21"/>
                  </a:cubicBezTo>
                  <a:cubicBezTo>
                    <a:pt x="782" y="21"/>
                    <a:pt x="733" y="19"/>
                    <a:pt x="684" y="15"/>
                  </a:cubicBezTo>
                  <a:cubicBezTo>
                    <a:pt x="488" y="684"/>
                    <a:pt x="265" y="1396"/>
                    <a:pt x="0" y="2121"/>
                  </a:cubicBezTo>
                  <a:lnTo>
                    <a:pt x="223" y="2107"/>
                  </a:lnTo>
                  <a:lnTo>
                    <a:pt x="474" y="2065"/>
                  </a:lnTo>
                  <a:lnTo>
                    <a:pt x="628" y="1563"/>
                  </a:lnTo>
                  <a:lnTo>
                    <a:pt x="893" y="1535"/>
                  </a:lnTo>
                  <a:lnTo>
                    <a:pt x="893" y="1535"/>
                  </a:lnTo>
                  <a:cubicBezTo>
                    <a:pt x="781" y="1814"/>
                    <a:pt x="697" y="2107"/>
                    <a:pt x="614" y="2400"/>
                  </a:cubicBezTo>
                  <a:cubicBezTo>
                    <a:pt x="684" y="2386"/>
                    <a:pt x="753" y="2358"/>
                    <a:pt x="823" y="2344"/>
                  </a:cubicBezTo>
                  <a:cubicBezTo>
                    <a:pt x="893" y="2316"/>
                    <a:pt x="962" y="2302"/>
                    <a:pt x="1032" y="2289"/>
                  </a:cubicBezTo>
                  <a:lnTo>
                    <a:pt x="1074" y="2289"/>
                  </a:lnTo>
                  <a:cubicBezTo>
                    <a:pt x="1200" y="1870"/>
                    <a:pt x="1437" y="1187"/>
                    <a:pt x="1813" y="252"/>
                  </a:cubicBezTo>
                  <a:lnTo>
                    <a:pt x="1813" y="252"/>
                  </a:lnTo>
                  <a:cubicBezTo>
                    <a:pt x="1646" y="280"/>
                    <a:pt x="1479" y="308"/>
                    <a:pt x="1297" y="308"/>
                  </a:cubicBezTo>
                  <a:cubicBezTo>
                    <a:pt x="1200" y="629"/>
                    <a:pt x="1130" y="894"/>
                    <a:pt x="1060" y="1061"/>
                  </a:cubicBezTo>
                  <a:cubicBezTo>
                    <a:pt x="1018" y="1075"/>
                    <a:pt x="962" y="1103"/>
                    <a:pt x="921" y="1103"/>
                  </a:cubicBezTo>
                  <a:cubicBezTo>
                    <a:pt x="921" y="1103"/>
                    <a:pt x="879" y="1103"/>
                    <a:pt x="809" y="1117"/>
                  </a:cubicBezTo>
                  <a:cubicBezTo>
                    <a:pt x="921" y="740"/>
                    <a:pt x="1046" y="364"/>
                    <a:pt x="1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3324;p44"/>
            <p:cNvSpPr/>
            <p:nvPr/>
          </p:nvSpPr>
          <p:spPr>
            <a:xfrm>
              <a:off x="3290140" y="3492350"/>
              <a:ext cx="60426" cy="75277"/>
            </a:xfrm>
            <a:custGeom>
              <a:avLst/>
              <a:gdLst/>
              <a:ahLst/>
              <a:cxnLst/>
              <a:rect l="l" t="t" r="r" b="b"/>
              <a:pathLst>
                <a:path w="712" h="887" extrusionOk="0">
                  <a:moveTo>
                    <a:pt x="389" y="1"/>
                  </a:moveTo>
                  <a:cubicBezTo>
                    <a:pt x="275" y="1"/>
                    <a:pt x="167" y="55"/>
                    <a:pt x="98" y="148"/>
                  </a:cubicBezTo>
                  <a:cubicBezTo>
                    <a:pt x="56" y="203"/>
                    <a:pt x="42" y="287"/>
                    <a:pt x="56" y="357"/>
                  </a:cubicBezTo>
                  <a:cubicBezTo>
                    <a:pt x="80" y="353"/>
                    <a:pt x="105" y="351"/>
                    <a:pt x="129" y="351"/>
                  </a:cubicBezTo>
                  <a:cubicBezTo>
                    <a:pt x="187" y="351"/>
                    <a:pt x="244" y="361"/>
                    <a:pt x="293" y="371"/>
                  </a:cubicBezTo>
                  <a:cubicBezTo>
                    <a:pt x="307" y="357"/>
                    <a:pt x="307" y="329"/>
                    <a:pt x="293" y="315"/>
                  </a:cubicBezTo>
                  <a:cubicBezTo>
                    <a:pt x="307" y="273"/>
                    <a:pt x="321" y="245"/>
                    <a:pt x="363" y="231"/>
                  </a:cubicBezTo>
                  <a:cubicBezTo>
                    <a:pt x="391" y="245"/>
                    <a:pt x="405" y="273"/>
                    <a:pt x="405" y="301"/>
                  </a:cubicBezTo>
                  <a:cubicBezTo>
                    <a:pt x="405" y="315"/>
                    <a:pt x="391" y="343"/>
                    <a:pt x="391" y="357"/>
                  </a:cubicBezTo>
                  <a:cubicBezTo>
                    <a:pt x="307" y="440"/>
                    <a:pt x="223" y="510"/>
                    <a:pt x="126" y="566"/>
                  </a:cubicBezTo>
                  <a:cubicBezTo>
                    <a:pt x="42" y="608"/>
                    <a:pt x="0" y="705"/>
                    <a:pt x="14" y="789"/>
                  </a:cubicBezTo>
                  <a:cubicBezTo>
                    <a:pt x="36" y="778"/>
                    <a:pt x="64" y="773"/>
                    <a:pt x="99" y="773"/>
                  </a:cubicBezTo>
                  <a:cubicBezTo>
                    <a:pt x="197" y="773"/>
                    <a:pt x="345" y="815"/>
                    <a:pt x="530" y="887"/>
                  </a:cubicBezTo>
                  <a:cubicBezTo>
                    <a:pt x="558" y="817"/>
                    <a:pt x="614" y="747"/>
                    <a:pt x="670" y="692"/>
                  </a:cubicBezTo>
                  <a:cubicBezTo>
                    <a:pt x="600" y="650"/>
                    <a:pt x="502" y="622"/>
                    <a:pt x="418" y="608"/>
                  </a:cubicBezTo>
                  <a:cubicBezTo>
                    <a:pt x="586" y="510"/>
                    <a:pt x="670" y="413"/>
                    <a:pt x="697" y="315"/>
                  </a:cubicBezTo>
                  <a:cubicBezTo>
                    <a:pt x="711" y="217"/>
                    <a:pt x="683" y="134"/>
                    <a:pt x="614" y="78"/>
                  </a:cubicBezTo>
                  <a:cubicBezTo>
                    <a:pt x="558" y="36"/>
                    <a:pt x="516" y="22"/>
                    <a:pt x="460" y="8"/>
                  </a:cubicBezTo>
                  <a:cubicBezTo>
                    <a:pt x="436" y="3"/>
                    <a:pt x="412" y="1"/>
                    <a:pt x="3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3325;p44"/>
            <p:cNvSpPr/>
            <p:nvPr/>
          </p:nvSpPr>
          <p:spPr>
            <a:xfrm>
              <a:off x="3358798" y="3453735"/>
              <a:ext cx="140880" cy="133327"/>
            </a:xfrm>
            <a:custGeom>
              <a:avLst/>
              <a:gdLst/>
              <a:ahLst/>
              <a:cxnLst/>
              <a:rect l="l" t="t" r="r" b="b"/>
              <a:pathLst>
                <a:path w="1660" h="1571" extrusionOk="0">
                  <a:moveTo>
                    <a:pt x="990" y="630"/>
                  </a:moveTo>
                  <a:cubicBezTo>
                    <a:pt x="1116" y="672"/>
                    <a:pt x="1158" y="728"/>
                    <a:pt x="1130" y="840"/>
                  </a:cubicBezTo>
                  <a:cubicBezTo>
                    <a:pt x="1088" y="923"/>
                    <a:pt x="1046" y="979"/>
                    <a:pt x="976" y="1035"/>
                  </a:cubicBezTo>
                  <a:cubicBezTo>
                    <a:pt x="862" y="1150"/>
                    <a:pt x="712" y="1218"/>
                    <a:pt x="548" y="1218"/>
                  </a:cubicBezTo>
                  <a:cubicBezTo>
                    <a:pt x="533" y="1218"/>
                    <a:pt x="518" y="1217"/>
                    <a:pt x="502" y="1216"/>
                  </a:cubicBezTo>
                  <a:cubicBezTo>
                    <a:pt x="446" y="1188"/>
                    <a:pt x="418" y="1133"/>
                    <a:pt x="418" y="1035"/>
                  </a:cubicBezTo>
                  <a:cubicBezTo>
                    <a:pt x="460" y="895"/>
                    <a:pt x="544" y="798"/>
                    <a:pt x="656" y="714"/>
                  </a:cubicBezTo>
                  <a:cubicBezTo>
                    <a:pt x="753" y="658"/>
                    <a:pt x="865" y="630"/>
                    <a:pt x="990" y="630"/>
                  </a:cubicBezTo>
                  <a:close/>
                  <a:moveTo>
                    <a:pt x="1161" y="1"/>
                  </a:moveTo>
                  <a:cubicBezTo>
                    <a:pt x="1117" y="1"/>
                    <a:pt x="1073" y="5"/>
                    <a:pt x="1032" y="17"/>
                  </a:cubicBezTo>
                  <a:cubicBezTo>
                    <a:pt x="893" y="31"/>
                    <a:pt x="753" y="72"/>
                    <a:pt x="614" y="128"/>
                  </a:cubicBezTo>
                  <a:cubicBezTo>
                    <a:pt x="474" y="226"/>
                    <a:pt x="335" y="338"/>
                    <a:pt x="223" y="463"/>
                  </a:cubicBezTo>
                  <a:cubicBezTo>
                    <a:pt x="112" y="603"/>
                    <a:pt x="28" y="784"/>
                    <a:pt x="0" y="965"/>
                  </a:cubicBezTo>
                  <a:cubicBezTo>
                    <a:pt x="0" y="1091"/>
                    <a:pt x="28" y="1230"/>
                    <a:pt x="98" y="1342"/>
                  </a:cubicBezTo>
                  <a:cubicBezTo>
                    <a:pt x="140" y="1426"/>
                    <a:pt x="223" y="1481"/>
                    <a:pt x="321" y="1523"/>
                  </a:cubicBezTo>
                  <a:cubicBezTo>
                    <a:pt x="405" y="1555"/>
                    <a:pt x="496" y="1570"/>
                    <a:pt x="584" y="1570"/>
                  </a:cubicBezTo>
                  <a:cubicBezTo>
                    <a:pt x="613" y="1570"/>
                    <a:pt x="642" y="1568"/>
                    <a:pt x="670" y="1565"/>
                  </a:cubicBezTo>
                  <a:cubicBezTo>
                    <a:pt x="809" y="1537"/>
                    <a:pt x="949" y="1481"/>
                    <a:pt x="1074" y="1398"/>
                  </a:cubicBezTo>
                  <a:cubicBezTo>
                    <a:pt x="1130" y="1370"/>
                    <a:pt x="1186" y="1328"/>
                    <a:pt x="1228" y="1286"/>
                  </a:cubicBezTo>
                  <a:cubicBezTo>
                    <a:pt x="1311" y="1216"/>
                    <a:pt x="1381" y="1133"/>
                    <a:pt x="1437" y="1049"/>
                  </a:cubicBezTo>
                  <a:cubicBezTo>
                    <a:pt x="1520" y="937"/>
                    <a:pt x="1590" y="798"/>
                    <a:pt x="1632" y="658"/>
                  </a:cubicBezTo>
                  <a:cubicBezTo>
                    <a:pt x="1660" y="547"/>
                    <a:pt x="1660" y="421"/>
                    <a:pt x="1632" y="310"/>
                  </a:cubicBezTo>
                  <a:cubicBezTo>
                    <a:pt x="1590" y="170"/>
                    <a:pt x="1479" y="59"/>
                    <a:pt x="1339" y="17"/>
                  </a:cubicBezTo>
                  <a:cubicBezTo>
                    <a:pt x="1283" y="9"/>
                    <a:pt x="1222" y="1"/>
                    <a:pt x="1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3326;p44"/>
            <p:cNvSpPr/>
            <p:nvPr/>
          </p:nvSpPr>
          <p:spPr>
            <a:xfrm>
              <a:off x="1233881" y="2155345"/>
              <a:ext cx="80539" cy="108970"/>
            </a:xfrm>
            <a:custGeom>
              <a:avLst/>
              <a:gdLst/>
              <a:ahLst/>
              <a:cxnLst/>
              <a:rect l="l" t="t" r="r" b="b"/>
              <a:pathLst>
                <a:path w="949" h="1284" extrusionOk="0">
                  <a:moveTo>
                    <a:pt x="712" y="0"/>
                  </a:moveTo>
                  <a:cubicBezTo>
                    <a:pt x="475" y="70"/>
                    <a:pt x="237" y="126"/>
                    <a:pt x="0" y="168"/>
                  </a:cubicBezTo>
                  <a:lnTo>
                    <a:pt x="112" y="851"/>
                  </a:lnTo>
                  <a:cubicBezTo>
                    <a:pt x="168" y="795"/>
                    <a:pt x="237" y="753"/>
                    <a:pt x="307" y="725"/>
                  </a:cubicBezTo>
                  <a:cubicBezTo>
                    <a:pt x="353" y="715"/>
                    <a:pt x="395" y="710"/>
                    <a:pt x="432" y="710"/>
                  </a:cubicBezTo>
                  <a:cubicBezTo>
                    <a:pt x="539" y="710"/>
                    <a:pt x="604" y="754"/>
                    <a:pt x="614" y="837"/>
                  </a:cubicBezTo>
                  <a:cubicBezTo>
                    <a:pt x="614" y="910"/>
                    <a:pt x="571" y="951"/>
                    <a:pt x="486" y="951"/>
                  </a:cubicBezTo>
                  <a:cubicBezTo>
                    <a:pt x="474" y="951"/>
                    <a:pt x="461" y="950"/>
                    <a:pt x="447" y="949"/>
                  </a:cubicBezTo>
                  <a:cubicBezTo>
                    <a:pt x="377" y="921"/>
                    <a:pt x="321" y="893"/>
                    <a:pt x="265" y="851"/>
                  </a:cubicBezTo>
                  <a:cubicBezTo>
                    <a:pt x="210" y="935"/>
                    <a:pt x="140" y="1004"/>
                    <a:pt x="70" y="1088"/>
                  </a:cubicBezTo>
                  <a:cubicBezTo>
                    <a:pt x="196" y="1200"/>
                    <a:pt x="363" y="1269"/>
                    <a:pt x="544" y="1283"/>
                  </a:cubicBezTo>
                  <a:cubicBezTo>
                    <a:pt x="642" y="1283"/>
                    <a:pt x="740" y="1228"/>
                    <a:pt x="823" y="1158"/>
                  </a:cubicBezTo>
                  <a:cubicBezTo>
                    <a:pt x="907" y="1046"/>
                    <a:pt x="949" y="907"/>
                    <a:pt x="949" y="781"/>
                  </a:cubicBezTo>
                  <a:cubicBezTo>
                    <a:pt x="935" y="684"/>
                    <a:pt x="893" y="586"/>
                    <a:pt x="823" y="530"/>
                  </a:cubicBezTo>
                  <a:cubicBezTo>
                    <a:pt x="726" y="446"/>
                    <a:pt x="600" y="405"/>
                    <a:pt x="475" y="405"/>
                  </a:cubicBezTo>
                  <a:cubicBezTo>
                    <a:pt x="419" y="405"/>
                    <a:pt x="377" y="419"/>
                    <a:pt x="335" y="419"/>
                  </a:cubicBezTo>
                  <a:lnTo>
                    <a:pt x="321" y="377"/>
                  </a:lnTo>
                  <a:cubicBezTo>
                    <a:pt x="475" y="335"/>
                    <a:pt x="628" y="307"/>
                    <a:pt x="781" y="307"/>
                  </a:cubicBezTo>
                  <a:cubicBezTo>
                    <a:pt x="754" y="209"/>
                    <a:pt x="726" y="98"/>
                    <a:pt x="7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3327;p44"/>
            <p:cNvSpPr/>
            <p:nvPr/>
          </p:nvSpPr>
          <p:spPr>
            <a:xfrm>
              <a:off x="963917" y="2061821"/>
              <a:ext cx="113807" cy="170753"/>
            </a:xfrm>
            <a:custGeom>
              <a:avLst/>
              <a:gdLst/>
              <a:ahLst/>
              <a:cxnLst/>
              <a:rect l="l" t="t" r="r" b="b"/>
              <a:pathLst>
                <a:path w="1341" h="2012" extrusionOk="0">
                  <a:moveTo>
                    <a:pt x="1033" y="0"/>
                  </a:moveTo>
                  <a:cubicBezTo>
                    <a:pt x="963" y="28"/>
                    <a:pt x="894" y="70"/>
                    <a:pt x="824" y="112"/>
                  </a:cubicBezTo>
                  <a:cubicBezTo>
                    <a:pt x="712" y="168"/>
                    <a:pt x="615" y="237"/>
                    <a:pt x="531" y="321"/>
                  </a:cubicBezTo>
                  <a:cubicBezTo>
                    <a:pt x="406" y="447"/>
                    <a:pt x="294" y="586"/>
                    <a:pt x="196" y="739"/>
                  </a:cubicBezTo>
                  <a:cubicBezTo>
                    <a:pt x="140" y="851"/>
                    <a:pt x="85" y="949"/>
                    <a:pt x="57" y="1060"/>
                  </a:cubicBezTo>
                  <a:cubicBezTo>
                    <a:pt x="1" y="1256"/>
                    <a:pt x="1" y="1465"/>
                    <a:pt x="57" y="1646"/>
                  </a:cubicBezTo>
                  <a:cubicBezTo>
                    <a:pt x="85" y="1716"/>
                    <a:pt x="113" y="1772"/>
                    <a:pt x="154" y="1827"/>
                  </a:cubicBezTo>
                  <a:cubicBezTo>
                    <a:pt x="196" y="1855"/>
                    <a:pt x="224" y="1897"/>
                    <a:pt x="266" y="1911"/>
                  </a:cubicBezTo>
                  <a:cubicBezTo>
                    <a:pt x="375" y="1972"/>
                    <a:pt x="506" y="2011"/>
                    <a:pt x="630" y="2011"/>
                  </a:cubicBezTo>
                  <a:cubicBezTo>
                    <a:pt x="648" y="2011"/>
                    <a:pt x="666" y="2011"/>
                    <a:pt x="684" y="2009"/>
                  </a:cubicBezTo>
                  <a:cubicBezTo>
                    <a:pt x="824" y="1981"/>
                    <a:pt x="950" y="1939"/>
                    <a:pt x="1061" y="1855"/>
                  </a:cubicBezTo>
                  <a:cubicBezTo>
                    <a:pt x="1159" y="1800"/>
                    <a:pt x="1256" y="1730"/>
                    <a:pt x="1340" y="1646"/>
                  </a:cubicBezTo>
                  <a:lnTo>
                    <a:pt x="1103" y="1228"/>
                  </a:lnTo>
                  <a:cubicBezTo>
                    <a:pt x="1103" y="1242"/>
                    <a:pt x="1089" y="1270"/>
                    <a:pt x="1047" y="1311"/>
                  </a:cubicBezTo>
                  <a:cubicBezTo>
                    <a:pt x="977" y="1409"/>
                    <a:pt x="880" y="1479"/>
                    <a:pt x="754" y="1507"/>
                  </a:cubicBezTo>
                  <a:lnTo>
                    <a:pt x="684" y="1507"/>
                  </a:lnTo>
                  <a:cubicBezTo>
                    <a:pt x="573" y="1465"/>
                    <a:pt x="531" y="1339"/>
                    <a:pt x="573" y="1158"/>
                  </a:cubicBezTo>
                  <a:cubicBezTo>
                    <a:pt x="601" y="1046"/>
                    <a:pt x="671" y="949"/>
                    <a:pt x="754" y="865"/>
                  </a:cubicBezTo>
                  <a:cubicBezTo>
                    <a:pt x="838" y="795"/>
                    <a:pt x="936" y="739"/>
                    <a:pt x="1061" y="712"/>
                  </a:cubicBezTo>
                  <a:lnTo>
                    <a:pt x="10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3328;p44"/>
            <p:cNvSpPr/>
            <p:nvPr/>
          </p:nvSpPr>
          <p:spPr>
            <a:xfrm>
              <a:off x="1093001" y="2002583"/>
              <a:ext cx="105405" cy="208435"/>
            </a:xfrm>
            <a:custGeom>
              <a:avLst/>
              <a:gdLst/>
              <a:ahLst/>
              <a:cxnLst/>
              <a:rect l="l" t="t" r="r" b="b"/>
              <a:pathLst>
                <a:path w="1242" h="2456" extrusionOk="0">
                  <a:moveTo>
                    <a:pt x="1144" y="1"/>
                  </a:moveTo>
                  <a:cubicBezTo>
                    <a:pt x="1005" y="98"/>
                    <a:pt x="851" y="182"/>
                    <a:pt x="698" y="238"/>
                  </a:cubicBezTo>
                  <a:cubicBezTo>
                    <a:pt x="726" y="587"/>
                    <a:pt x="754" y="852"/>
                    <a:pt x="768" y="1047"/>
                  </a:cubicBezTo>
                  <a:cubicBezTo>
                    <a:pt x="726" y="1075"/>
                    <a:pt x="684" y="1103"/>
                    <a:pt x="642" y="1117"/>
                  </a:cubicBezTo>
                  <a:lnTo>
                    <a:pt x="544" y="1186"/>
                  </a:lnTo>
                  <a:cubicBezTo>
                    <a:pt x="516" y="796"/>
                    <a:pt x="475" y="405"/>
                    <a:pt x="475" y="15"/>
                  </a:cubicBezTo>
                  <a:cubicBezTo>
                    <a:pt x="321" y="98"/>
                    <a:pt x="168" y="168"/>
                    <a:pt x="0" y="238"/>
                  </a:cubicBezTo>
                  <a:cubicBezTo>
                    <a:pt x="84" y="921"/>
                    <a:pt x="140" y="1661"/>
                    <a:pt x="182" y="2442"/>
                  </a:cubicBezTo>
                  <a:lnTo>
                    <a:pt x="377" y="2330"/>
                  </a:lnTo>
                  <a:lnTo>
                    <a:pt x="600" y="2205"/>
                  </a:lnTo>
                  <a:cubicBezTo>
                    <a:pt x="572" y="1898"/>
                    <a:pt x="558" y="1730"/>
                    <a:pt x="558" y="1675"/>
                  </a:cubicBezTo>
                  <a:lnTo>
                    <a:pt x="782" y="1549"/>
                  </a:lnTo>
                  <a:cubicBezTo>
                    <a:pt x="795" y="1981"/>
                    <a:pt x="823" y="2288"/>
                    <a:pt x="851" y="2456"/>
                  </a:cubicBezTo>
                  <a:cubicBezTo>
                    <a:pt x="907" y="2400"/>
                    <a:pt x="991" y="2344"/>
                    <a:pt x="1033" y="2316"/>
                  </a:cubicBezTo>
                  <a:cubicBezTo>
                    <a:pt x="1074" y="2274"/>
                    <a:pt x="1130" y="2233"/>
                    <a:pt x="1200" y="2191"/>
                  </a:cubicBezTo>
                  <a:lnTo>
                    <a:pt x="1242" y="2163"/>
                  </a:lnTo>
                  <a:cubicBezTo>
                    <a:pt x="1186" y="1730"/>
                    <a:pt x="1158" y="1005"/>
                    <a:pt x="1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3329;p44"/>
            <p:cNvSpPr/>
            <p:nvPr/>
          </p:nvSpPr>
          <p:spPr>
            <a:xfrm>
              <a:off x="1567666" y="2274839"/>
              <a:ext cx="112534" cy="170838"/>
            </a:xfrm>
            <a:custGeom>
              <a:avLst/>
              <a:gdLst/>
              <a:ahLst/>
              <a:cxnLst/>
              <a:rect l="l" t="t" r="r" b="b"/>
              <a:pathLst>
                <a:path w="1326" h="2013" extrusionOk="0">
                  <a:moveTo>
                    <a:pt x="1033" y="1"/>
                  </a:moveTo>
                  <a:cubicBezTo>
                    <a:pt x="949" y="29"/>
                    <a:pt x="880" y="71"/>
                    <a:pt x="824" y="113"/>
                  </a:cubicBezTo>
                  <a:cubicBezTo>
                    <a:pt x="712" y="168"/>
                    <a:pt x="615" y="238"/>
                    <a:pt x="531" y="336"/>
                  </a:cubicBezTo>
                  <a:cubicBezTo>
                    <a:pt x="405" y="461"/>
                    <a:pt x="294" y="601"/>
                    <a:pt x="196" y="740"/>
                  </a:cubicBezTo>
                  <a:cubicBezTo>
                    <a:pt x="140" y="852"/>
                    <a:pt x="84" y="949"/>
                    <a:pt x="57" y="1075"/>
                  </a:cubicBezTo>
                  <a:cubicBezTo>
                    <a:pt x="1" y="1256"/>
                    <a:pt x="1" y="1466"/>
                    <a:pt x="57" y="1647"/>
                  </a:cubicBezTo>
                  <a:cubicBezTo>
                    <a:pt x="71" y="1717"/>
                    <a:pt x="112" y="1772"/>
                    <a:pt x="154" y="1828"/>
                  </a:cubicBezTo>
                  <a:cubicBezTo>
                    <a:pt x="182" y="1856"/>
                    <a:pt x="224" y="1898"/>
                    <a:pt x="266" y="1926"/>
                  </a:cubicBezTo>
                  <a:cubicBezTo>
                    <a:pt x="375" y="1974"/>
                    <a:pt x="494" y="2012"/>
                    <a:pt x="624" y="2012"/>
                  </a:cubicBezTo>
                  <a:cubicBezTo>
                    <a:pt x="644" y="2012"/>
                    <a:pt x="664" y="2011"/>
                    <a:pt x="684" y="2010"/>
                  </a:cubicBezTo>
                  <a:cubicBezTo>
                    <a:pt x="810" y="1982"/>
                    <a:pt x="935" y="1940"/>
                    <a:pt x="1047" y="1856"/>
                  </a:cubicBezTo>
                  <a:cubicBezTo>
                    <a:pt x="1159" y="1800"/>
                    <a:pt x="1242" y="1731"/>
                    <a:pt x="1326" y="1647"/>
                  </a:cubicBezTo>
                  <a:lnTo>
                    <a:pt x="1089" y="1228"/>
                  </a:lnTo>
                  <a:cubicBezTo>
                    <a:pt x="1075" y="1256"/>
                    <a:pt x="1061" y="1284"/>
                    <a:pt x="1047" y="1312"/>
                  </a:cubicBezTo>
                  <a:cubicBezTo>
                    <a:pt x="963" y="1410"/>
                    <a:pt x="866" y="1479"/>
                    <a:pt x="754" y="1507"/>
                  </a:cubicBezTo>
                  <a:lnTo>
                    <a:pt x="670" y="1507"/>
                  </a:lnTo>
                  <a:cubicBezTo>
                    <a:pt x="559" y="1466"/>
                    <a:pt x="531" y="1340"/>
                    <a:pt x="559" y="1159"/>
                  </a:cubicBezTo>
                  <a:cubicBezTo>
                    <a:pt x="601" y="1047"/>
                    <a:pt x="670" y="949"/>
                    <a:pt x="754" y="866"/>
                  </a:cubicBezTo>
                  <a:cubicBezTo>
                    <a:pt x="838" y="796"/>
                    <a:pt x="935" y="740"/>
                    <a:pt x="1047" y="726"/>
                  </a:cubicBezTo>
                  <a:lnTo>
                    <a:pt x="10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5" name="Google Shape;3330;p44"/>
            <p:cNvSpPr/>
            <p:nvPr/>
          </p:nvSpPr>
          <p:spPr>
            <a:xfrm>
              <a:off x="1696749" y="2215686"/>
              <a:ext cx="104217" cy="208435"/>
            </a:xfrm>
            <a:custGeom>
              <a:avLst/>
              <a:gdLst/>
              <a:ahLst/>
              <a:cxnLst/>
              <a:rect l="l" t="t" r="r" b="b"/>
              <a:pathLst>
                <a:path w="1228" h="2456" extrusionOk="0">
                  <a:moveTo>
                    <a:pt x="1144" y="0"/>
                  </a:moveTo>
                  <a:cubicBezTo>
                    <a:pt x="991" y="98"/>
                    <a:pt x="851" y="182"/>
                    <a:pt x="684" y="238"/>
                  </a:cubicBezTo>
                  <a:cubicBezTo>
                    <a:pt x="726" y="586"/>
                    <a:pt x="739" y="851"/>
                    <a:pt x="753" y="1047"/>
                  </a:cubicBezTo>
                  <a:lnTo>
                    <a:pt x="642" y="1116"/>
                  </a:lnTo>
                  <a:cubicBezTo>
                    <a:pt x="600" y="1144"/>
                    <a:pt x="572" y="1158"/>
                    <a:pt x="544" y="1186"/>
                  </a:cubicBezTo>
                  <a:cubicBezTo>
                    <a:pt x="502" y="796"/>
                    <a:pt x="474" y="405"/>
                    <a:pt x="474" y="14"/>
                  </a:cubicBezTo>
                  <a:cubicBezTo>
                    <a:pt x="321" y="98"/>
                    <a:pt x="168" y="168"/>
                    <a:pt x="0" y="224"/>
                  </a:cubicBezTo>
                  <a:cubicBezTo>
                    <a:pt x="70" y="921"/>
                    <a:pt x="140" y="1660"/>
                    <a:pt x="168" y="2442"/>
                  </a:cubicBezTo>
                  <a:lnTo>
                    <a:pt x="377" y="2330"/>
                  </a:lnTo>
                  <a:lnTo>
                    <a:pt x="586" y="2190"/>
                  </a:lnTo>
                  <a:cubicBezTo>
                    <a:pt x="558" y="1898"/>
                    <a:pt x="544" y="1730"/>
                    <a:pt x="544" y="1674"/>
                  </a:cubicBezTo>
                  <a:lnTo>
                    <a:pt x="767" y="1549"/>
                  </a:lnTo>
                  <a:cubicBezTo>
                    <a:pt x="795" y="1981"/>
                    <a:pt x="823" y="2288"/>
                    <a:pt x="851" y="2455"/>
                  </a:cubicBezTo>
                  <a:cubicBezTo>
                    <a:pt x="907" y="2414"/>
                    <a:pt x="963" y="2358"/>
                    <a:pt x="1018" y="2316"/>
                  </a:cubicBezTo>
                  <a:cubicBezTo>
                    <a:pt x="1074" y="2274"/>
                    <a:pt x="1130" y="2232"/>
                    <a:pt x="1200" y="2190"/>
                  </a:cubicBezTo>
                  <a:lnTo>
                    <a:pt x="1228" y="2163"/>
                  </a:lnTo>
                  <a:cubicBezTo>
                    <a:pt x="1186" y="1730"/>
                    <a:pt x="1158" y="1019"/>
                    <a:pt x="1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3331;p44"/>
            <p:cNvSpPr/>
            <p:nvPr/>
          </p:nvSpPr>
          <p:spPr>
            <a:xfrm>
              <a:off x="1265791" y="2476824"/>
              <a:ext cx="100738" cy="122464"/>
            </a:xfrm>
            <a:custGeom>
              <a:avLst/>
              <a:gdLst/>
              <a:ahLst/>
              <a:cxnLst/>
              <a:rect l="l" t="t" r="r" b="b"/>
              <a:pathLst>
                <a:path w="1187" h="1443" extrusionOk="0">
                  <a:moveTo>
                    <a:pt x="646" y="1"/>
                  </a:moveTo>
                  <a:cubicBezTo>
                    <a:pt x="622" y="1"/>
                    <a:pt x="597" y="3"/>
                    <a:pt x="573" y="6"/>
                  </a:cubicBezTo>
                  <a:cubicBezTo>
                    <a:pt x="350" y="6"/>
                    <a:pt x="140" y="146"/>
                    <a:pt x="43" y="355"/>
                  </a:cubicBezTo>
                  <a:cubicBezTo>
                    <a:pt x="1" y="480"/>
                    <a:pt x="15" y="606"/>
                    <a:pt x="71" y="718"/>
                  </a:cubicBezTo>
                  <a:cubicBezTo>
                    <a:pt x="196" y="662"/>
                    <a:pt x="322" y="648"/>
                    <a:pt x="461" y="648"/>
                  </a:cubicBezTo>
                  <a:cubicBezTo>
                    <a:pt x="461" y="606"/>
                    <a:pt x="447" y="578"/>
                    <a:pt x="433" y="550"/>
                  </a:cubicBezTo>
                  <a:cubicBezTo>
                    <a:pt x="433" y="494"/>
                    <a:pt x="461" y="439"/>
                    <a:pt x="503" y="411"/>
                  </a:cubicBezTo>
                  <a:cubicBezTo>
                    <a:pt x="573" y="411"/>
                    <a:pt x="615" y="439"/>
                    <a:pt x="615" y="494"/>
                  </a:cubicBezTo>
                  <a:cubicBezTo>
                    <a:pt x="615" y="522"/>
                    <a:pt x="601" y="550"/>
                    <a:pt x="601" y="578"/>
                  </a:cubicBezTo>
                  <a:cubicBezTo>
                    <a:pt x="517" y="745"/>
                    <a:pt x="405" y="899"/>
                    <a:pt x="266" y="1038"/>
                  </a:cubicBezTo>
                  <a:cubicBezTo>
                    <a:pt x="140" y="1136"/>
                    <a:pt x="99" y="1289"/>
                    <a:pt x="154" y="1443"/>
                  </a:cubicBezTo>
                  <a:cubicBezTo>
                    <a:pt x="228" y="1386"/>
                    <a:pt x="358" y="1357"/>
                    <a:pt x="545" y="1357"/>
                  </a:cubicBezTo>
                  <a:cubicBezTo>
                    <a:pt x="679" y="1357"/>
                    <a:pt x="841" y="1372"/>
                    <a:pt x="1033" y="1401"/>
                  </a:cubicBezTo>
                  <a:cubicBezTo>
                    <a:pt x="1047" y="1262"/>
                    <a:pt x="1103" y="1136"/>
                    <a:pt x="1187" y="1024"/>
                  </a:cubicBezTo>
                  <a:cubicBezTo>
                    <a:pt x="1096" y="997"/>
                    <a:pt x="1001" y="982"/>
                    <a:pt x="903" y="982"/>
                  </a:cubicBezTo>
                  <a:cubicBezTo>
                    <a:pt x="849" y="982"/>
                    <a:pt x="795" y="987"/>
                    <a:pt x="740" y="996"/>
                  </a:cubicBezTo>
                  <a:cubicBezTo>
                    <a:pt x="977" y="773"/>
                    <a:pt x="1089" y="578"/>
                    <a:pt x="1075" y="411"/>
                  </a:cubicBezTo>
                  <a:cubicBezTo>
                    <a:pt x="1075" y="257"/>
                    <a:pt x="991" y="118"/>
                    <a:pt x="852" y="48"/>
                  </a:cubicBezTo>
                  <a:cubicBezTo>
                    <a:pt x="789" y="17"/>
                    <a:pt x="718" y="1"/>
                    <a:pt x="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7" name="Google Shape;3332;p44"/>
            <p:cNvSpPr/>
            <p:nvPr/>
          </p:nvSpPr>
          <p:spPr>
            <a:xfrm>
              <a:off x="1004229" y="2406299"/>
              <a:ext cx="112534" cy="169650"/>
            </a:xfrm>
            <a:custGeom>
              <a:avLst/>
              <a:gdLst/>
              <a:ahLst/>
              <a:cxnLst/>
              <a:rect l="l" t="t" r="r" b="b"/>
              <a:pathLst>
                <a:path w="1326" h="1999" extrusionOk="0">
                  <a:moveTo>
                    <a:pt x="1032" y="0"/>
                  </a:moveTo>
                  <a:cubicBezTo>
                    <a:pt x="963" y="14"/>
                    <a:pt x="893" y="56"/>
                    <a:pt x="823" y="98"/>
                  </a:cubicBezTo>
                  <a:cubicBezTo>
                    <a:pt x="712" y="154"/>
                    <a:pt x="614" y="237"/>
                    <a:pt x="530" y="321"/>
                  </a:cubicBezTo>
                  <a:cubicBezTo>
                    <a:pt x="405" y="447"/>
                    <a:pt x="293" y="586"/>
                    <a:pt x="209" y="740"/>
                  </a:cubicBezTo>
                  <a:cubicBezTo>
                    <a:pt x="140" y="837"/>
                    <a:pt x="98" y="949"/>
                    <a:pt x="56" y="1060"/>
                  </a:cubicBezTo>
                  <a:cubicBezTo>
                    <a:pt x="0" y="1242"/>
                    <a:pt x="0" y="1451"/>
                    <a:pt x="56" y="1646"/>
                  </a:cubicBezTo>
                  <a:cubicBezTo>
                    <a:pt x="70" y="1702"/>
                    <a:pt x="112" y="1758"/>
                    <a:pt x="154" y="1814"/>
                  </a:cubicBezTo>
                  <a:cubicBezTo>
                    <a:pt x="182" y="1855"/>
                    <a:pt x="223" y="1883"/>
                    <a:pt x="265" y="1911"/>
                  </a:cubicBezTo>
                  <a:cubicBezTo>
                    <a:pt x="370" y="1969"/>
                    <a:pt x="484" y="1998"/>
                    <a:pt x="608" y="1998"/>
                  </a:cubicBezTo>
                  <a:cubicBezTo>
                    <a:pt x="633" y="1998"/>
                    <a:pt x="658" y="1997"/>
                    <a:pt x="684" y="1995"/>
                  </a:cubicBezTo>
                  <a:cubicBezTo>
                    <a:pt x="809" y="1967"/>
                    <a:pt x="935" y="1925"/>
                    <a:pt x="1046" y="1855"/>
                  </a:cubicBezTo>
                  <a:cubicBezTo>
                    <a:pt x="1158" y="1786"/>
                    <a:pt x="1242" y="1716"/>
                    <a:pt x="1325" y="1632"/>
                  </a:cubicBezTo>
                  <a:lnTo>
                    <a:pt x="1088" y="1214"/>
                  </a:lnTo>
                  <a:cubicBezTo>
                    <a:pt x="1088" y="1228"/>
                    <a:pt x="1074" y="1256"/>
                    <a:pt x="1046" y="1297"/>
                  </a:cubicBezTo>
                  <a:cubicBezTo>
                    <a:pt x="963" y="1395"/>
                    <a:pt x="865" y="1465"/>
                    <a:pt x="753" y="1507"/>
                  </a:cubicBezTo>
                  <a:lnTo>
                    <a:pt x="670" y="1507"/>
                  </a:lnTo>
                  <a:cubicBezTo>
                    <a:pt x="558" y="1451"/>
                    <a:pt x="530" y="1325"/>
                    <a:pt x="558" y="1158"/>
                  </a:cubicBezTo>
                  <a:cubicBezTo>
                    <a:pt x="600" y="1046"/>
                    <a:pt x="656" y="935"/>
                    <a:pt x="753" y="865"/>
                  </a:cubicBezTo>
                  <a:cubicBezTo>
                    <a:pt x="837" y="781"/>
                    <a:pt x="935" y="726"/>
                    <a:pt x="1046" y="712"/>
                  </a:cubicBezTo>
                  <a:lnTo>
                    <a:pt x="10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 name="Google Shape;3333;p44"/>
            <p:cNvSpPr/>
            <p:nvPr/>
          </p:nvSpPr>
          <p:spPr>
            <a:xfrm>
              <a:off x="1132040" y="2345873"/>
              <a:ext cx="105490" cy="209623"/>
            </a:xfrm>
            <a:custGeom>
              <a:avLst/>
              <a:gdLst/>
              <a:ahLst/>
              <a:cxnLst/>
              <a:rect l="l" t="t" r="r" b="b"/>
              <a:pathLst>
                <a:path w="1243" h="2470" extrusionOk="0">
                  <a:moveTo>
                    <a:pt x="1144" y="1"/>
                  </a:moveTo>
                  <a:cubicBezTo>
                    <a:pt x="1005" y="98"/>
                    <a:pt x="852" y="182"/>
                    <a:pt x="698" y="252"/>
                  </a:cubicBezTo>
                  <a:cubicBezTo>
                    <a:pt x="726" y="601"/>
                    <a:pt x="754" y="866"/>
                    <a:pt x="768" y="1047"/>
                  </a:cubicBezTo>
                  <a:cubicBezTo>
                    <a:pt x="726" y="1075"/>
                    <a:pt x="684" y="1103"/>
                    <a:pt x="656" y="1131"/>
                  </a:cubicBezTo>
                  <a:cubicBezTo>
                    <a:pt x="642" y="1131"/>
                    <a:pt x="614" y="1145"/>
                    <a:pt x="559" y="1186"/>
                  </a:cubicBezTo>
                  <a:cubicBezTo>
                    <a:pt x="517" y="796"/>
                    <a:pt x="489" y="405"/>
                    <a:pt x="489" y="15"/>
                  </a:cubicBezTo>
                  <a:cubicBezTo>
                    <a:pt x="335" y="98"/>
                    <a:pt x="168" y="168"/>
                    <a:pt x="1" y="238"/>
                  </a:cubicBezTo>
                  <a:cubicBezTo>
                    <a:pt x="84" y="921"/>
                    <a:pt x="140" y="1661"/>
                    <a:pt x="182" y="2442"/>
                  </a:cubicBezTo>
                  <a:lnTo>
                    <a:pt x="377" y="2330"/>
                  </a:lnTo>
                  <a:lnTo>
                    <a:pt x="600" y="2205"/>
                  </a:lnTo>
                  <a:cubicBezTo>
                    <a:pt x="573" y="1912"/>
                    <a:pt x="559" y="1730"/>
                    <a:pt x="559" y="1689"/>
                  </a:cubicBezTo>
                  <a:lnTo>
                    <a:pt x="782" y="1563"/>
                  </a:lnTo>
                  <a:cubicBezTo>
                    <a:pt x="810" y="1982"/>
                    <a:pt x="824" y="2288"/>
                    <a:pt x="866" y="2470"/>
                  </a:cubicBezTo>
                  <a:cubicBezTo>
                    <a:pt x="907" y="2414"/>
                    <a:pt x="977" y="2358"/>
                    <a:pt x="1033" y="2316"/>
                  </a:cubicBezTo>
                  <a:cubicBezTo>
                    <a:pt x="1089" y="2274"/>
                    <a:pt x="1144" y="2233"/>
                    <a:pt x="1214" y="2191"/>
                  </a:cubicBezTo>
                  <a:lnTo>
                    <a:pt x="1242" y="2177"/>
                  </a:lnTo>
                  <a:cubicBezTo>
                    <a:pt x="1186" y="1744"/>
                    <a:pt x="1158" y="1019"/>
                    <a:pt x="11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9" name="Google Shape;3334;p44"/>
            <p:cNvSpPr/>
            <p:nvPr/>
          </p:nvSpPr>
          <p:spPr>
            <a:xfrm>
              <a:off x="1362880" y="2236988"/>
              <a:ext cx="163455" cy="95985"/>
            </a:xfrm>
            <a:custGeom>
              <a:avLst/>
              <a:gdLst/>
              <a:ahLst/>
              <a:cxnLst/>
              <a:rect l="l" t="t" r="r" b="b"/>
              <a:pathLst>
                <a:path w="1926" h="1131" extrusionOk="0">
                  <a:moveTo>
                    <a:pt x="1" y="1"/>
                  </a:moveTo>
                  <a:lnTo>
                    <a:pt x="1" y="1"/>
                  </a:lnTo>
                  <a:cubicBezTo>
                    <a:pt x="1" y="1"/>
                    <a:pt x="15" y="15"/>
                    <a:pt x="70" y="56"/>
                  </a:cubicBezTo>
                  <a:cubicBezTo>
                    <a:pt x="126" y="98"/>
                    <a:pt x="196" y="140"/>
                    <a:pt x="280" y="210"/>
                  </a:cubicBezTo>
                  <a:cubicBezTo>
                    <a:pt x="447" y="321"/>
                    <a:pt x="684" y="475"/>
                    <a:pt x="935" y="614"/>
                  </a:cubicBezTo>
                  <a:cubicBezTo>
                    <a:pt x="1172" y="754"/>
                    <a:pt x="1409" y="893"/>
                    <a:pt x="1605" y="977"/>
                  </a:cubicBezTo>
                  <a:cubicBezTo>
                    <a:pt x="1702" y="1033"/>
                    <a:pt x="1786" y="1061"/>
                    <a:pt x="1842" y="1089"/>
                  </a:cubicBezTo>
                  <a:cubicBezTo>
                    <a:pt x="1898" y="1116"/>
                    <a:pt x="1926" y="1130"/>
                    <a:pt x="1926" y="1130"/>
                  </a:cubicBezTo>
                  <a:lnTo>
                    <a:pt x="1856" y="1061"/>
                  </a:lnTo>
                  <a:cubicBezTo>
                    <a:pt x="1800" y="1033"/>
                    <a:pt x="1730" y="977"/>
                    <a:pt x="1647" y="921"/>
                  </a:cubicBezTo>
                  <a:cubicBezTo>
                    <a:pt x="1465" y="796"/>
                    <a:pt x="1228" y="642"/>
                    <a:pt x="991" y="503"/>
                  </a:cubicBezTo>
                  <a:cubicBezTo>
                    <a:pt x="754" y="363"/>
                    <a:pt x="503" y="238"/>
                    <a:pt x="321" y="140"/>
                  </a:cubicBezTo>
                  <a:cubicBezTo>
                    <a:pt x="224" y="98"/>
                    <a:pt x="140" y="56"/>
                    <a:pt x="84" y="42"/>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 name="Google Shape;3335;p44"/>
            <p:cNvSpPr/>
            <p:nvPr/>
          </p:nvSpPr>
          <p:spPr>
            <a:xfrm>
              <a:off x="1381805" y="2435833"/>
              <a:ext cx="170584" cy="83000"/>
            </a:xfrm>
            <a:custGeom>
              <a:avLst/>
              <a:gdLst/>
              <a:ahLst/>
              <a:cxnLst/>
              <a:rect l="l" t="t" r="r" b="b"/>
              <a:pathLst>
                <a:path w="2010" h="978" extrusionOk="0">
                  <a:moveTo>
                    <a:pt x="2009" y="1"/>
                  </a:moveTo>
                  <a:lnTo>
                    <a:pt x="1912" y="29"/>
                  </a:lnTo>
                  <a:cubicBezTo>
                    <a:pt x="1856" y="57"/>
                    <a:pt x="1772" y="85"/>
                    <a:pt x="1675" y="113"/>
                  </a:cubicBezTo>
                  <a:cubicBezTo>
                    <a:pt x="1479" y="196"/>
                    <a:pt x="1228" y="308"/>
                    <a:pt x="977" y="433"/>
                  </a:cubicBezTo>
                  <a:cubicBezTo>
                    <a:pt x="726" y="545"/>
                    <a:pt x="475" y="684"/>
                    <a:pt x="294" y="782"/>
                  </a:cubicBezTo>
                  <a:cubicBezTo>
                    <a:pt x="210" y="838"/>
                    <a:pt x="126" y="894"/>
                    <a:pt x="85" y="922"/>
                  </a:cubicBezTo>
                  <a:lnTo>
                    <a:pt x="1" y="977"/>
                  </a:lnTo>
                  <a:lnTo>
                    <a:pt x="85" y="935"/>
                  </a:lnTo>
                  <a:cubicBezTo>
                    <a:pt x="154" y="922"/>
                    <a:pt x="238" y="894"/>
                    <a:pt x="336" y="852"/>
                  </a:cubicBezTo>
                  <a:cubicBezTo>
                    <a:pt x="517" y="768"/>
                    <a:pt x="768" y="657"/>
                    <a:pt x="1033" y="545"/>
                  </a:cubicBezTo>
                  <a:cubicBezTo>
                    <a:pt x="1284" y="419"/>
                    <a:pt x="1535" y="294"/>
                    <a:pt x="1703" y="182"/>
                  </a:cubicBezTo>
                  <a:cubicBezTo>
                    <a:pt x="1800" y="126"/>
                    <a:pt x="1870" y="85"/>
                    <a:pt x="1926" y="57"/>
                  </a:cubicBezTo>
                  <a:lnTo>
                    <a:pt x="20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 name="Google Shape;3336;p44"/>
            <p:cNvSpPr/>
            <p:nvPr/>
          </p:nvSpPr>
          <p:spPr>
            <a:xfrm>
              <a:off x="2874628" y="2959127"/>
              <a:ext cx="135024" cy="201475"/>
            </a:xfrm>
            <a:custGeom>
              <a:avLst/>
              <a:gdLst/>
              <a:ahLst/>
              <a:cxnLst/>
              <a:rect l="l" t="t" r="r" b="b"/>
              <a:pathLst>
                <a:path w="1591" h="2374" extrusionOk="0">
                  <a:moveTo>
                    <a:pt x="795" y="0"/>
                  </a:moveTo>
                  <a:cubicBezTo>
                    <a:pt x="725" y="56"/>
                    <a:pt x="656" y="112"/>
                    <a:pt x="600" y="182"/>
                  </a:cubicBezTo>
                  <a:cubicBezTo>
                    <a:pt x="488" y="265"/>
                    <a:pt x="405" y="377"/>
                    <a:pt x="335" y="488"/>
                  </a:cubicBezTo>
                  <a:cubicBezTo>
                    <a:pt x="223" y="670"/>
                    <a:pt x="140" y="851"/>
                    <a:pt x="84" y="1046"/>
                  </a:cubicBezTo>
                  <a:cubicBezTo>
                    <a:pt x="42" y="1172"/>
                    <a:pt x="14" y="1311"/>
                    <a:pt x="14" y="1451"/>
                  </a:cubicBezTo>
                  <a:cubicBezTo>
                    <a:pt x="0" y="1674"/>
                    <a:pt x="42" y="1897"/>
                    <a:pt x="167" y="2106"/>
                  </a:cubicBezTo>
                  <a:cubicBezTo>
                    <a:pt x="209" y="2176"/>
                    <a:pt x="265" y="2232"/>
                    <a:pt x="321" y="2274"/>
                  </a:cubicBezTo>
                  <a:cubicBezTo>
                    <a:pt x="363" y="2302"/>
                    <a:pt x="419" y="2330"/>
                    <a:pt x="474" y="2344"/>
                  </a:cubicBezTo>
                  <a:cubicBezTo>
                    <a:pt x="546" y="2363"/>
                    <a:pt x="623" y="2373"/>
                    <a:pt x="700" y="2373"/>
                  </a:cubicBezTo>
                  <a:cubicBezTo>
                    <a:pt x="790" y="2373"/>
                    <a:pt x="880" y="2360"/>
                    <a:pt x="963" y="2330"/>
                  </a:cubicBezTo>
                  <a:cubicBezTo>
                    <a:pt x="1102" y="2260"/>
                    <a:pt x="1228" y="2176"/>
                    <a:pt x="1339" y="2065"/>
                  </a:cubicBezTo>
                  <a:cubicBezTo>
                    <a:pt x="1437" y="1967"/>
                    <a:pt x="1520" y="1869"/>
                    <a:pt x="1590" y="1744"/>
                  </a:cubicBezTo>
                  <a:lnTo>
                    <a:pt x="1214" y="1353"/>
                  </a:lnTo>
                  <a:cubicBezTo>
                    <a:pt x="1200" y="1381"/>
                    <a:pt x="1186" y="1423"/>
                    <a:pt x="1172" y="1451"/>
                  </a:cubicBezTo>
                  <a:cubicBezTo>
                    <a:pt x="1116" y="1590"/>
                    <a:pt x="1018" y="1688"/>
                    <a:pt x="907" y="1758"/>
                  </a:cubicBezTo>
                  <a:lnTo>
                    <a:pt x="823" y="1786"/>
                  </a:lnTo>
                  <a:cubicBezTo>
                    <a:pt x="684" y="1758"/>
                    <a:pt x="600" y="1646"/>
                    <a:pt x="600" y="1437"/>
                  </a:cubicBezTo>
                  <a:cubicBezTo>
                    <a:pt x="614" y="1297"/>
                    <a:pt x="656" y="1158"/>
                    <a:pt x="725" y="1046"/>
                  </a:cubicBezTo>
                  <a:cubicBezTo>
                    <a:pt x="795" y="935"/>
                    <a:pt x="893" y="851"/>
                    <a:pt x="1018" y="795"/>
                  </a:cubicBezTo>
                  <a:lnTo>
                    <a:pt x="7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 name="Google Shape;3337;p44"/>
            <p:cNvSpPr/>
            <p:nvPr/>
          </p:nvSpPr>
          <p:spPr>
            <a:xfrm>
              <a:off x="2961023" y="2879775"/>
              <a:ext cx="161079" cy="253414"/>
            </a:xfrm>
            <a:custGeom>
              <a:avLst/>
              <a:gdLst/>
              <a:ahLst/>
              <a:cxnLst/>
              <a:rect l="l" t="t" r="r" b="b"/>
              <a:pathLst>
                <a:path w="1898" h="2986" extrusionOk="0">
                  <a:moveTo>
                    <a:pt x="1200" y="1"/>
                  </a:moveTo>
                  <a:cubicBezTo>
                    <a:pt x="1060" y="140"/>
                    <a:pt x="921" y="280"/>
                    <a:pt x="767" y="391"/>
                  </a:cubicBezTo>
                  <a:cubicBezTo>
                    <a:pt x="893" y="768"/>
                    <a:pt x="991" y="1047"/>
                    <a:pt x="1060" y="1256"/>
                  </a:cubicBezTo>
                  <a:cubicBezTo>
                    <a:pt x="1019" y="1312"/>
                    <a:pt x="991" y="1354"/>
                    <a:pt x="949" y="1382"/>
                  </a:cubicBezTo>
                  <a:cubicBezTo>
                    <a:pt x="921" y="1409"/>
                    <a:pt x="893" y="1451"/>
                    <a:pt x="865" y="1479"/>
                  </a:cubicBezTo>
                  <a:cubicBezTo>
                    <a:pt x="712" y="1061"/>
                    <a:pt x="572" y="628"/>
                    <a:pt x="461" y="196"/>
                  </a:cubicBezTo>
                  <a:cubicBezTo>
                    <a:pt x="307" y="321"/>
                    <a:pt x="154" y="447"/>
                    <a:pt x="0" y="559"/>
                  </a:cubicBezTo>
                  <a:cubicBezTo>
                    <a:pt x="279" y="1312"/>
                    <a:pt x="544" y="2121"/>
                    <a:pt x="809" y="2986"/>
                  </a:cubicBezTo>
                  <a:lnTo>
                    <a:pt x="991" y="2804"/>
                  </a:lnTo>
                  <a:lnTo>
                    <a:pt x="1200" y="2595"/>
                  </a:lnTo>
                  <a:cubicBezTo>
                    <a:pt x="1088" y="2274"/>
                    <a:pt x="1032" y="2093"/>
                    <a:pt x="1019" y="2037"/>
                  </a:cubicBezTo>
                  <a:lnTo>
                    <a:pt x="1228" y="1828"/>
                  </a:lnTo>
                  <a:cubicBezTo>
                    <a:pt x="1367" y="2302"/>
                    <a:pt x="1493" y="2623"/>
                    <a:pt x="1563" y="2818"/>
                  </a:cubicBezTo>
                  <a:cubicBezTo>
                    <a:pt x="1618" y="2749"/>
                    <a:pt x="1660" y="2679"/>
                    <a:pt x="1716" y="2609"/>
                  </a:cubicBezTo>
                  <a:cubicBezTo>
                    <a:pt x="1758" y="2539"/>
                    <a:pt x="1814" y="2484"/>
                    <a:pt x="1869" y="2414"/>
                  </a:cubicBezTo>
                  <a:lnTo>
                    <a:pt x="1897" y="2386"/>
                  </a:lnTo>
                  <a:cubicBezTo>
                    <a:pt x="1730" y="1912"/>
                    <a:pt x="1493" y="1117"/>
                    <a:pt x="1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3338;p44"/>
            <p:cNvSpPr/>
            <p:nvPr/>
          </p:nvSpPr>
          <p:spPr>
            <a:xfrm>
              <a:off x="3143319" y="3011490"/>
              <a:ext cx="84104" cy="92590"/>
            </a:xfrm>
            <a:custGeom>
              <a:avLst/>
              <a:gdLst/>
              <a:ahLst/>
              <a:cxnLst/>
              <a:rect l="l" t="t" r="r" b="b"/>
              <a:pathLst>
                <a:path w="991" h="1091" extrusionOk="0">
                  <a:moveTo>
                    <a:pt x="521" y="0"/>
                  </a:moveTo>
                  <a:cubicBezTo>
                    <a:pt x="488" y="0"/>
                    <a:pt x="453" y="8"/>
                    <a:pt x="419" y="25"/>
                  </a:cubicBezTo>
                  <a:cubicBezTo>
                    <a:pt x="251" y="67"/>
                    <a:pt x="98" y="178"/>
                    <a:pt x="0" y="332"/>
                  </a:cubicBezTo>
                  <a:cubicBezTo>
                    <a:pt x="42" y="415"/>
                    <a:pt x="112" y="471"/>
                    <a:pt x="196" y="527"/>
                  </a:cubicBezTo>
                  <a:cubicBezTo>
                    <a:pt x="265" y="401"/>
                    <a:pt x="335" y="332"/>
                    <a:pt x="391" y="332"/>
                  </a:cubicBezTo>
                  <a:cubicBezTo>
                    <a:pt x="433" y="332"/>
                    <a:pt x="461" y="374"/>
                    <a:pt x="447" y="415"/>
                  </a:cubicBezTo>
                  <a:cubicBezTo>
                    <a:pt x="419" y="471"/>
                    <a:pt x="363" y="513"/>
                    <a:pt x="321" y="541"/>
                  </a:cubicBezTo>
                  <a:cubicBezTo>
                    <a:pt x="321" y="597"/>
                    <a:pt x="349" y="639"/>
                    <a:pt x="391" y="694"/>
                  </a:cubicBezTo>
                  <a:cubicBezTo>
                    <a:pt x="461" y="660"/>
                    <a:pt x="516" y="642"/>
                    <a:pt x="560" y="642"/>
                  </a:cubicBezTo>
                  <a:cubicBezTo>
                    <a:pt x="604" y="642"/>
                    <a:pt x="635" y="660"/>
                    <a:pt x="656" y="694"/>
                  </a:cubicBezTo>
                  <a:cubicBezTo>
                    <a:pt x="684" y="792"/>
                    <a:pt x="628" y="862"/>
                    <a:pt x="475" y="862"/>
                  </a:cubicBezTo>
                  <a:cubicBezTo>
                    <a:pt x="405" y="848"/>
                    <a:pt x="321" y="820"/>
                    <a:pt x="265" y="778"/>
                  </a:cubicBezTo>
                  <a:cubicBezTo>
                    <a:pt x="224" y="848"/>
                    <a:pt x="196" y="918"/>
                    <a:pt x="182" y="1001"/>
                  </a:cubicBezTo>
                  <a:cubicBezTo>
                    <a:pt x="288" y="1059"/>
                    <a:pt x="400" y="1090"/>
                    <a:pt x="510" y="1090"/>
                  </a:cubicBezTo>
                  <a:cubicBezTo>
                    <a:pt x="560" y="1090"/>
                    <a:pt x="608" y="1084"/>
                    <a:pt x="656" y="1071"/>
                  </a:cubicBezTo>
                  <a:cubicBezTo>
                    <a:pt x="768" y="1043"/>
                    <a:pt x="865" y="973"/>
                    <a:pt x="921" y="876"/>
                  </a:cubicBezTo>
                  <a:cubicBezTo>
                    <a:pt x="991" y="750"/>
                    <a:pt x="977" y="583"/>
                    <a:pt x="865" y="485"/>
                  </a:cubicBezTo>
                  <a:cubicBezTo>
                    <a:pt x="809" y="457"/>
                    <a:pt x="740" y="429"/>
                    <a:pt x="684" y="429"/>
                  </a:cubicBezTo>
                  <a:cubicBezTo>
                    <a:pt x="740" y="360"/>
                    <a:pt x="754" y="276"/>
                    <a:pt x="754" y="192"/>
                  </a:cubicBezTo>
                  <a:cubicBezTo>
                    <a:pt x="722" y="76"/>
                    <a:pt x="626"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3339;p44"/>
            <p:cNvSpPr/>
            <p:nvPr/>
          </p:nvSpPr>
          <p:spPr>
            <a:xfrm>
              <a:off x="1597284" y="1603705"/>
              <a:ext cx="389542" cy="421452"/>
            </a:xfrm>
            <a:custGeom>
              <a:avLst/>
              <a:gdLst/>
              <a:ahLst/>
              <a:cxnLst/>
              <a:rect l="l" t="t" r="r" b="b"/>
              <a:pathLst>
                <a:path w="4590" h="4966" extrusionOk="0">
                  <a:moveTo>
                    <a:pt x="168" y="0"/>
                  </a:moveTo>
                  <a:lnTo>
                    <a:pt x="1" y="335"/>
                  </a:lnTo>
                  <a:lnTo>
                    <a:pt x="4171" y="4687"/>
                  </a:lnTo>
                  <a:lnTo>
                    <a:pt x="4241" y="4966"/>
                  </a:lnTo>
                  <a:lnTo>
                    <a:pt x="4590" y="4464"/>
                  </a:lnTo>
                  <a:lnTo>
                    <a:pt x="4520" y="4213"/>
                  </a:lnTo>
                  <a:lnTo>
                    <a:pt x="531" y="42"/>
                  </a:lnTo>
                  <a:lnTo>
                    <a:pt x="168" y="0"/>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 name="Google Shape;3340;p44"/>
            <p:cNvSpPr/>
            <p:nvPr/>
          </p:nvSpPr>
          <p:spPr>
            <a:xfrm>
              <a:off x="1726283" y="1615502"/>
              <a:ext cx="294915" cy="339809"/>
            </a:xfrm>
            <a:custGeom>
              <a:avLst/>
              <a:gdLst/>
              <a:ahLst/>
              <a:cxnLst/>
              <a:rect l="l" t="t" r="r" b="b"/>
              <a:pathLst>
                <a:path w="3475" h="4004" extrusionOk="0">
                  <a:moveTo>
                    <a:pt x="1" y="1"/>
                  </a:moveTo>
                  <a:lnTo>
                    <a:pt x="3237" y="3739"/>
                  </a:lnTo>
                  <a:lnTo>
                    <a:pt x="3293" y="4004"/>
                  </a:lnTo>
                  <a:lnTo>
                    <a:pt x="3474" y="3739"/>
                  </a:lnTo>
                  <a:lnTo>
                    <a:pt x="3418" y="3488"/>
                  </a:lnTo>
                  <a:lnTo>
                    <a:pt x="405" y="42"/>
                  </a:lnTo>
                  <a:lnTo>
                    <a:pt x="1" y="1"/>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41"/>
        <p:cNvGrpSpPr/>
        <p:nvPr/>
      </p:nvGrpSpPr>
      <p:grpSpPr>
        <a:xfrm>
          <a:off x="0" y="0"/>
          <a:ext cx="0" cy="0"/>
          <a:chOff x="0" y="0"/>
          <a:chExt cx="0" cy="0"/>
        </a:xfrm>
      </p:grpSpPr>
      <p:sp>
        <p:nvSpPr>
          <p:cNvPr id="3042" name="Google Shape;3042;p43"/>
          <p:cNvSpPr/>
          <p:nvPr/>
        </p:nvSpPr>
        <p:spPr>
          <a:xfrm>
            <a:off x="7034163" y="498275"/>
            <a:ext cx="1951500" cy="1951500"/>
          </a:xfrm>
          <a:prstGeom prst="ellipse">
            <a:avLst/>
          </a:pr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3" name="Google Shape;3043;p43"/>
          <p:cNvSpPr/>
          <p:nvPr/>
        </p:nvSpPr>
        <p:spPr>
          <a:xfrm>
            <a:off x="-179900" y="2239400"/>
            <a:ext cx="2646900" cy="2646900"/>
          </a:xfrm>
          <a:prstGeom prst="ellipse">
            <a:avLst/>
          </a:prstGeom>
          <a:gradFill>
            <a:gsLst>
              <a:gs pos="0">
                <a:srgbClr val="EEE3FF">
                  <a:alpha val="5490"/>
                </a:srgbClr>
              </a:gs>
              <a:gs pos="100000">
                <a:srgbClr val="EEE3FF">
                  <a:alpha val="18431"/>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046" name="Google Shape;3046;p43"/>
          <p:cNvGrpSpPr/>
          <p:nvPr/>
        </p:nvGrpSpPr>
        <p:grpSpPr>
          <a:xfrm>
            <a:off x="1025087" y="2989285"/>
            <a:ext cx="402226" cy="274636"/>
            <a:chOff x="5467216" y="5440421"/>
            <a:chExt cx="149437" cy="102035"/>
          </a:xfrm>
        </p:grpSpPr>
        <p:sp>
          <p:nvSpPr>
            <p:cNvPr id="3047" name="Google Shape;3047;p43"/>
            <p:cNvSpPr/>
            <p:nvPr/>
          </p:nvSpPr>
          <p:spPr>
            <a:xfrm>
              <a:off x="5467216" y="5440421"/>
              <a:ext cx="54565" cy="102035"/>
            </a:xfrm>
            <a:custGeom>
              <a:avLst/>
              <a:gdLst/>
              <a:ahLst/>
              <a:cxnLst/>
              <a:rect l="l" t="t" r="r" b="b"/>
              <a:pathLst>
                <a:path w="754" h="1410" extrusionOk="0">
                  <a:moveTo>
                    <a:pt x="377" y="1"/>
                  </a:moveTo>
                  <a:cubicBezTo>
                    <a:pt x="293" y="29"/>
                    <a:pt x="196" y="56"/>
                    <a:pt x="98" y="84"/>
                  </a:cubicBezTo>
                  <a:cubicBezTo>
                    <a:pt x="84" y="475"/>
                    <a:pt x="56" y="893"/>
                    <a:pt x="1" y="1340"/>
                  </a:cubicBezTo>
                  <a:lnTo>
                    <a:pt x="126" y="1298"/>
                  </a:lnTo>
                  <a:lnTo>
                    <a:pt x="252" y="1242"/>
                  </a:lnTo>
                  <a:cubicBezTo>
                    <a:pt x="266" y="1061"/>
                    <a:pt x="280" y="977"/>
                    <a:pt x="280" y="949"/>
                  </a:cubicBezTo>
                  <a:lnTo>
                    <a:pt x="419" y="893"/>
                  </a:lnTo>
                  <a:lnTo>
                    <a:pt x="419" y="893"/>
                  </a:lnTo>
                  <a:cubicBezTo>
                    <a:pt x="391" y="1130"/>
                    <a:pt x="377" y="1312"/>
                    <a:pt x="377" y="1409"/>
                  </a:cubicBezTo>
                  <a:cubicBezTo>
                    <a:pt x="419" y="1395"/>
                    <a:pt x="447" y="1368"/>
                    <a:pt x="489" y="1354"/>
                  </a:cubicBezTo>
                  <a:cubicBezTo>
                    <a:pt x="517" y="1326"/>
                    <a:pt x="558" y="1312"/>
                    <a:pt x="600" y="1298"/>
                  </a:cubicBezTo>
                  <a:lnTo>
                    <a:pt x="614" y="1298"/>
                  </a:lnTo>
                  <a:cubicBezTo>
                    <a:pt x="628" y="1047"/>
                    <a:pt x="670" y="642"/>
                    <a:pt x="754" y="70"/>
                  </a:cubicBezTo>
                  <a:lnTo>
                    <a:pt x="754" y="70"/>
                  </a:lnTo>
                  <a:cubicBezTo>
                    <a:pt x="670" y="112"/>
                    <a:pt x="572" y="140"/>
                    <a:pt x="489" y="154"/>
                  </a:cubicBezTo>
                  <a:cubicBezTo>
                    <a:pt x="475" y="349"/>
                    <a:pt x="461" y="503"/>
                    <a:pt x="447" y="600"/>
                  </a:cubicBezTo>
                  <a:lnTo>
                    <a:pt x="377" y="642"/>
                  </a:lnTo>
                  <a:lnTo>
                    <a:pt x="321" y="670"/>
                  </a:lnTo>
                  <a:cubicBezTo>
                    <a:pt x="335" y="447"/>
                    <a:pt x="349" y="224"/>
                    <a:pt x="377"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8" name="Google Shape;3048;p43"/>
            <p:cNvSpPr/>
            <p:nvPr/>
          </p:nvSpPr>
          <p:spPr>
            <a:xfrm>
              <a:off x="5520695" y="5498531"/>
              <a:ext cx="30394" cy="35821"/>
            </a:xfrm>
            <a:custGeom>
              <a:avLst/>
              <a:gdLst/>
              <a:ahLst/>
              <a:cxnLst/>
              <a:rect l="l" t="t" r="r" b="b"/>
              <a:pathLst>
                <a:path w="420" h="495" extrusionOk="0">
                  <a:moveTo>
                    <a:pt x="230" y="1"/>
                  </a:moveTo>
                  <a:cubicBezTo>
                    <a:pt x="219" y="1"/>
                    <a:pt x="208" y="3"/>
                    <a:pt x="196" y="7"/>
                  </a:cubicBezTo>
                  <a:cubicBezTo>
                    <a:pt x="126" y="7"/>
                    <a:pt x="57" y="48"/>
                    <a:pt x="15" y="118"/>
                  </a:cubicBezTo>
                  <a:cubicBezTo>
                    <a:pt x="1" y="160"/>
                    <a:pt x="15" y="202"/>
                    <a:pt x="29" y="244"/>
                  </a:cubicBezTo>
                  <a:cubicBezTo>
                    <a:pt x="71" y="230"/>
                    <a:pt x="112" y="216"/>
                    <a:pt x="154" y="216"/>
                  </a:cubicBezTo>
                  <a:cubicBezTo>
                    <a:pt x="168" y="202"/>
                    <a:pt x="168" y="202"/>
                    <a:pt x="154" y="188"/>
                  </a:cubicBezTo>
                  <a:cubicBezTo>
                    <a:pt x="154" y="160"/>
                    <a:pt x="168" y="146"/>
                    <a:pt x="182" y="132"/>
                  </a:cubicBezTo>
                  <a:cubicBezTo>
                    <a:pt x="210" y="132"/>
                    <a:pt x="224" y="146"/>
                    <a:pt x="224" y="174"/>
                  </a:cubicBezTo>
                  <a:cubicBezTo>
                    <a:pt x="224" y="174"/>
                    <a:pt x="224" y="188"/>
                    <a:pt x="224" y="202"/>
                  </a:cubicBezTo>
                  <a:cubicBezTo>
                    <a:pt x="196" y="258"/>
                    <a:pt x="154" y="314"/>
                    <a:pt x="112" y="355"/>
                  </a:cubicBezTo>
                  <a:cubicBezTo>
                    <a:pt x="71" y="383"/>
                    <a:pt x="57" y="439"/>
                    <a:pt x="71" y="495"/>
                  </a:cubicBezTo>
                  <a:cubicBezTo>
                    <a:pt x="94" y="472"/>
                    <a:pt x="134" y="461"/>
                    <a:pt x="193" y="461"/>
                  </a:cubicBezTo>
                  <a:cubicBezTo>
                    <a:pt x="241" y="461"/>
                    <a:pt x="302" y="468"/>
                    <a:pt x="377" y="481"/>
                  </a:cubicBezTo>
                  <a:cubicBezTo>
                    <a:pt x="377" y="425"/>
                    <a:pt x="391" y="383"/>
                    <a:pt x="419" y="355"/>
                  </a:cubicBezTo>
                  <a:cubicBezTo>
                    <a:pt x="387" y="339"/>
                    <a:pt x="354" y="332"/>
                    <a:pt x="321" y="332"/>
                  </a:cubicBezTo>
                  <a:cubicBezTo>
                    <a:pt x="298" y="332"/>
                    <a:pt x="275" y="336"/>
                    <a:pt x="252" y="341"/>
                  </a:cubicBezTo>
                  <a:cubicBezTo>
                    <a:pt x="322" y="286"/>
                    <a:pt x="363" y="216"/>
                    <a:pt x="363" y="132"/>
                  </a:cubicBezTo>
                  <a:cubicBezTo>
                    <a:pt x="363" y="90"/>
                    <a:pt x="336" y="35"/>
                    <a:pt x="294" y="21"/>
                  </a:cubicBezTo>
                  <a:cubicBezTo>
                    <a:pt x="274" y="11"/>
                    <a:pt x="254" y="1"/>
                    <a:pt x="230" y="1"/>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9" name="Google Shape;3049;p43"/>
            <p:cNvSpPr/>
            <p:nvPr/>
          </p:nvSpPr>
          <p:spPr>
            <a:xfrm>
              <a:off x="5553042" y="5464663"/>
              <a:ext cx="63611" cy="70122"/>
            </a:xfrm>
            <a:custGeom>
              <a:avLst/>
              <a:gdLst/>
              <a:ahLst/>
              <a:cxnLst/>
              <a:rect l="l" t="t" r="r" b="b"/>
              <a:pathLst>
                <a:path w="879" h="969" extrusionOk="0">
                  <a:moveTo>
                    <a:pt x="516" y="391"/>
                  </a:moveTo>
                  <a:cubicBezTo>
                    <a:pt x="586" y="391"/>
                    <a:pt x="628" y="419"/>
                    <a:pt x="614" y="489"/>
                  </a:cubicBezTo>
                  <a:cubicBezTo>
                    <a:pt x="614" y="530"/>
                    <a:pt x="586" y="572"/>
                    <a:pt x="558" y="614"/>
                  </a:cubicBezTo>
                  <a:cubicBezTo>
                    <a:pt x="516" y="698"/>
                    <a:pt x="419" y="754"/>
                    <a:pt x="321" y="782"/>
                  </a:cubicBezTo>
                  <a:cubicBezTo>
                    <a:pt x="293" y="782"/>
                    <a:pt x="265" y="740"/>
                    <a:pt x="251" y="684"/>
                  </a:cubicBezTo>
                  <a:cubicBezTo>
                    <a:pt x="265" y="530"/>
                    <a:pt x="377" y="419"/>
                    <a:pt x="516" y="391"/>
                  </a:cubicBezTo>
                  <a:close/>
                  <a:moveTo>
                    <a:pt x="628" y="0"/>
                  </a:moveTo>
                  <a:cubicBezTo>
                    <a:pt x="572" y="0"/>
                    <a:pt x="516" y="14"/>
                    <a:pt x="460" y="42"/>
                  </a:cubicBezTo>
                  <a:cubicBezTo>
                    <a:pt x="377" y="70"/>
                    <a:pt x="307" y="112"/>
                    <a:pt x="237" y="154"/>
                  </a:cubicBezTo>
                  <a:cubicBezTo>
                    <a:pt x="182" y="224"/>
                    <a:pt x="112" y="307"/>
                    <a:pt x="70" y="391"/>
                  </a:cubicBezTo>
                  <a:cubicBezTo>
                    <a:pt x="28" y="489"/>
                    <a:pt x="0" y="600"/>
                    <a:pt x="14" y="698"/>
                  </a:cubicBezTo>
                  <a:cubicBezTo>
                    <a:pt x="28" y="768"/>
                    <a:pt x="56" y="837"/>
                    <a:pt x="112" y="893"/>
                  </a:cubicBezTo>
                  <a:cubicBezTo>
                    <a:pt x="154" y="935"/>
                    <a:pt x="195" y="963"/>
                    <a:pt x="265" y="963"/>
                  </a:cubicBezTo>
                  <a:cubicBezTo>
                    <a:pt x="282" y="967"/>
                    <a:pt x="299" y="969"/>
                    <a:pt x="317" y="969"/>
                  </a:cubicBezTo>
                  <a:cubicBezTo>
                    <a:pt x="362" y="969"/>
                    <a:pt x="411" y="959"/>
                    <a:pt x="460" y="949"/>
                  </a:cubicBezTo>
                  <a:cubicBezTo>
                    <a:pt x="530" y="907"/>
                    <a:pt x="600" y="865"/>
                    <a:pt x="656" y="809"/>
                  </a:cubicBezTo>
                  <a:cubicBezTo>
                    <a:pt x="684" y="782"/>
                    <a:pt x="712" y="754"/>
                    <a:pt x="739" y="726"/>
                  </a:cubicBezTo>
                  <a:cubicBezTo>
                    <a:pt x="767" y="670"/>
                    <a:pt x="795" y="614"/>
                    <a:pt x="823" y="558"/>
                  </a:cubicBezTo>
                  <a:cubicBezTo>
                    <a:pt x="851" y="489"/>
                    <a:pt x="865" y="405"/>
                    <a:pt x="865" y="321"/>
                  </a:cubicBezTo>
                  <a:cubicBezTo>
                    <a:pt x="879" y="251"/>
                    <a:pt x="851" y="182"/>
                    <a:pt x="823" y="126"/>
                  </a:cubicBezTo>
                  <a:cubicBezTo>
                    <a:pt x="781" y="56"/>
                    <a:pt x="712" y="14"/>
                    <a:pt x="628" y="0"/>
                  </a:cubicBezTo>
                  <a:close/>
                </a:path>
              </a:pathLst>
            </a:custGeom>
            <a:gradFill>
              <a:gsLst>
                <a:gs pos="0">
                  <a:srgbClr val="EEE3FF">
                    <a:alpha val="5490"/>
                  </a:srgbClr>
                </a:gs>
                <a:gs pos="100000">
                  <a:srgbClr val="EEE3FF">
                    <a:alpha val="18431"/>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050" name="Google Shape;3050;p43"/>
          <p:cNvGrpSpPr/>
          <p:nvPr/>
        </p:nvGrpSpPr>
        <p:grpSpPr>
          <a:xfrm rot="558488">
            <a:off x="366145" y="1715757"/>
            <a:ext cx="1816913" cy="2964074"/>
            <a:chOff x="3959248" y="4172198"/>
            <a:chExt cx="1472318" cy="2401909"/>
          </a:xfrm>
        </p:grpSpPr>
        <p:sp>
          <p:nvSpPr>
            <p:cNvPr id="3051" name="Google Shape;3051;p43"/>
            <p:cNvSpPr/>
            <p:nvPr/>
          </p:nvSpPr>
          <p:spPr>
            <a:xfrm>
              <a:off x="5277814" y="5729837"/>
              <a:ext cx="22952" cy="19539"/>
            </a:xfrm>
            <a:custGeom>
              <a:avLst/>
              <a:gdLst/>
              <a:ahLst/>
              <a:cxnLst/>
              <a:rect l="l" t="t" r="r" b="b"/>
              <a:pathLst>
                <a:path w="269" h="229" extrusionOk="0">
                  <a:moveTo>
                    <a:pt x="130" y="1"/>
                  </a:moveTo>
                  <a:cubicBezTo>
                    <a:pt x="64" y="1"/>
                    <a:pt x="1" y="47"/>
                    <a:pt x="16" y="131"/>
                  </a:cubicBezTo>
                  <a:cubicBezTo>
                    <a:pt x="28" y="199"/>
                    <a:pt x="81" y="228"/>
                    <a:pt x="134" y="228"/>
                  </a:cubicBezTo>
                  <a:cubicBezTo>
                    <a:pt x="202" y="228"/>
                    <a:pt x="269" y="181"/>
                    <a:pt x="253" y="103"/>
                  </a:cubicBezTo>
                  <a:cubicBezTo>
                    <a:pt x="240" y="33"/>
                    <a:pt x="184" y="1"/>
                    <a:pt x="130" y="1"/>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2" name="Google Shape;3052;p43"/>
            <p:cNvSpPr/>
            <p:nvPr/>
          </p:nvSpPr>
          <p:spPr>
            <a:xfrm>
              <a:off x="5069629" y="5701681"/>
              <a:ext cx="29863" cy="35750"/>
            </a:xfrm>
            <a:custGeom>
              <a:avLst/>
              <a:gdLst/>
              <a:ahLst/>
              <a:cxnLst/>
              <a:rect l="l" t="t" r="r" b="b"/>
              <a:pathLst>
                <a:path w="350" h="419" extrusionOk="0">
                  <a:moveTo>
                    <a:pt x="308" y="0"/>
                  </a:moveTo>
                  <a:lnTo>
                    <a:pt x="1" y="28"/>
                  </a:lnTo>
                  <a:lnTo>
                    <a:pt x="71" y="419"/>
                  </a:lnTo>
                  <a:lnTo>
                    <a:pt x="350" y="279"/>
                  </a:lnTo>
                  <a:lnTo>
                    <a:pt x="30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3" name="Google Shape;3053;p43"/>
            <p:cNvSpPr/>
            <p:nvPr/>
          </p:nvSpPr>
          <p:spPr>
            <a:xfrm>
              <a:off x="5057769" y="5627878"/>
              <a:ext cx="10836" cy="51279"/>
            </a:xfrm>
            <a:custGeom>
              <a:avLst/>
              <a:gdLst/>
              <a:ahLst/>
              <a:cxnLst/>
              <a:rect l="l" t="t" r="r" b="b"/>
              <a:pathLst>
                <a:path w="127" h="601" extrusionOk="0">
                  <a:moveTo>
                    <a:pt x="0" y="1"/>
                  </a:moveTo>
                  <a:lnTo>
                    <a:pt x="98" y="600"/>
                  </a:lnTo>
                  <a:lnTo>
                    <a:pt x="126" y="600"/>
                  </a:lnTo>
                  <a:lnTo>
                    <a:pt x="0" y="1"/>
                  </a:ln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4" name="Google Shape;3054;p43"/>
            <p:cNvSpPr/>
            <p:nvPr/>
          </p:nvSpPr>
          <p:spPr>
            <a:xfrm>
              <a:off x="3959248" y="4998286"/>
              <a:ext cx="1300912" cy="1575821"/>
            </a:xfrm>
            <a:custGeom>
              <a:avLst/>
              <a:gdLst/>
              <a:ahLst/>
              <a:cxnLst/>
              <a:rect l="l" t="t" r="r" b="b"/>
              <a:pathLst>
                <a:path w="15247" h="18469" extrusionOk="0">
                  <a:moveTo>
                    <a:pt x="6543" y="1"/>
                  </a:moveTo>
                  <a:lnTo>
                    <a:pt x="2121" y="3335"/>
                  </a:lnTo>
                  <a:lnTo>
                    <a:pt x="2121" y="5915"/>
                  </a:lnTo>
                  <a:lnTo>
                    <a:pt x="1842" y="6278"/>
                  </a:lnTo>
                  <a:lnTo>
                    <a:pt x="1968" y="12164"/>
                  </a:lnTo>
                  <a:lnTo>
                    <a:pt x="1619" y="12276"/>
                  </a:lnTo>
                  <a:lnTo>
                    <a:pt x="1619" y="12527"/>
                  </a:lnTo>
                  <a:lnTo>
                    <a:pt x="1" y="13573"/>
                  </a:lnTo>
                  <a:lnTo>
                    <a:pt x="1" y="14675"/>
                  </a:lnTo>
                  <a:lnTo>
                    <a:pt x="8272" y="18469"/>
                  </a:lnTo>
                  <a:lnTo>
                    <a:pt x="10658" y="17869"/>
                  </a:lnTo>
                  <a:lnTo>
                    <a:pt x="10937" y="18009"/>
                  </a:lnTo>
                  <a:lnTo>
                    <a:pt x="14033" y="16851"/>
                  </a:lnTo>
                  <a:lnTo>
                    <a:pt x="14033" y="16614"/>
                  </a:lnTo>
                  <a:lnTo>
                    <a:pt x="15247" y="15888"/>
                  </a:lnTo>
                  <a:lnTo>
                    <a:pt x="15247" y="14717"/>
                  </a:lnTo>
                  <a:lnTo>
                    <a:pt x="7868" y="12206"/>
                  </a:lnTo>
                  <a:lnTo>
                    <a:pt x="7910" y="6292"/>
                  </a:lnTo>
                  <a:lnTo>
                    <a:pt x="6055" y="5762"/>
                  </a:lnTo>
                  <a:lnTo>
                    <a:pt x="5999" y="4171"/>
                  </a:lnTo>
                  <a:lnTo>
                    <a:pt x="7938" y="1521"/>
                  </a:lnTo>
                  <a:lnTo>
                    <a:pt x="8063" y="1382"/>
                  </a:lnTo>
                  <a:lnTo>
                    <a:pt x="65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5" name="Google Shape;3055;p43"/>
            <p:cNvSpPr/>
            <p:nvPr/>
          </p:nvSpPr>
          <p:spPr>
            <a:xfrm>
              <a:off x="4299683" y="5093506"/>
              <a:ext cx="347604" cy="1061668"/>
            </a:xfrm>
            <a:custGeom>
              <a:avLst/>
              <a:gdLst/>
              <a:ahLst/>
              <a:cxnLst/>
              <a:rect l="l" t="t" r="r" b="b"/>
              <a:pathLst>
                <a:path w="4074" h="12443" extrusionOk="0">
                  <a:moveTo>
                    <a:pt x="2539" y="1"/>
                  </a:moveTo>
                  <a:lnTo>
                    <a:pt x="42" y="3293"/>
                  </a:lnTo>
                  <a:lnTo>
                    <a:pt x="0" y="5148"/>
                  </a:lnTo>
                  <a:lnTo>
                    <a:pt x="991" y="5720"/>
                  </a:lnTo>
                  <a:lnTo>
                    <a:pt x="991" y="12443"/>
                  </a:lnTo>
                  <a:lnTo>
                    <a:pt x="3878" y="11090"/>
                  </a:lnTo>
                  <a:lnTo>
                    <a:pt x="3934" y="5176"/>
                  </a:lnTo>
                  <a:lnTo>
                    <a:pt x="2079" y="4646"/>
                  </a:lnTo>
                  <a:lnTo>
                    <a:pt x="2009" y="3055"/>
                  </a:lnTo>
                  <a:lnTo>
                    <a:pt x="4073" y="266"/>
                  </a:lnTo>
                  <a:lnTo>
                    <a:pt x="25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6" name="Google Shape;3056;p43"/>
            <p:cNvSpPr/>
            <p:nvPr/>
          </p:nvSpPr>
          <p:spPr>
            <a:xfrm>
              <a:off x="4102077" y="5267307"/>
              <a:ext cx="282162" cy="840256"/>
            </a:xfrm>
            <a:custGeom>
              <a:avLst/>
              <a:gdLst/>
              <a:ahLst/>
              <a:cxnLst/>
              <a:rect l="l" t="t" r="r" b="b"/>
              <a:pathLst>
                <a:path w="3307" h="9848" extrusionOk="0">
                  <a:moveTo>
                    <a:pt x="684" y="0"/>
                  </a:moveTo>
                  <a:lnTo>
                    <a:pt x="447" y="182"/>
                  </a:lnTo>
                  <a:cubicBezTo>
                    <a:pt x="1" y="447"/>
                    <a:pt x="3209" y="9374"/>
                    <a:pt x="3307" y="9848"/>
                  </a:cubicBezTo>
                  <a:lnTo>
                    <a:pt x="3307" y="7784"/>
                  </a:lnTo>
                  <a:lnTo>
                    <a:pt x="684" y="0"/>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7" name="Google Shape;3057;p43"/>
            <p:cNvSpPr/>
            <p:nvPr/>
          </p:nvSpPr>
          <p:spPr>
            <a:xfrm>
              <a:off x="4607866" y="5094018"/>
              <a:ext cx="410743" cy="130543"/>
            </a:xfrm>
            <a:custGeom>
              <a:avLst/>
              <a:gdLst/>
              <a:ahLst/>
              <a:cxnLst/>
              <a:rect l="l" t="t" r="r" b="b"/>
              <a:pathLst>
                <a:path w="4814" h="1530" extrusionOk="0">
                  <a:moveTo>
                    <a:pt x="3914" y="1"/>
                  </a:moveTo>
                  <a:cubicBezTo>
                    <a:pt x="2846" y="1"/>
                    <a:pt x="1157" y="205"/>
                    <a:pt x="228" y="205"/>
                  </a:cubicBezTo>
                  <a:cubicBezTo>
                    <a:pt x="183" y="205"/>
                    <a:pt x="140" y="205"/>
                    <a:pt x="99" y="204"/>
                  </a:cubicBezTo>
                  <a:cubicBezTo>
                    <a:pt x="1" y="497"/>
                    <a:pt x="57" y="1208"/>
                    <a:pt x="99" y="1529"/>
                  </a:cubicBezTo>
                  <a:lnTo>
                    <a:pt x="4813" y="985"/>
                  </a:lnTo>
                  <a:lnTo>
                    <a:pt x="4729" y="148"/>
                  </a:lnTo>
                  <a:cubicBezTo>
                    <a:pt x="4729" y="120"/>
                    <a:pt x="4674" y="92"/>
                    <a:pt x="4660" y="64"/>
                  </a:cubicBezTo>
                  <a:cubicBezTo>
                    <a:pt x="4489" y="19"/>
                    <a:pt x="4228" y="1"/>
                    <a:pt x="3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8" name="Google Shape;3058;p43"/>
            <p:cNvSpPr/>
            <p:nvPr/>
          </p:nvSpPr>
          <p:spPr>
            <a:xfrm>
              <a:off x="4913745" y="5084035"/>
              <a:ext cx="70306" cy="83360"/>
            </a:xfrm>
            <a:custGeom>
              <a:avLst/>
              <a:gdLst/>
              <a:ahLst/>
              <a:cxnLst/>
              <a:rect l="l" t="t" r="r" b="b"/>
              <a:pathLst>
                <a:path w="824" h="977" extrusionOk="0">
                  <a:moveTo>
                    <a:pt x="754" y="0"/>
                  </a:moveTo>
                  <a:lnTo>
                    <a:pt x="1" y="70"/>
                  </a:lnTo>
                  <a:lnTo>
                    <a:pt x="29" y="963"/>
                  </a:lnTo>
                  <a:lnTo>
                    <a:pt x="824" y="977"/>
                  </a:lnTo>
                  <a:lnTo>
                    <a:pt x="824" y="977"/>
                  </a:lnTo>
                  <a:lnTo>
                    <a:pt x="754" y="0"/>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9" name="Google Shape;3059;p43"/>
            <p:cNvSpPr/>
            <p:nvPr/>
          </p:nvSpPr>
          <p:spPr>
            <a:xfrm>
              <a:off x="4606415" y="5164835"/>
              <a:ext cx="421664" cy="72353"/>
            </a:xfrm>
            <a:custGeom>
              <a:avLst/>
              <a:gdLst/>
              <a:ahLst/>
              <a:cxnLst/>
              <a:rect l="l" t="t" r="r" b="b"/>
              <a:pathLst>
                <a:path w="4942" h="848" extrusionOk="0">
                  <a:moveTo>
                    <a:pt x="4070" y="1"/>
                  </a:moveTo>
                  <a:cubicBezTo>
                    <a:pt x="2716" y="1"/>
                    <a:pt x="1" y="397"/>
                    <a:pt x="116" y="699"/>
                  </a:cubicBezTo>
                  <a:cubicBezTo>
                    <a:pt x="102" y="804"/>
                    <a:pt x="400" y="848"/>
                    <a:pt x="853" y="848"/>
                  </a:cubicBezTo>
                  <a:cubicBezTo>
                    <a:pt x="2208" y="848"/>
                    <a:pt x="4942" y="458"/>
                    <a:pt x="4816" y="155"/>
                  </a:cubicBezTo>
                  <a:cubicBezTo>
                    <a:pt x="4830" y="46"/>
                    <a:pt x="4528" y="1"/>
                    <a:pt x="4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0" name="Google Shape;3060;p43"/>
            <p:cNvSpPr/>
            <p:nvPr/>
          </p:nvSpPr>
          <p:spPr>
            <a:xfrm>
              <a:off x="4733033" y="5175585"/>
              <a:ext cx="189160" cy="260746"/>
            </a:xfrm>
            <a:custGeom>
              <a:avLst/>
              <a:gdLst/>
              <a:ahLst/>
              <a:cxnLst/>
              <a:rect l="l" t="t" r="r" b="b"/>
              <a:pathLst>
                <a:path w="2217" h="3056" extrusionOk="0">
                  <a:moveTo>
                    <a:pt x="1469" y="1"/>
                  </a:moveTo>
                  <a:cubicBezTo>
                    <a:pt x="937" y="1"/>
                    <a:pt x="0" y="155"/>
                    <a:pt x="40" y="294"/>
                  </a:cubicBezTo>
                  <a:lnTo>
                    <a:pt x="515" y="3056"/>
                  </a:lnTo>
                  <a:lnTo>
                    <a:pt x="2216" y="2763"/>
                  </a:lnTo>
                  <a:lnTo>
                    <a:pt x="1826" y="85"/>
                  </a:lnTo>
                  <a:cubicBezTo>
                    <a:pt x="1830" y="25"/>
                    <a:pt x="1682" y="1"/>
                    <a:pt x="14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1" name="Google Shape;3061;p43"/>
            <p:cNvSpPr/>
            <p:nvPr/>
          </p:nvSpPr>
          <p:spPr>
            <a:xfrm>
              <a:off x="4772367" y="5405102"/>
              <a:ext cx="154263" cy="36774"/>
            </a:xfrm>
            <a:custGeom>
              <a:avLst/>
              <a:gdLst/>
              <a:ahLst/>
              <a:cxnLst/>
              <a:rect l="l" t="t" r="r" b="b"/>
              <a:pathLst>
                <a:path w="1808" h="431" extrusionOk="0">
                  <a:moveTo>
                    <a:pt x="1492" y="1"/>
                  </a:moveTo>
                  <a:cubicBezTo>
                    <a:pt x="1001" y="1"/>
                    <a:pt x="1" y="204"/>
                    <a:pt x="54" y="352"/>
                  </a:cubicBezTo>
                  <a:cubicBezTo>
                    <a:pt x="54" y="407"/>
                    <a:pt x="162" y="430"/>
                    <a:pt x="325" y="430"/>
                  </a:cubicBezTo>
                  <a:cubicBezTo>
                    <a:pt x="818" y="430"/>
                    <a:pt x="1808" y="220"/>
                    <a:pt x="1755" y="73"/>
                  </a:cubicBezTo>
                  <a:cubicBezTo>
                    <a:pt x="1755" y="22"/>
                    <a:pt x="1650" y="1"/>
                    <a:pt x="14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2" name="Google Shape;3062;p43"/>
            <p:cNvSpPr/>
            <p:nvPr/>
          </p:nvSpPr>
          <p:spPr>
            <a:xfrm>
              <a:off x="4885162" y="5179254"/>
              <a:ext cx="37030" cy="232163"/>
            </a:xfrm>
            <a:custGeom>
              <a:avLst/>
              <a:gdLst/>
              <a:ahLst/>
              <a:cxnLst/>
              <a:rect l="l" t="t" r="r" b="b"/>
              <a:pathLst>
                <a:path w="434" h="2721" extrusionOk="0">
                  <a:moveTo>
                    <a:pt x="1" y="0"/>
                  </a:moveTo>
                  <a:lnTo>
                    <a:pt x="392" y="2678"/>
                  </a:lnTo>
                  <a:lnTo>
                    <a:pt x="433" y="2720"/>
                  </a:lnTo>
                  <a:lnTo>
                    <a:pt x="43" y="4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3" name="Google Shape;3063;p43"/>
            <p:cNvSpPr/>
            <p:nvPr/>
          </p:nvSpPr>
          <p:spPr>
            <a:xfrm>
              <a:off x="5004187" y="5099478"/>
              <a:ext cx="13225" cy="79862"/>
            </a:xfrm>
            <a:custGeom>
              <a:avLst/>
              <a:gdLst/>
              <a:ahLst/>
              <a:cxnLst/>
              <a:rect l="l" t="t" r="r" b="b"/>
              <a:pathLst>
                <a:path w="155" h="936" extrusionOk="0">
                  <a:moveTo>
                    <a:pt x="3" y="0"/>
                  </a:moveTo>
                  <a:cubicBezTo>
                    <a:pt x="3" y="0"/>
                    <a:pt x="2" y="0"/>
                    <a:pt x="1" y="0"/>
                  </a:cubicBezTo>
                  <a:cubicBezTo>
                    <a:pt x="1" y="0"/>
                    <a:pt x="37" y="60"/>
                    <a:pt x="53" y="69"/>
                  </a:cubicBezTo>
                  <a:lnTo>
                    <a:pt x="53" y="69"/>
                  </a:lnTo>
                  <a:cubicBezTo>
                    <a:pt x="39" y="26"/>
                    <a:pt x="22" y="0"/>
                    <a:pt x="3" y="0"/>
                  </a:cubicBezTo>
                  <a:close/>
                  <a:moveTo>
                    <a:pt x="53" y="69"/>
                  </a:moveTo>
                  <a:cubicBezTo>
                    <a:pt x="55" y="74"/>
                    <a:pt x="56" y="80"/>
                    <a:pt x="58" y="85"/>
                  </a:cubicBezTo>
                  <a:lnTo>
                    <a:pt x="58" y="85"/>
                  </a:lnTo>
                  <a:lnTo>
                    <a:pt x="57" y="70"/>
                  </a:lnTo>
                  <a:cubicBezTo>
                    <a:pt x="56" y="70"/>
                    <a:pt x="54" y="70"/>
                    <a:pt x="53" y="69"/>
                  </a:cubicBezTo>
                  <a:close/>
                  <a:moveTo>
                    <a:pt x="58" y="85"/>
                  </a:moveTo>
                  <a:lnTo>
                    <a:pt x="140" y="893"/>
                  </a:lnTo>
                  <a:lnTo>
                    <a:pt x="154" y="935"/>
                  </a:lnTo>
                  <a:cubicBezTo>
                    <a:pt x="143" y="879"/>
                    <a:pt x="123" y="305"/>
                    <a:pt x="58" y="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4" name="Google Shape;3064;p43"/>
            <p:cNvSpPr/>
            <p:nvPr/>
          </p:nvSpPr>
          <p:spPr>
            <a:xfrm>
              <a:off x="4299683" y="5494519"/>
              <a:ext cx="335659" cy="87029"/>
            </a:xfrm>
            <a:custGeom>
              <a:avLst/>
              <a:gdLst/>
              <a:ahLst/>
              <a:cxnLst/>
              <a:rect l="l" t="t" r="r" b="b"/>
              <a:pathLst>
                <a:path w="3934" h="1020" extrusionOk="0">
                  <a:moveTo>
                    <a:pt x="2020" y="0"/>
                  </a:moveTo>
                  <a:cubicBezTo>
                    <a:pt x="1572" y="0"/>
                    <a:pt x="1159" y="171"/>
                    <a:pt x="0" y="448"/>
                  </a:cubicBezTo>
                  <a:lnTo>
                    <a:pt x="991" y="1020"/>
                  </a:lnTo>
                  <a:lnTo>
                    <a:pt x="3934" y="476"/>
                  </a:lnTo>
                  <a:cubicBezTo>
                    <a:pt x="2868" y="143"/>
                    <a:pt x="2429" y="0"/>
                    <a:pt x="2020" y="0"/>
                  </a:cubicBezTo>
                  <a:close/>
                </a:path>
              </a:pathLst>
            </a:custGeom>
            <a:solidFill>
              <a:srgbClr val="000000">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5" name="Google Shape;3065;p43"/>
            <p:cNvSpPr/>
            <p:nvPr/>
          </p:nvSpPr>
          <p:spPr>
            <a:xfrm>
              <a:off x="3959248" y="6156277"/>
              <a:ext cx="1300912" cy="416630"/>
            </a:xfrm>
            <a:custGeom>
              <a:avLst/>
              <a:gdLst/>
              <a:ahLst/>
              <a:cxnLst/>
              <a:rect l="l" t="t" r="r" b="b"/>
              <a:pathLst>
                <a:path w="15247" h="4883" extrusionOk="0">
                  <a:moveTo>
                    <a:pt x="1" y="1"/>
                  </a:moveTo>
                  <a:lnTo>
                    <a:pt x="1" y="1103"/>
                  </a:lnTo>
                  <a:lnTo>
                    <a:pt x="8272" y="4883"/>
                  </a:lnTo>
                  <a:lnTo>
                    <a:pt x="10672" y="4283"/>
                  </a:lnTo>
                  <a:lnTo>
                    <a:pt x="10951" y="4423"/>
                  </a:lnTo>
                  <a:lnTo>
                    <a:pt x="14033" y="3265"/>
                  </a:lnTo>
                  <a:lnTo>
                    <a:pt x="14033" y="3042"/>
                  </a:lnTo>
                  <a:lnTo>
                    <a:pt x="15247" y="2316"/>
                  </a:lnTo>
                  <a:lnTo>
                    <a:pt x="15247" y="1145"/>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6" name="Google Shape;3066;p43"/>
            <p:cNvSpPr/>
            <p:nvPr/>
          </p:nvSpPr>
          <p:spPr>
            <a:xfrm>
              <a:off x="4265127" y="5657655"/>
              <a:ext cx="1036668" cy="180201"/>
            </a:xfrm>
            <a:custGeom>
              <a:avLst/>
              <a:gdLst/>
              <a:ahLst/>
              <a:cxnLst/>
              <a:rect l="l" t="t" r="r" b="b"/>
              <a:pathLst>
                <a:path w="12150" h="2112" extrusionOk="0">
                  <a:moveTo>
                    <a:pt x="12150" y="0"/>
                  </a:moveTo>
                  <a:lnTo>
                    <a:pt x="1" y="28"/>
                  </a:lnTo>
                  <a:lnTo>
                    <a:pt x="405" y="837"/>
                  </a:lnTo>
                  <a:cubicBezTo>
                    <a:pt x="3448" y="1735"/>
                    <a:pt x="4738" y="2112"/>
                    <a:pt x="5833" y="2112"/>
                  </a:cubicBezTo>
                  <a:cubicBezTo>
                    <a:pt x="7187" y="2112"/>
                    <a:pt x="8244" y="1535"/>
                    <a:pt x="11955" y="656"/>
                  </a:cubicBezTo>
                  <a:lnTo>
                    <a:pt x="121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7" name="Google Shape;3067;p43"/>
            <p:cNvSpPr/>
            <p:nvPr/>
          </p:nvSpPr>
          <p:spPr>
            <a:xfrm>
              <a:off x="4265127" y="5549637"/>
              <a:ext cx="1036668" cy="236599"/>
            </a:xfrm>
            <a:custGeom>
              <a:avLst/>
              <a:gdLst/>
              <a:ahLst/>
              <a:cxnLst/>
              <a:rect l="l" t="t" r="r" b="b"/>
              <a:pathLst>
                <a:path w="12150" h="2773" extrusionOk="0">
                  <a:moveTo>
                    <a:pt x="6236" y="1"/>
                  </a:moveTo>
                  <a:cubicBezTo>
                    <a:pt x="4858" y="1"/>
                    <a:pt x="3607" y="475"/>
                    <a:pt x="1" y="1294"/>
                  </a:cubicBezTo>
                  <a:lnTo>
                    <a:pt x="5706" y="2773"/>
                  </a:lnTo>
                  <a:lnTo>
                    <a:pt x="12150" y="1266"/>
                  </a:lnTo>
                  <a:cubicBezTo>
                    <a:pt x="8840" y="391"/>
                    <a:pt x="7486" y="1"/>
                    <a:pt x="6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8" name="Google Shape;3068;p43"/>
            <p:cNvSpPr/>
            <p:nvPr/>
          </p:nvSpPr>
          <p:spPr>
            <a:xfrm>
              <a:off x="4240128" y="4173905"/>
              <a:ext cx="511850" cy="628144"/>
            </a:xfrm>
            <a:custGeom>
              <a:avLst/>
              <a:gdLst/>
              <a:ahLst/>
              <a:cxnLst/>
              <a:rect l="l" t="t" r="r" b="b"/>
              <a:pathLst>
                <a:path w="5999" h="7362" extrusionOk="0">
                  <a:moveTo>
                    <a:pt x="1786" y="0"/>
                  </a:moveTo>
                  <a:cubicBezTo>
                    <a:pt x="1306" y="0"/>
                    <a:pt x="52" y="897"/>
                    <a:pt x="1" y="1280"/>
                  </a:cubicBezTo>
                  <a:cubicBezTo>
                    <a:pt x="15" y="1308"/>
                    <a:pt x="3781" y="7319"/>
                    <a:pt x="3795" y="7361"/>
                  </a:cubicBezTo>
                  <a:lnTo>
                    <a:pt x="5999" y="6176"/>
                  </a:lnTo>
                  <a:lnTo>
                    <a:pt x="1898" y="24"/>
                  </a:lnTo>
                  <a:cubicBezTo>
                    <a:pt x="1868" y="8"/>
                    <a:pt x="1830" y="0"/>
                    <a:pt x="17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9" name="Google Shape;3069;p43"/>
            <p:cNvSpPr/>
            <p:nvPr/>
          </p:nvSpPr>
          <p:spPr>
            <a:xfrm>
              <a:off x="4115216" y="5502966"/>
              <a:ext cx="25085" cy="533266"/>
            </a:xfrm>
            <a:custGeom>
              <a:avLst/>
              <a:gdLst/>
              <a:ahLst/>
              <a:cxnLst/>
              <a:rect l="l" t="t" r="r" b="b"/>
              <a:pathLst>
                <a:path w="294" h="6250" extrusionOk="0">
                  <a:moveTo>
                    <a:pt x="293" y="0"/>
                  </a:moveTo>
                  <a:lnTo>
                    <a:pt x="0" y="363"/>
                  </a:lnTo>
                  <a:lnTo>
                    <a:pt x="126" y="6249"/>
                  </a:lnTo>
                  <a:lnTo>
                    <a:pt x="70" y="363"/>
                  </a:lnTo>
                  <a:lnTo>
                    <a:pt x="2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0" name="Google Shape;3070;p43"/>
            <p:cNvSpPr/>
            <p:nvPr/>
          </p:nvSpPr>
          <p:spPr>
            <a:xfrm>
              <a:off x="4331764" y="4172454"/>
              <a:ext cx="420213" cy="558180"/>
            </a:xfrm>
            <a:custGeom>
              <a:avLst/>
              <a:gdLst/>
              <a:ahLst/>
              <a:cxnLst/>
              <a:rect l="l" t="t" r="r" b="b"/>
              <a:pathLst>
                <a:path w="4925" h="6542" extrusionOk="0">
                  <a:moveTo>
                    <a:pt x="723" y="0"/>
                  </a:moveTo>
                  <a:cubicBezTo>
                    <a:pt x="580" y="0"/>
                    <a:pt x="314" y="115"/>
                    <a:pt x="1" y="292"/>
                  </a:cubicBezTo>
                  <a:lnTo>
                    <a:pt x="4297" y="6541"/>
                  </a:lnTo>
                  <a:lnTo>
                    <a:pt x="4925" y="6193"/>
                  </a:lnTo>
                  <a:lnTo>
                    <a:pt x="824" y="41"/>
                  </a:lnTo>
                  <a:cubicBezTo>
                    <a:pt x="806" y="13"/>
                    <a:pt x="772" y="0"/>
                    <a:pt x="723"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1" name="Google Shape;3071;p43"/>
            <p:cNvSpPr/>
            <p:nvPr/>
          </p:nvSpPr>
          <p:spPr>
            <a:xfrm>
              <a:off x="4510343" y="4695990"/>
              <a:ext cx="528488" cy="441629"/>
            </a:xfrm>
            <a:custGeom>
              <a:avLst/>
              <a:gdLst/>
              <a:ahLst/>
              <a:cxnLst/>
              <a:rect l="l" t="t" r="r" b="b"/>
              <a:pathLst>
                <a:path w="6194" h="5176" extrusionOk="0">
                  <a:moveTo>
                    <a:pt x="3766" y="1"/>
                  </a:moveTo>
                  <a:lnTo>
                    <a:pt x="1465" y="154"/>
                  </a:lnTo>
                  <a:lnTo>
                    <a:pt x="335" y="1661"/>
                  </a:lnTo>
                  <a:lnTo>
                    <a:pt x="335" y="1912"/>
                  </a:lnTo>
                  <a:lnTo>
                    <a:pt x="14" y="2163"/>
                  </a:lnTo>
                  <a:cubicBezTo>
                    <a:pt x="0" y="2275"/>
                    <a:pt x="84" y="4478"/>
                    <a:pt x="84" y="4660"/>
                  </a:cubicBezTo>
                  <a:lnTo>
                    <a:pt x="2999" y="5176"/>
                  </a:lnTo>
                  <a:lnTo>
                    <a:pt x="6193" y="4660"/>
                  </a:lnTo>
                  <a:lnTo>
                    <a:pt x="6193" y="2247"/>
                  </a:lnTo>
                  <a:lnTo>
                    <a:pt x="5928" y="2079"/>
                  </a:lnTo>
                  <a:lnTo>
                    <a:pt x="5859" y="1731"/>
                  </a:lnTo>
                  <a:lnTo>
                    <a:pt x="37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2" name="Google Shape;3072;p43"/>
            <p:cNvSpPr/>
            <p:nvPr/>
          </p:nvSpPr>
          <p:spPr>
            <a:xfrm>
              <a:off x="4511537" y="4854348"/>
              <a:ext cx="264244" cy="283271"/>
            </a:xfrm>
            <a:custGeom>
              <a:avLst/>
              <a:gdLst/>
              <a:ahLst/>
              <a:cxnLst/>
              <a:rect l="l" t="t" r="r" b="b"/>
              <a:pathLst>
                <a:path w="3097" h="3320" extrusionOk="0">
                  <a:moveTo>
                    <a:pt x="1786" y="0"/>
                  </a:moveTo>
                  <a:lnTo>
                    <a:pt x="0" y="307"/>
                  </a:lnTo>
                  <a:lnTo>
                    <a:pt x="56" y="2804"/>
                  </a:lnTo>
                  <a:lnTo>
                    <a:pt x="2999" y="3320"/>
                  </a:lnTo>
                  <a:lnTo>
                    <a:pt x="3097" y="544"/>
                  </a:lnTo>
                  <a:lnTo>
                    <a:pt x="1786" y="0"/>
                  </a:lnTo>
                  <a:close/>
                </a:path>
              </a:pathLst>
            </a:custGeom>
            <a:solidFill>
              <a:srgbClr val="000000">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3" name="Google Shape;3073;p43"/>
            <p:cNvSpPr/>
            <p:nvPr/>
          </p:nvSpPr>
          <p:spPr>
            <a:xfrm>
              <a:off x="4538840" y="4707935"/>
              <a:ext cx="260746" cy="151191"/>
            </a:xfrm>
            <a:custGeom>
              <a:avLst/>
              <a:gdLst/>
              <a:ahLst/>
              <a:cxnLst/>
              <a:rect l="l" t="t" r="r" b="b"/>
              <a:pathLst>
                <a:path w="3056" h="1772" extrusionOk="0">
                  <a:moveTo>
                    <a:pt x="1131" y="0"/>
                  </a:moveTo>
                  <a:lnTo>
                    <a:pt x="1" y="1507"/>
                  </a:lnTo>
                  <a:lnTo>
                    <a:pt x="3056" y="1772"/>
                  </a:lnTo>
                  <a:lnTo>
                    <a:pt x="3056" y="1772"/>
                  </a:lnTo>
                  <a:lnTo>
                    <a:pt x="1131" y="0"/>
                  </a:lnTo>
                  <a:close/>
                </a:path>
              </a:pathLst>
            </a:custGeom>
            <a:solidFill>
              <a:srgbClr val="000000">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4" name="Google Shape;3074;p43"/>
            <p:cNvSpPr/>
            <p:nvPr/>
          </p:nvSpPr>
          <p:spPr>
            <a:xfrm>
              <a:off x="4511537" y="4836089"/>
              <a:ext cx="288049" cy="64760"/>
            </a:xfrm>
            <a:custGeom>
              <a:avLst/>
              <a:gdLst/>
              <a:ahLst/>
              <a:cxnLst/>
              <a:rect l="l" t="t" r="r" b="b"/>
              <a:pathLst>
                <a:path w="3376" h="759" extrusionOk="0">
                  <a:moveTo>
                    <a:pt x="766" y="1"/>
                  </a:moveTo>
                  <a:cubicBezTo>
                    <a:pt x="625" y="1"/>
                    <a:pt x="477" y="2"/>
                    <a:pt x="321" y="5"/>
                  </a:cubicBezTo>
                  <a:lnTo>
                    <a:pt x="321" y="270"/>
                  </a:lnTo>
                  <a:lnTo>
                    <a:pt x="0" y="521"/>
                  </a:lnTo>
                  <a:lnTo>
                    <a:pt x="0" y="521"/>
                  </a:lnTo>
                  <a:cubicBezTo>
                    <a:pt x="275" y="499"/>
                    <a:pt x="551" y="487"/>
                    <a:pt x="827" y="487"/>
                  </a:cubicBezTo>
                  <a:cubicBezTo>
                    <a:pt x="1586" y="487"/>
                    <a:pt x="2346" y="574"/>
                    <a:pt x="3083" y="758"/>
                  </a:cubicBezTo>
                  <a:lnTo>
                    <a:pt x="3306" y="577"/>
                  </a:lnTo>
                  <a:lnTo>
                    <a:pt x="3376" y="270"/>
                  </a:lnTo>
                  <a:cubicBezTo>
                    <a:pt x="3376" y="270"/>
                    <a:pt x="2838" y="1"/>
                    <a:pt x="766" y="1"/>
                  </a:cubicBezTo>
                  <a:close/>
                </a:path>
              </a:pathLst>
            </a:custGeom>
            <a:solidFill>
              <a:srgbClr val="000000">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5" name="Google Shape;3075;p43"/>
            <p:cNvSpPr/>
            <p:nvPr/>
          </p:nvSpPr>
          <p:spPr>
            <a:xfrm>
              <a:off x="4775694" y="4843597"/>
              <a:ext cx="263135" cy="57251"/>
            </a:xfrm>
            <a:custGeom>
              <a:avLst/>
              <a:gdLst/>
              <a:ahLst/>
              <a:cxnLst/>
              <a:rect l="l" t="t" r="r" b="b"/>
              <a:pathLst>
                <a:path w="3084" h="671" extrusionOk="0">
                  <a:moveTo>
                    <a:pt x="2749" y="1"/>
                  </a:moveTo>
                  <a:lnTo>
                    <a:pt x="280" y="182"/>
                  </a:lnTo>
                  <a:lnTo>
                    <a:pt x="210" y="489"/>
                  </a:lnTo>
                  <a:lnTo>
                    <a:pt x="1" y="670"/>
                  </a:lnTo>
                  <a:lnTo>
                    <a:pt x="3083" y="517"/>
                  </a:lnTo>
                  <a:lnTo>
                    <a:pt x="2818" y="349"/>
                  </a:lnTo>
                  <a:lnTo>
                    <a:pt x="2749" y="1"/>
                  </a:lnTo>
                  <a:close/>
                </a:path>
              </a:pathLst>
            </a:custGeom>
            <a:solidFill>
              <a:srgbClr val="000000">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6" name="Google Shape;3076;p43"/>
            <p:cNvSpPr/>
            <p:nvPr/>
          </p:nvSpPr>
          <p:spPr>
            <a:xfrm>
              <a:off x="4511537" y="5581462"/>
              <a:ext cx="546320" cy="152471"/>
            </a:xfrm>
            <a:custGeom>
              <a:avLst/>
              <a:gdLst/>
              <a:ahLst/>
              <a:cxnLst/>
              <a:rect l="l" t="t" r="r" b="b"/>
              <a:pathLst>
                <a:path w="6403" h="1787" extrusionOk="0">
                  <a:moveTo>
                    <a:pt x="3362" y="1"/>
                  </a:moveTo>
                  <a:lnTo>
                    <a:pt x="0" y="1019"/>
                  </a:lnTo>
                  <a:lnTo>
                    <a:pt x="3180" y="1786"/>
                  </a:lnTo>
                  <a:lnTo>
                    <a:pt x="6402" y="796"/>
                  </a:lnTo>
                  <a:lnTo>
                    <a:pt x="3362" y="1"/>
                  </a:lnTo>
                  <a:close/>
                </a:path>
              </a:pathLst>
            </a:custGeom>
            <a:gradFill>
              <a:gsLst>
                <a:gs pos="0">
                  <a:srgbClr val="11E7FF"/>
                </a:gs>
                <a:gs pos="100000">
                  <a:srgbClr val="067B8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7" name="Google Shape;3077;p43"/>
            <p:cNvSpPr/>
            <p:nvPr/>
          </p:nvSpPr>
          <p:spPr>
            <a:xfrm>
              <a:off x="4249684" y="5141115"/>
              <a:ext cx="130970" cy="233357"/>
            </a:xfrm>
            <a:custGeom>
              <a:avLst/>
              <a:gdLst/>
              <a:ahLst/>
              <a:cxnLst/>
              <a:rect l="l" t="t" r="r" b="b"/>
              <a:pathLst>
                <a:path w="1535" h="2735" extrusionOk="0">
                  <a:moveTo>
                    <a:pt x="935" y="1"/>
                  </a:moveTo>
                  <a:lnTo>
                    <a:pt x="0" y="698"/>
                  </a:lnTo>
                  <a:lnTo>
                    <a:pt x="628" y="2735"/>
                  </a:lnTo>
                  <a:lnTo>
                    <a:pt x="1535" y="1549"/>
                  </a:lnTo>
                  <a:lnTo>
                    <a:pt x="935" y="1"/>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8" name="Google Shape;3078;p43"/>
            <p:cNvSpPr/>
            <p:nvPr/>
          </p:nvSpPr>
          <p:spPr>
            <a:xfrm>
              <a:off x="4351985" y="5683849"/>
              <a:ext cx="63224" cy="76193"/>
            </a:xfrm>
            <a:custGeom>
              <a:avLst/>
              <a:gdLst/>
              <a:ahLst/>
              <a:cxnLst/>
              <a:rect l="l" t="t" r="r" b="b"/>
              <a:pathLst>
                <a:path w="741" h="893" extrusionOk="0">
                  <a:moveTo>
                    <a:pt x="1" y="0"/>
                  </a:moveTo>
                  <a:lnTo>
                    <a:pt x="280" y="767"/>
                  </a:lnTo>
                  <a:lnTo>
                    <a:pt x="740" y="893"/>
                  </a:lnTo>
                  <a:lnTo>
                    <a:pt x="489" y="126"/>
                  </a:lnTo>
                  <a:lnTo>
                    <a:pt x="1" y="0"/>
                  </a:ln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9" name="Google Shape;3079;p43"/>
            <p:cNvSpPr/>
            <p:nvPr/>
          </p:nvSpPr>
          <p:spPr>
            <a:xfrm>
              <a:off x="4415123" y="5699292"/>
              <a:ext cx="38139" cy="71500"/>
            </a:xfrm>
            <a:custGeom>
              <a:avLst/>
              <a:gdLst/>
              <a:ahLst/>
              <a:cxnLst/>
              <a:rect l="l" t="t" r="r" b="b"/>
              <a:pathLst>
                <a:path w="447" h="838" extrusionOk="0">
                  <a:moveTo>
                    <a:pt x="0" y="1"/>
                  </a:moveTo>
                  <a:lnTo>
                    <a:pt x="196" y="768"/>
                  </a:lnTo>
                  <a:lnTo>
                    <a:pt x="447" y="837"/>
                  </a:lnTo>
                  <a:lnTo>
                    <a:pt x="447" y="837"/>
                  </a:lnTo>
                  <a:lnTo>
                    <a:pt x="223" y="56"/>
                  </a:lnTo>
                  <a:lnTo>
                    <a:pt x="0" y="1"/>
                  </a:ln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0" name="Google Shape;3080;p43"/>
            <p:cNvSpPr/>
            <p:nvPr/>
          </p:nvSpPr>
          <p:spPr>
            <a:xfrm>
              <a:off x="4140216" y="5001870"/>
              <a:ext cx="373713" cy="501184"/>
            </a:xfrm>
            <a:custGeom>
              <a:avLst/>
              <a:gdLst/>
              <a:ahLst/>
              <a:cxnLst/>
              <a:rect l="l" t="t" r="r" b="b"/>
              <a:pathLst>
                <a:path w="4380" h="5874" extrusionOk="0">
                  <a:moveTo>
                    <a:pt x="4380" y="1"/>
                  </a:moveTo>
                  <a:lnTo>
                    <a:pt x="0" y="3293"/>
                  </a:lnTo>
                  <a:lnTo>
                    <a:pt x="0" y="5873"/>
                  </a:lnTo>
                  <a:lnTo>
                    <a:pt x="56" y="3334"/>
                  </a:lnTo>
                  <a:lnTo>
                    <a:pt x="43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1" name="Google Shape;3081;p43"/>
            <p:cNvSpPr/>
            <p:nvPr/>
          </p:nvSpPr>
          <p:spPr>
            <a:xfrm>
              <a:off x="4353180" y="4172198"/>
              <a:ext cx="398797" cy="528658"/>
            </a:xfrm>
            <a:custGeom>
              <a:avLst/>
              <a:gdLst/>
              <a:ahLst/>
              <a:cxnLst/>
              <a:rect l="l" t="t" r="r" b="b"/>
              <a:pathLst>
                <a:path w="4674" h="6196" extrusionOk="0">
                  <a:moveTo>
                    <a:pt x="473" y="0"/>
                  </a:moveTo>
                  <a:cubicBezTo>
                    <a:pt x="394" y="0"/>
                    <a:pt x="253" y="33"/>
                    <a:pt x="1" y="156"/>
                  </a:cubicBezTo>
                  <a:cubicBezTo>
                    <a:pt x="1" y="156"/>
                    <a:pt x="272" y="59"/>
                    <a:pt x="435" y="59"/>
                  </a:cubicBezTo>
                  <a:cubicBezTo>
                    <a:pt x="468" y="59"/>
                    <a:pt x="496" y="63"/>
                    <a:pt x="517" y="72"/>
                  </a:cubicBezTo>
                  <a:lnTo>
                    <a:pt x="4660" y="6196"/>
                  </a:lnTo>
                  <a:lnTo>
                    <a:pt x="4674" y="6196"/>
                  </a:lnTo>
                  <a:lnTo>
                    <a:pt x="573" y="44"/>
                  </a:lnTo>
                  <a:cubicBezTo>
                    <a:pt x="573" y="44"/>
                    <a:pt x="565" y="0"/>
                    <a:pt x="4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2" name="Google Shape;3082;p43"/>
            <p:cNvSpPr/>
            <p:nvPr/>
          </p:nvSpPr>
          <p:spPr>
            <a:xfrm>
              <a:off x="4538840" y="4694796"/>
              <a:ext cx="499990" cy="192914"/>
            </a:xfrm>
            <a:custGeom>
              <a:avLst/>
              <a:gdLst/>
              <a:ahLst/>
              <a:cxnLst/>
              <a:rect l="l" t="t" r="r" b="b"/>
              <a:pathLst>
                <a:path w="5860" h="2261" extrusionOk="0">
                  <a:moveTo>
                    <a:pt x="3432" y="1"/>
                  </a:moveTo>
                  <a:lnTo>
                    <a:pt x="1131" y="154"/>
                  </a:lnTo>
                  <a:lnTo>
                    <a:pt x="1" y="1661"/>
                  </a:lnTo>
                  <a:lnTo>
                    <a:pt x="1159" y="182"/>
                  </a:lnTo>
                  <a:lnTo>
                    <a:pt x="3418" y="71"/>
                  </a:lnTo>
                  <a:lnTo>
                    <a:pt x="5455" y="1745"/>
                  </a:lnTo>
                  <a:lnTo>
                    <a:pt x="5538" y="2107"/>
                  </a:lnTo>
                  <a:lnTo>
                    <a:pt x="5859" y="2261"/>
                  </a:lnTo>
                  <a:lnTo>
                    <a:pt x="5594" y="2093"/>
                  </a:lnTo>
                  <a:lnTo>
                    <a:pt x="5525" y="1745"/>
                  </a:lnTo>
                  <a:lnTo>
                    <a:pt x="34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3" name="Google Shape;3083;p43"/>
            <p:cNvSpPr/>
            <p:nvPr/>
          </p:nvSpPr>
          <p:spPr>
            <a:xfrm>
              <a:off x="5032770" y="4887624"/>
              <a:ext cx="6058" cy="207163"/>
            </a:xfrm>
            <a:custGeom>
              <a:avLst/>
              <a:gdLst/>
              <a:ahLst/>
              <a:cxnLst/>
              <a:rect l="l" t="t" r="r" b="b"/>
              <a:pathLst>
                <a:path w="71" h="2428" extrusionOk="0">
                  <a:moveTo>
                    <a:pt x="70" y="1"/>
                  </a:moveTo>
                  <a:lnTo>
                    <a:pt x="1" y="2428"/>
                  </a:lnTo>
                  <a:lnTo>
                    <a:pt x="70" y="2414"/>
                  </a:lnTo>
                  <a:lnTo>
                    <a:pt x="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4" name="Google Shape;3084;p43"/>
            <p:cNvSpPr/>
            <p:nvPr/>
          </p:nvSpPr>
          <p:spPr>
            <a:xfrm>
              <a:off x="4635254" y="5535047"/>
              <a:ext cx="666539" cy="179775"/>
            </a:xfrm>
            <a:custGeom>
              <a:avLst/>
              <a:gdLst/>
              <a:ahLst/>
              <a:cxnLst/>
              <a:rect l="l" t="t" r="r" b="b"/>
              <a:pathLst>
                <a:path w="7812" h="2107" extrusionOk="0">
                  <a:moveTo>
                    <a:pt x="2009" y="1"/>
                  </a:moveTo>
                  <a:lnTo>
                    <a:pt x="1" y="475"/>
                  </a:lnTo>
                  <a:lnTo>
                    <a:pt x="2009" y="43"/>
                  </a:lnTo>
                  <a:lnTo>
                    <a:pt x="7756" y="1451"/>
                  </a:lnTo>
                  <a:lnTo>
                    <a:pt x="7617" y="2107"/>
                  </a:lnTo>
                  <a:lnTo>
                    <a:pt x="7812" y="1437"/>
                  </a:lnTo>
                  <a:lnTo>
                    <a:pt x="2009" y="1"/>
                  </a:ln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5" name="Google Shape;3085;p43"/>
            <p:cNvSpPr/>
            <p:nvPr/>
          </p:nvSpPr>
          <p:spPr>
            <a:xfrm>
              <a:off x="4384151" y="6039642"/>
              <a:ext cx="876006" cy="314328"/>
            </a:xfrm>
            <a:custGeom>
              <a:avLst/>
              <a:gdLst/>
              <a:ahLst/>
              <a:cxnLst/>
              <a:rect l="l" t="t" r="r" b="b"/>
              <a:pathLst>
                <a:path w="10267" h="3684" extrusionOk="0">
                  <a:moveTo>
                    <a:pt x="2888" y="1"/>
                  </a:moveTo>
                  <a:lnTo>
                    <a:pt x="1" y="1354"/>
                  </a:lnTo>
                  <a:lnTo>
                    <a:pt x="1" y="1354"/>
                  </a:lnTo>
                  <a:lnTo>
                    <a:pt x="2902" y="57"/>
                  </a:lnTo>
                  <a:lnTo>
                    <a:pt x="10169" y="2540"/>
                  </a:lnTo>
                  <a:lnTo>
                    <a:pt x="10267" y="3683"/>
                  </a:lnTo>
                  <a:lnTo>
                    <a:pt x="10267" y="2512"/>
                  </a:lnTo>
                  <a:lnTo>
                    <a:pt x="28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6" name="Google Shape;3086;p43"/>
            <p:cNvSpPr/>
            <p:nvPr/>
          </p:nvSpPr>
          <p:spPr>
            <a:xfrm>
              <a:off x="4265127" y="5657655"/>
              <a:ext cx="1036668" cy="119537"/>
            </a:xfrm>
            <a:custGeom>
              <a:avLst/>
              <a:gdLst/>
              <a:ahLst/>
              <a:cxnLst/>
              <a:rect l="l" t="t" r="r" b="b"/>
              <a:pathLst>
                <a:path w="12150" h="1401" extrusionOk="0">
                  <a:moveTo>
                    <a:pt x="12150" y="0"/>
                  </a:moveTo>
                  <a:lnTo>
                    <a:pt x="12150" y="0"/>
                  </a:lnTo>
                  <a:cubicBezTo>
                    <a:pt x="8464" y="829"/>
                    <a:pt x="7241" y="1332"/>
                    <a:pt x="5858" y="1332"/>
                  </a:cubicBezTo>
                  <a:cubicBezTo>
                    <a:pt x="4635" y="1332"/>
                    <a:pt x="3288" y="938"/>
                    <a:pt x="1" y="28"/>
                  </a:cubicBezTo>
                  <a:lnTo>
                    <a:pt x="1" y="28"/>
                  </a:lnTo>
                  <a:cubicBezTo>
                    <a:pt x="3305" y="988"/>
                    <a:pt x="4647" y="1401"/>
                    <a:pt x="5856" y="1401"/>
                  </a:cubicBezTo>
                  <a:cubicBezTo>
                    <a:pt x="7230" y="1401"/>
                    <a:pt x="8433" y="868"/>
                    <a:pt x="12150" y="0"/>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7" name="Google Shape;3087;p43"/>
            <p:cNvSpPr/>
            <p:nvPr/>
          </p:nvSpPr>
          <p:spPr>
            <a:xfrm>
              <a:off x="4736446" y="5586240"/>
              <a:ext cx="97694" cy="144110"/>
            </a:xfrm>
            <a:custGeom>
              <a:avLst/>
              <a:gdLst/>
              <a:ahLst/>
              <a:cxnLst/>
              <a:rect l="l" t="t" r="r" b="b"/>
              <a:pathLst>
                <a:path w="1145" h="1689" extrusionOk="0">
                  <a:moveTo>
                    <a:pt x="907" y="0"/>
                  </a:moveTo>
                  <a:lnTo>
                    <a:pt x="0" y="1591"/>
                  </a:lnTo>
                  <a:lnTo>
                    <a:pt x="363" y="1688"/>
                  </a:lnTo>
                  <a:lnTo>
                    <a:pt x="1144" y="56"/>
                  </a:lnTo>
                  <a:lnTo>
                    <a:pt x="907" y="0"/>
                  </a:ln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8" name="Google Shape;3088;p43"/>
            <p:cNvSpPr/>
            <p:nvPr/>
          </p:nvSpPr>
          <p:spPr>
            <a:xfrm>
              <a:off x="4782861" y="5593408"/>
              <a:ext cx="82166" cy="140526"/>
            </a:xfrm>
            <a:custGeom>
              <a:avLst/>
              <a:gdLst/>
              <a:ahLst/>
              <a:cxnLst/>
              <a:rect l="l" t="t" r="r" b="b"/>
              <a:pathLst>
                <a:path w="963" h="1647" extrusionOk="0">
                  <a:moveTo>
                    <a:pt x="726" y="0"/>
                  </a:moveTo>
                  <a:lnTo>
                    <a:pt x="0" y="1646"/>
                  </a:lnTo>
                  <a:lnTo>
                    <a:pt x="0" y="1646"/>
                  </a:lnTo>
                  <a:lnTo>
                    <a:pt x="405" y="1534"/>
                  </a:lnTo>
                  <a:lnTo>
                    <a:pt x="963" y="70"/>
                  </a:lnTo>
                  <a:lnTo>
                    <a:pt x="726" y="0"/>
                  </a:ln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9" name="Google Shape;3089;p43"/>
            <p:cNvSpPr/>
            <p:nvPr/>
          </p:nvSpPr>
          <p:spPr>
            <a:xfrm>
              <a:off x="4140216" y="5683764"/>
              <a:ext cx="161345" cy="260831"/>
            </a:xfrm>
            <a:custGeom>
              <a:avLst/>
              <a:gdLst/>
              <a:ahLst/>
              <a:cxnLst/>
              <a:rect l="l" t="t" r="r" b="b"/>
              <a:pathLst>
                <a:path w="1891" h="3057" extrusionOk="0">
                  <a:moveTo>
                    <a:pt x="1204" y="1"/>
                  </a:moveTo>
                  <a:cubicBezTo>
                    <a:pt x="1198" y="1"/>
                    <a:pt x="1192" y="1"/>
                    <a:pt x="1186" y="1"/>
                  </a:cubicBezTo>
                  <a:lnTo>
                    <a:pt x="0" y="1"/>
                  </a:lnTo>
                  <a:lnTo>
                    <a:pt x="0" y="3056"/>
                  </a:lnTo>
                  <a:lnTo>
                    <a:pt x="1186" y="3056"/>
                  </a:lnTo>
                  <a:cubicBezTo>
                    <a:pt x="1192" y="3056"/>
                    <a:pt x="1198" y="3057"/>
                    <a:pt x="1204" y="3057"/>
                  </a:cubicBezTo>
                  <a:cubicBezTo>
                    <a:pt x="1891" y="3057"/>
                    <a:pt x="1891" y="1"/>
                    <a:pt x="1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0" name="Google Shape;3090;p43"/>
            <p:cNvSpPr/>
            <p:nvPr/>
          </p:nvSpPr>
          <p:spPr>
            <a:xfrm>
              <a:off x="4384151" y="5752874"/>
              <a:ext cx="3669" cy="402296"/>
            </a:xfrm>
            <a:custGeom>
              <a:avLst/>
              <a:gdLst/>
              <a:ahLst/>
              <a:cxnLst/>
              <a:rect l="l" t="t" r="r" b="b"/>
              <a:pathLst>
                <a:path w="43" h="4715" extrusionOk="0">
                  <a:moveTo>
                    <a:pt x="1" y="0"/>
                  </a:moveTo>
                  <a:lnTo>
                    <a:pt x="1" y="4715"/>
                  </a:lnTo>
                  <a:lnTo>
                    <a:pt x="42" y="4701"/>
                  </a:lnTo>
                  <a:lnTo>
                    <a:pt x="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1" name="Google Shape;3091;p43"/>
            <p:cNvSpPr/>
            <p:nvPr/>
          </p:nvSpPr>
          <p:spPr>
            <a:xfrm>
              <a:off x="4299683" y="5093506"/>
              <a:ext cx="216634" cy="540433"/>
            </a:xfrm>
            <a:custGeom>
              <a:avLst/>
              <a:gdLst/>
              <a:ahLst/>
              <a:cxnLst/>
              <a:rect l="l" t="t" r="r" b="b"/>
              <a:pathLst>
                <a:path w="2539" h="6334" extrusionOk="0">
                  <a:moveTo>
                    <a:pt x="2539" y="1"/>
                  </a:moveTo>
                  <a:lnTo>
                    <a:pt x="42" y="3293"/>
                  </a:lnTo>
                  <a:lnTo>
                    <a:pt x="0" y="5148"/>
                  </a:lnTo>
                  <a:lnTo>
                    <a:pt x="991" y="5720"/>
                  </a:lnTo>
                  <a:lnTo>
                    <a:pt x="991" y="6333"/>
                  </a:lnTo>
                  <a:lnTo>
                    <a:pt x="1005" y="6319"/>
                  </a:lnTo>
                  <a:lnTo>
                    <a:pt x="1046" y="5706"/>
                  </a:lnTo>
                  <a:lnTo>
                    <a:pt x="56" y="5120"/>
                  </a:lnTo>
                  <a:lnTo>
                    <a:pt x="98" y="3293"/>
                  </a:lnTo>
                  <a:lnTo>
                    <a:pt x="25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2" name="Google Shape;3092;p43"/>
            <p:cNvSpPr/>
            <p:nvPr/>
          </p:nvSpPr>
          <p:spPr>
            <a:xfrm>
              <a:off x="4097299" y="6044420"/>
              <a:ext cx="1154584" cy="382159"/>
            </a:xfrm>
            <a:custGeom>
              <a:avLst/>
              <a:gdLst/>
              <a:ahLst/>
              <a:cxnLst/>
              <a:rect l="l" t="t" r="r" b="b"/>
              <a:pathLst>
                <a:path w="13532" h="4479" extrusionOk="0">
                  <a:moveTo>
                    <a:pt x="6264" y="1"/>
                  </a:moveTo>
                  <a:lnTo>
                    <a:pt x="3363" y="1298"/>
                  </a:lnTo>
                  <a:lnTo>
                    <a:pt x="1" y="266"/>
                  </a:lnTo>
                  <a:lnTo>
                    <a:pt x="2986" y="2484"/>
                  </a:lnTo>
                  <a:lnTo>
                    <a:pt x="8105" y="4478"/>
                  </a:lnTo>
                  <a:lnTo>
                    <a:pt x="13531" y="2484"/>
                  </a:lnTo>
                  <a:lnTo>
                    <a:pt x="6264" y="1"/>
                  </a:ln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3" name="Google Shape;3093;p43"/>
            <p:cNvSpPr/>
            <p:nvPr/>
          </p:nvSpPr>
          <p:spPr>
            <a:xfrm>
              <a:off x="4889940" y="5238724"/>
              <a:ext cx="380965" cy="283356"/>
            </a:xfrm>
            <a:custGeom>
              <a:avLst/>
              <a:gdLst/>
              <a:ahLst/>
              <a:cxnLst/>
              <a:rect l="l" t="t" r="r" b="b"/>
              <a:pathLst>
                <a:path w="4465" h="3321" extrusionOk="0">
                  <a:moveTo>
                    <a:pt x="4130" y="0"/>
                  </a:moveTo>
                  <a:cubicBezTo>
                    <a:pt x="3418" y="572"/>
                    <a:pt x="336" y="2428"/>
                    <a:pt x="1" y="3320"/>
                  </a:cubicBezTo>
                  <a:cubicBezTo>
                    <a:pt x="391" y="3223"/>
                    <a:pt x="768" y="3097"/>
                    <a:pt x="1117" y="2902"/>
                  </a:cubicBezTo>
                  <a:cubicBezTo>
                    <a:pt x="1912" y="2316"/>
                    <a:pt x="3641" y="1033"/>
                    <a:pt x="4464" y="433"/>
                  </a:cubicBezTo>
                  <a:lnTo>
                    <a:pt x="41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4" name="Google Shape;3094;p43"/>
            <p:cNvSpPr/>
            <p:nvPr/>
          </p:nvSpPr>
          <p:spPr>
            <a:xfrm>
              <a:off x="4887551" y="5233946"/>
              <a:ext cx="386938" cy="290523"/>
            </a:xfrm>
            <a:custGeom>
              <a:avLst/>
              <a:gdLst/>
              <a:ahLst/>
              <a:cxnLst/>
              <a:rect l="l" t="t" r="r" b="b"/>
              <a:pathLst>
                <a:path w="4535" h="3405" extrusionOk="0">
                  <a:moveTo>
                    <a:pt x="4171" y="84"/>
                  </a:moveTo>
                  <a:lnTo>
                    <a:pt x="4464" y="489"/>
                  </a:lnTo>
                  <a:lnTo>
                    <a:pt x="1117" y="2958"/>
                  </a:lnTo>
                  <a:cubicBezTo>
                    <a:pt x="810" y="3125"/>
                    <a:pt x="475" y="3251"/>
                    <a:pt x="126" y="3334"/>
                  </a:cubicBezTo>
                  <a:lnTo>
                    <a:pt x="112" y="3306"/>
                  </a:lnTo>
                  <a:cubicBezTo>
                    <a:pt x="545" y="2372"/>
                    <a:pt x="3446" y="698"/>
                    <a:pt x="4171" y="84"/>
                  </a:cubicBezTo>
                  <a:close/>
                  <a:moveTo>
                    <a:pt x="4171" y="1"/>
                  </a:moveTo>
                  <a:cubicBezTo>
                    <a:pt x="3362" y="684"/>
                    <a:pt x="475" y="2302"/>
                    <a:pt x="1" y="3376"/>
                  </a:cubicBezTo>
                  <a:lnTo>
                    <a:pt x="15" y="3404"/>
                  </a:lnTo>
                  <a:cubicBezTo>
                    <a:pt x="1173" y="3306"/>
                    <a:pt x="3641" y="1047"/>
                    <a:pt x="4534" y="503"/>
                  </a:cubicBezTo>
                  <a:lnTo>
                    <a:pt x="41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5" name="Google Shape;3095;p43"/>
            <p:cNvSpPr/>
            <p:nvPr/>
          </p:nvSpPr>
          <p:spPr>
            <a:xfrm>
              <a:off x="4900691" y="5305360"/>
              <a:ext cx="321410" cy="208358"/>
            </a:xfrm>
            <a:custGeom>
              <a:avLst/>
              <a:gdLst/>
              <a:ahLst/>
              <a:cxnLst/>
              <a:rect l="l" t="t" r="r" b="b"/>
              <a:pathLst>
                <a:path w="3767" h="2442" extrusionOk="0">
                  <a:moveTo>
                    <a:pt x="0" y="2442"/>
                  </a:moveTo>
                  <a:cubicBezTo>
                    <a:pt x="168" y="1842"/>
                    <a:pt x="2469" y="377"/>
                    <a:pt x="2985" y="1"/>
                  </a:cubicBezTo>
                  <a:lnTo>
                    <a:pt x="3766" y="1"/>
                  </a:lnTo>
                  <a:cubicBezTo>
                    <a:pt x="3027" y="475"/>
                    <a:pt x="949" y="2344"/>
                    <a:pt x="0" y="2442"/>
                  </a:cubicBez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6" name="Google Shape;3096;p43"/>
            <p:cNvSpPr/>
            <p:nvPr/>
          </p:nvSpPr>
          <p:spPr>
            <a:xfrm>
              <a:off x="4929701" y="5484451"/>
              <a:ext cx="5119" cy="4351"/>
            </a:xfrm>
            <a:custGeom>
              <a:avLst/>
              <a:gdLst/>
              <a:ahLst/>
              <a:cxnLst/>
              <a:rect l="l" t="t" r="r" b="b"/>
              <a:pathLst>
                <a:path w="60" h="51" extrusionOk="0">
                  <a:moveTo>
                    <a:pt x="32" y="0"/>
                  </a:moveTo>
                  <a:cubicBezTo>
                    <a:pt x="23" y="0"/>
                    <a:pt x="14" y="6"/>
                    <a:pt x="9" y="22"/>
                  </a:cubicBezTo>
                  <a:cubicBezTo>
                    <a:pt x="0" y="39"/>
                    <a:pt x="13" y="51"/>
                    <a:pt x="27" y="51"/>
                  </a:cubicBezTo>
                  <a:cubicBezTo>
                    <a:pt x="36" y="51"/>
                    <a:pt x="46" y="46"/>
                    <a:pt x="51" y="36"/>
                  </a:cubicBezTo>
                  <a:cubicBezTo>
                    <a:pt x="60" y="18"/>
                    <a:pt x="46" y="0"/>
                    <a:pt x="32" y="0"/>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7" name="Google Shape;3097;p43"/>
            <p:cNvSpPr/>
            <p:nvPr/>
          </p:nvSpPr>
          <p:spPr>
            <a:xfrm>
              <a:off x="5006149" y="5433343"/>
              <a:ext cx="15187" cy="11689"/>
            </a:xfrm>
            <a:custGeom>
              <a:avLst/>
              <a:gdLst/>
              <a:ahLst/>
              <a:cxnLst/>
              <a:rect l="l" t="t" r="r" b="b"/>
              <a:pathLst>
                <a:path w="178" h="137" extrusionOk="0">
                  <a:moveTo>
                    <a:pt x="89" y="0"/>
                  </a:moveTo>
                  <a:cubicBezTo>
                    <a:pt x="64" y="0"/>
                    <a:pt x="39" y="11"/>
                    <a:pt x="20" y="35"/>
                  </a:cubicBezTo>
                  <a:cubicBezTo>
                    <a:pt x="1" y="92"/>
                    <a:pt x="53" y="136"/>
                    <a:pt x="102" y="136"/>
                  </a:cubicBezTo>
                  <a:cubicBezTo>
                    <a:pt x="124" y="136"/>
                    <a:pt x="146" y="127"/>
                    <a:pt x="159" y="105"/>
                  </a:cubicBezTo>
                  <a:cubicBezTo>
                    <a:pt x="177" y="40"/>
                    <a:pt x="135" y="0"/>
                    <a:pt x="89" y="0"/>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8" name="Google Shape;3098;p43"/>
            <p:cNvSpPr/>
            <p:nvPr/>
          </p:nvSpPr>
          <p:spPr>
            <a:xfrm>
              <a:off x="4970570" y="5441108"/>
              <a:ext cx="15017" cy="11348"/>
            </a:xfrm>
            <a:custGeom>
              <a:avLst/>
              <a:gdLst/>
              <a:ahLst/>
              <a:cxnLst/>
              <a:rect l="l" t="t" r="r" b="b"/>
              <a:pathLst>
                <a:path w="176" h="133" extrusionOk="0">
                  <a:moveTo>
                    <a:pt x="89" y="0"/>
                  </a:moveTo>
                  <a:cubicBezTo>
                    <a:pt x="64" y="0"/>
                    <a:pt x="38" y="12"/>
                    <a:pt x="18" y="42"/>
                  </a:cubicBezTo>
                  <a:cubicBezTo>
                    <a:pt x="0" y="96"/>
                    <a:pt x="47" y="133"/>
                    <a:pt x="93" y="133"/>
                  </a:cubicBezTo>
                  <a:cubicBezTo>
                    <a:pt x="118" y="133"/>
                    <a:pt x="143" y="122"/>
                    <a:pt x="158" y="97"/>
                  </a:cubicBezTo>
                  <a:cubicBezTo>
                    <a:pt x="176" y="43"/>
                    <a:pt x="135" y="0"/>
                    <a:pt x="89" y="0"/>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99" name="Google Shape;3099;p43"/>
            <p:cNvSpPr/>
            <p:nvPr/>
          </p:nvSpPr>
          <p:spPr>
            <a:xfrm>
              <a:off x="4990365" y="5450578"/>
              <a:ext cx="14334" cy="11945"/>
            </a:xfrm>
            <a:custGeom>
              <a:avLst/>
              <a:gdLst/>
              <a:ahLst/>
              <a:cxnLst/>
              <a:rect l="l" t="t" r="r" b="b"/>
              <a:pathLst>
                <a:path w="168" h="140" extrusionOk="0">
                  <a:moveTo>
                    <a:pt x="80" y="1"/>
                  </a:moveTo>
                  <a:cubicBezTo>
                    <a:pt x="55" y="1"/>
                    <a:pt x="29" y="13"/>
                    <a:pt x="9" y="42"/>
                  </a:cubicBezTo>
                  <a:cubicBezTo>
                    <a:pt x="0" y="97"/>
                    <a:pt x="44" y="139"/>
                    <a:pt x="88" y="139"/>
                  </a:cubicBezTo>
                  <a:cubicBezTo>
                    <a:pt x="111" y="139"/>
                    <a:pt x="134" y="127"/>
                    <a:pt x="149" y="98"/>
                  </a:cubicBezTo>
                  <a:cubicBezTo>
                    <a:pt x="167" y="43"/>
                    <a:pt x="126" y="1"/>
                    <a:pt x="80" y="1"/>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0" name="Google Shape;3100;p43"/>
            <p:cNvSpPr/>
            <p:nvPr/>
          </p:nvSpPr>
          <p:spPr>
            <a:xfrm>
              <a:off x="4964597" y="5462524"/>
              <a:ext cx="15102" cy="11860"/>
            </a:xfrm>
            <a:custGeom>
              <a:avLst/>
              <a:gdLst/>
              <a:ahLst/>
              <a:cxnLst/>
              <a:rect l="l" t="t" r="r" b="b"/>
              <a:pathLst>
                <a:path w="177" h="139" extrusionOk="0">
                  <a:moveTo>
                    <a:pt x="89" y="0"/>
                  </a:moveTo>
                  <a:cubicBezTo>
                    <a:pt x="64" y="0"/>
                    <a:pt x="38" y="12"/>
                    <a:pt x="18" y="42"/>
                  </a:cubicBezTo>
                  <a:cubicBezTo>
                    <a:pt x="0" y="96"/>
                    <a:pt x="47" y="139"/>
                    <a:pt x="94" y="139"/>
                  </a:cubicBezTo>
                  <a:cubicBezTo>
                    <a:pt x="119" y="139"/>
                    <a:pt x="143" y="127"/>
                    <a:pt x="158" y="97"/>
                  </a:cubicBezTo>
                  <a:cubicBezTo>
                    <a:pt x="176" y="43"/>
                    <a:pt x="135" y="0"/>
                    <a:pt x="89" y="0"/>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1" name="Google Shape;3101;p43"/>
            <p:cNvSpPr/>
            <p:nvPr/>
          </p:nvSpPr>
          <p:spPr>
            <a:xfrm>
              <a:off x="5015790" y="5408941"/>
              <a:ext cx="15017" cy="11945"/>
            </a:xfrm>
            <a:custGeom>
              <a:avLst/>
              <a:gdLst/>
              <a:ahLst/>
              <a:cxnLst/>
              <a:rect l="l" t="t" r="r" b="b"/>
              <a:pathLst>
                <a:path w="176" h="140" extrusionOk="0">
                  <a:moveTo>
                    <a:pt x="82" y="1"/>
                  </a:moveTo>
                  <a:cubicBezTo>
                    <a:pt x="58" y="1"/>
                    <a:pt x="33" y="13"/>
                    <a:pt x="18" y="42"/>
                  </a:cubicBezTo>
                  <a:cubicBezTo>
                    <a:pt x="0" y="96"/>
                    <a:pt x="47" y="139"/>
                    <a:pt x="93" y="139"/>
                  </a:cubicBezTo>
                  <a:cubicBezTo>
                    <a:pt x="118" y="139"/>
                    <a:pt x="143" y="127"/>
                    <a:pt x="158" y="98"/>
                  </a:cubicBezTo>
                  <a:cubicBezTo>
                    <a:pt x="176" y="43"/>
                    <a:pt x="129" y="1"/>
                    <a:pt x="82" y="1"/>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2" name="Google Shape;3102;p43"/>
            <p:cNvSpPr/>
            <p:nvPr/>
          </p:nvSpPr>
          <p:spPr>
            <a:xfrm>
              <a:off x="5048298" y="5406638"/>
              <a:ext cx="16638" cy="12969"/>
            </a:xfrm>
            <a:custGeom>
              <a:avLst/>
              <a:gdLst/>
              <a:ahLst/>
              <a:cxnLst/>
              <a:rect l="l" t="t" r="r" b="b"/>
              <a:pathLst>
                <a:path w="195" h="152" extrusionOk="0">
                  <a:moveTo>
                    <a:pt x="94" y="0"/>
                  </a:moveTo>
                  <a:cubicBezTo>
                    <a:pt x="68" y="0"/>
                    <a:pt x="42" y="13"/>
                    <a:pt x="28" y="41"/>
                  </a:cubicBezTo>
                  <a:cubicBezTo>
                    <a:pt x="0" y="105"/>
                    <a:pt x="51" y="152"/>
                    <a:pt x="102" y="152"/>
                  </a:cubicBezTo>
                  <a:cubicBezTo>
                    <a:pt x="127" y="152"/>
                    <a:pt x="153" y="139"/>
                    <a:pt x="167" y="111"/>
                  </a:cubicBezTo>
                  <a:cubicBezTo>
                    <a:pt x="195" y="46"/>
                    <a:pt x="144" y="0"/>
                    <a:pt x="94" y="0"/>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3" name="Google Shape;3103;p43"/>
            <p:cNvSpPr/>
            <p:nvPr/>
          </p:nvSpPr>
          <p:spPr>
            <a:xfrm>
              <a:off x="5047786" y="5388123"/>
              <a:ext cx="14420" cy="11689"/>
            </a:xfrm>
            <a:custGeom>
              <a:avLst/>
              <a:gdLst/>
              <a:ahLst/>
              <a:cxnLst/>
              <a:rect l="l" t="t" r="r" b="b"/>
              <a:pathLst>
                <a:path w="169" h="137" extrusionOk="0">
                  <a:moveTo>
                    <a:pt x="79" y="0"/>
                  </a:moveTo>
                  <a:cubicBezTo>
                    <a:pt x="57" y="0"/>
                    <a:pt x="34" y="11"/>
                    <a:pt x="20" y="35"/>
                  </a:cubicBezTo>
                  <a:cubicBezTo>
                    <a:pt x="1" y="92"/>
                    <a:pt x="47" y="136"/>
                    <a:pt x="96" y="136"/>
                  </a:cubicBezTo>
                  <a:cubicBezTo>
                    <a:pt x="118" y="136"/>
                    <a:pt x="142" y="127"/>
                    <a:pt x="159" y="105"/>
                  </a:cubicBezTo>
                  <a:cubicBezTo>
                    <a:pt x="169" y="40"/>
                    <a:pt x="123" y="0"/>
                    <a:pt x="79" y="0"/>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4" name="Google Shape;3104;p43"/>
            <p:cNvSpPr/>
            <p:nvPr/>
          </p:nvSpPr>
          <p:spPr>
            <a:xfrm>
              <a:off x="5076454" y="5363721"/>
              <a:ext cx="15102" cy="11945"/>
            </a:xfrm>
            <a:custGeom>
              <a:avLst/>
              <a:gdLst/>
              <a:ahLst/>
              <a:cxnLst/>
              <a:rect l="l" t="t" r="r" b="b"/>
              <a:pathLst>
                <a:path w="177" h="140" extrusionOk="0">
                  <a:moveTo>
                    <a:pt x="89" y="1"/>
                  </a:moveTo>
                  <a:cubicBezTo>
                    <a:pt x="64" y="1"/>
                    <a:pt x="38" y="13"/>
                    <a:pt x="19" y="42"/>
                  </a:cubicBezTo>
                  <a:cubicBezTo>
                    <a:pt x="0" y="96"/>
                    <a:pt x="47" y="139"/>
                    <a:pt x="94" y="139"/>
                  </a:cubicBezTo>
                  <a:cubicBezTo>
                    <a:pt x="119" y="139"/>
                    <a:pt x="144" y="127"/>
                    <a:pt x="158" y="98"/>
                  </a:cubicBezTo>
                  <a:cubicBezTo>
                    <a:pt x="176" y="43"/>
                    <a:pt x="135" y="1"/>
                    <a:pt x="89" y="1"/>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5" name="Google Shape;3105;p43"/>
            <p:cNvSpPr/>
            <p:nvPr/>
          </p:nvSpPr>
          <p:spPr>
            <a:xfrm>
              <a:off x="5092324" y="5376263"/>
              <a:ext cx="16638" cy="12969"/>
            </a:xfrm>
            <a:custGeom>
              <a:avLst/>
              <a:gdLst/>
              <a:ahLst/>
              <a:cxnLst/>
              <a:rect l="l" t="t" r="r" b="b"/>
              <a:pathLst>
                <a:path w="195" h="152" extrusionOk="0">
                  <a:moveTo>
                    <a:pt x="95" y="1"/>
                  </a:moveTo>
                  <a:cubicBezTo>
                    <a:pt x="69" y="1"/>
                    <a:pt x="42" y="14"/>
                    <a:pt x="28" y="48"/>
                  </a:cubicBezTo>
                  <a:cubicBezTo>
                    <a:pt x="1" y="103"/>
                    <a:pt x="51" y="152"/>
                    <a:pt x="100" y="152"/>
                  </a:cubicBezTo>
                  <a:cubicBezTo>
                    <a:pt x="127" y="152"/>
                    <a:pt x="153" y="138"/>
                    <a:pt x="167" y="104"/>
                  </a:cubicBezTo>
                  <a:cubicBezTo>
                    <a:pt x="195" y="49"/>
                    <a:pt x="145" y="1"/>
                    <a:pt x="95" y="1"/>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6" name="Google Shape;3106;p43"/>
            <p:cNvSpPr/>
            <p:nvPr/>
          </p:nvSpPr>
          <p:spPr>
            <a:xfrm>
              <a:off x="5118092" y="5351861"/>
              <a:ext cx="15102" cy="11860"/>
            </a:xfrm>
            <a:custGeom>
              <a:avLst/>
              <a:gdLst/>
              <a:ahLst/>
              <a:cxnLst/>
              <a:rect l="l" t="t" r="r" b="b"/>
              <a:pathLst>
                <a:path w="177" h="139" extrusionOk="0">
                  <a:moveTo>
                    <a:pt x="83" y="0"/>
                  </a:moveTo>
                  <a:cubicBezTo>
                    <a:pt x="58" y="0"/>
                    <a:pt x="33" y="12"/>
                    <a:pt x="19" y="41"/>
                  </a:cubicBezTo>
                  <a:cubicBezTo>
                    <a:pt x="1" y="96"/>
                    <a:pt x="48" y="139"/>
                    <a:pt x="94" y="139"/>
                  </a:cubicBezTo>
                  <a:cubicBezTo>
                    <a:pt x="119" y="139"/>
                    <a:pt x="144" y="126"/>
                    <a:pt x="158" y="97"/>
                  </a:cubicBezTo>
                  <a:cubicBezTo>
                    <a:pt x="176" y="43"/>
                    <a:pt x="130" y="0"/>
                    <a:pt x="83" y="0"/>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7" name="Google Shape;3107;p43"/>
            <p:cNvSpPr/>
            <p:nvPr/>
          </p:nvSpPr>
          <p:spPr>
            <a:xfrm>
              <a:off x="5141896" y="5341110"/>
              <a:ext cx="15102" cy="11945"/>
            </a:xfrm>
            <a:custGeom>
              <a:avLst/>
              <a:gdLst/>
              <a:ahLst/>
              <a:cxnLst/>
              <a:rect l="l" t="t" r="r" b="b"/>
              <a:pathLst>
                <a:path w="177" h="140" extrusionOk="0">
                  <a:moveTo>
                    <a:pt x="83" y="0"/>
                  </a:moveTo>
                  <a:cubicBezTo>
                    <a:pt x="58" y="0"/>
                    <a:pt x="33" y="13"/>
                    <a:pt x="19" y="42"/>
                  </a:cubicBezTo>
                  <a:cubicBezTo>
                    <a:pt x="1" y="96"/>
                    <a:pt x="48" y="139"/>
                    <a:pt x="94" y="139"/>
                  </a:cubicBezTo>
                  <a:cubicBezTo>
                    <a:pt x="119" y="139"/>
                    <a:pt x="144" y="127"/>
                    <a:pt x="158" y="98"/>
                  </a:cubicBezTo>
                  <a:cubicBezTo>
                    <a:pt x="176" y="43"/>
                    <a:pt x="130" y="0"/>
                    <a:pt x="83" y="0"/>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8" name="Google Shape;3108;p43"/>
            <p:cNvSpPr/>
            <p:nvPr/>
          </p:nvSpPr>
          <p:spPr>
            <a:xfrm>
              <a:off x="5073639" y="5387611"/>
              <a:ext cx="8788" cy="6996"/>
            </a:xfrm>
            <a:custGeom>
              <a:avLst/>
              <a:gdLst/>
              <a:ahLst/>
              <a:cxnLst/>
              <a:rect l="l" t="t" r="r" b="b"/>
              <a:pathLst>
                <a:path w="103" h="82" extrusionOk="0">
                  <a:moveTo>
                    <a:pt x="48" y="0"/>
                  </a:moveTo>
                  <a:cubicBezTo>
                    <a:pt x="34" y="0"/>
                    <a:pt x="19" y="8"/>
                    <a:pt x="10" y="27"/>
                  </a:cubicBezTo>
                  <a:cubicBezTo>
                    <a:pt x="1" y="54"/>
                    <a:pt x="27" y="82"/>
                    <a:pt x="55" y="82"/>
                  </a:cubicBezTo>
                  <a:cubicBezTo>
                    <a:pt x="69" y="82"/>
                    <a:pt x="84" y="74"/>
                    <a:pt x="93" y="55"/>
                  </a:cubicBezTo>
                  <a:cubicBezTo>
                    <a:pt x="103" y="27"/>
                    <a:pt x="76" y="0"/>
                    <a:pt x="48" y="0"/>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09" name="Google Shape;3109;p43"/>
            <p:cNvSpPr/>
            <p:nvPr/>
          </p:nvSpPr>
          <p:spPr>
            <a:xfrm>
              <a:off x="5103758" y="5364744"/>
              <a:ext cx="10324" cy="8447"/>
            </a:xfrm>
            <a:custGeom>
              <a:avLst/>
              <a:gdLst/>
              <a:ahLst/>
              <a:cxnLst/>
              <a:rect l="l" t="t" r="r" b="b"/>
              <a:pathLst>
                <a:path w="121" h="99" extrusionOk="0">
                  <a:moveTo>
                    <a:pt x="64" y="0"/>
                  </a:moveTo>
                  <a:cubicBezTo>
                    <a:pt x="47" y="0"/>
                    <a:pt x="30" y="9"/>
                    <a:pt x="19" y="30"/>
                  </a:cubicBezTo>
                  <a:cubicBezTo>
                    <a:pt x="1" y="67"/>
                    <a:pt x="32" y="98"/>
                    <a:pt x="63" y="98"/>
                  </a:cubicBezTo>
                  <a:cubicBezTo>
                    <a:pt x="78" y="98"/>
                    <a:pt x="94" y="90"/>
                    <a:pt x="103" y="72"/>
                  </a:cubicBezTo>
                  <a:cubicBezTo>
                    <a:pt x="121" y="28"/>
                    <a:pt x="94" y="0"/>
                    <a:pt x="64" y="0"/>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0" name="Google Shape;3110;p43"/>
            <p:cNvSpPr/>
            <p:nvPr/>
          </p:nvSpPr>
          <p:spPr>
            <a:xfrm>
              <a:off x="5122443" y="5334029"/>
              <a:ext cx="9556" cy="7082"/>
            </a:xfrm>
            <a:custGeom>
              <a:avLst/>
              <a:gdLst/>
              <a:ahLst/>
              <a:cxnLst/>
              <a:rect l="l" t="t" r="r" b="b"/>
              <a:pathLst>
                <a:path w="112" h="83" extrusionOk="0">
                  <a:moveTo>
                    <a:pt x="52" y="0"/>
                  </a:moveTo>
                  <a:cubicBezTo>
                    <a:pt x="36" y="0"/>
                    <a:pt x="19" y="8"/>
                    <a:pt x="10" y="27"/>
                  </a:cubicBezTo>
                  <a:cubicBezTo>
                    <a:pt x="1" y="55"/>
                    <a:pt x="27" y="82"/>
                    <a:pt x="55" y="82"/>
                  </a:cubicBezTo>
                  <a:cubicBezTo>
                    <a:pt x="69" y="82"/>
                    <a:pt x="84" y="74"/>
                    <a:pt x="93" y="55"/>
                  </a:cubicBezTo>
                  <a:cubicBezTo>
                    <a:pt x="112" y="28"/>
                    <a:pt x="82" y="0"/>
                    <a:pt x="52" y="0"/>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1" name="Google Shape;3111;p43"/>
            <p:cNvSpPr/>
            <p:nvPr/>
          </p:nvSpPr>
          <p:spPr>
            <a:xfrm>
              <a:off x="5146589" y="5320974"/>
              <a:ext cx="10409" cy="8191"/>
            </a:xfrm>
            <a:custGeom>
              <a:avLst/>
              <a:gdLst/>
              <a:ahLst/>
              <a:cxnLst/>
              <a:rect l="l" t="t" r="r" b="b"/>
              <a:pathLst>
                <a:path w="122" h="96" extrusionOk="0">
                  <a:moveTo>
                    <a:pt x="60" y="0"/>
                  </a:moveTo>
                  <a:cubicBezTo>
                    <a:pt x="44" y="0"/>
                    <a:pt x="29" y="8"/>
                    <a:pt x="20" y="27"/>
                  </a:cubicBezTo>
                  <a:cubicBezTo>
                    <a:pt x="1" y="64"/>
                    <a:pt x="32" y="95"/>
                    <a:pt x="63" y="95"/>
                  </a:cubicBezTo>
                  <a:cubicBezTo>
                    <a:pt x="78" y="95"/>
                    <a:pt x="94" y="87"/>
                    <a:pt x="103" y="69"/>
                  </a:cubicBezTo>
                  <a:cubicBezTo>
                    <a:pt x="122" y="31"/>
                    <a:pt x="91" y="0"/>
                    <a:pt x="60" y="0"/>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2" name="Google Shape;3112;p43"/>
            <p:cNvSpPr/>
            <p:nvPr/>
          </p:nvSpPr>
          <p:spPr>
            <a:xfrm>
              <a:off x="5171674" y="5324558"/>
              <a:ext cx="10324" cy="8447"/>
            </a:xfrm>
            <a:custGeom>
              <a:avLst/>
              <a:gdLst/>
              <a:ahLst/>
              <a:cxnLst/>
              <a:rect l="l" t="t" r="r" b="b"/>
              <a:pathLst>
                <a:path w="121" h="99" extrusionOk="0">
                  <a:moveTo>
                    <a:pt x="53" y="0"/>
                  </a:moveTo>
                  <a:cubicBezTo>
                    <a:pt x="37" y="0"/>
                    <a:pt x="23" y="8"/>
                    <a:pt x="19" y="27"/>
                  </a:cubicBezTo>
                  <a:cubicBezTo>
                    <a:pt x="1" y="71"/>
                    <a:pt x="28" y="98"/>
                    <a:pt x="57" y="98"/>
                  </a:cubicBezTo>
                  <a:cubicBezTo>
                    <a:pt x="74" y="98"/>
                    <a:pt x="92" y="89"/>
                    <a:pt x="102" y="69"/>
                  </a:cubicBezTo>
                  <a:cubicBezTo>
                    <a:pt x="121" y="31"/>
                    <a:pt x="84" y="0"/>
                    <a:pt x="53" y="0"/>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3" name="Google Shape;3113;p43"/>
            <p:cNvSpPr/>
            <p:nvPr/>
          </p:nvSpPr>
          <p:spPr>
            <a:xfrm>
              <a:off x="5156231" y="5337953"/>
              <a:ext cx="10239" cy="8191"/>
            </a:xfrm>
            <a:custGeom>
              <a:avLst/>
              <a:gdLst/>
              <a:ahLst/>
              <a:cxnLst/>
              <a:rect l="l" t="t" r="r" b="b"/>
              <a:pathLst>
                <a:path w="120" h="96" extrusionOk="0">
                  <a:moveTo>
                    <a:pt x="64" y="1"/>
                  </a:moveTo>
                  <a:cubicBezTo>
                    <a:pt x="47" y="1"/>
                    <a:pt x="29" y="11"/>
                    <a:pt x="18" y="37"/>
                  </a:cubicBezTo>
                  <a:cubicBezTo>
                    <a:pt x="1" y="72"/>
                    <a:pt x="26" y="95"/>
                    <a:pt x="55" y="95"/>
                  </a:cubicBezTo>
                  <a:cubicBezTo>
                    <a:pt x="72" y="95"/>
                    <a:pt x="91" y="86"/>
                    <a:pt x="102" y="65"/>
                  </a:cubicBezTo>
                  <a:cubicBezTo>
                    <a:pt x="119" y="30"/>
                    <a:pt x="93" y="1"/>
                    <a:pt x="64" y="1"/>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4" name="Google Shape;3114;p43"/>
            <p:cNvSpPr/>
            <p:nvPr/>
          </p:nvSpPr>
          <p:spPr>
            <a:xfrm>
              <a:off x="5157340" y="5324216"/>
              <a:ext cx="10324" cy="8447"/>
            </a:xfrm>
            <a:custGeom>
              <a:avLst/>
              <a:gdLst/>
              <a:ahLst/>
              <a:cxnLst/>
              <a:rect l="l" t="t" r="r" b="b"/>
              <a:pathLst>
                <a:path w="121" h="99" extrusionOk="0">
                  <a:moveTo>
                    <a:pt x="64" y="1"/>
                  </a:moveTo>
                  <a:cubicBezTo>
                    <a:pt x="47" y="1"/>
                    <a:pt x="29" y="10"/>
                    <a:pt x="19" y="31"/>
                  </a:cubicBezTo>
                  <a:cubicBezTo>
                    <a:pt x="1" y="68"/>
                    <a:pt x="32" y="99"/>
                    <a:pt x="63" y="99"/>
                  </a:cubicBezTo>
                  <a:cubicBezTo>
                    <a:pt x="78" y="99"/>
                    <a:pt x="94" y="91"/>
                    <a:pt x="103" y="73"/>
                  </a:cubicBezTo>
                  <a:cubicBezTo>
                    <a:pt x="120" y="28"/>
                    <a:pt x="93" y="1"/>
                    <a:pt x="64" y="1"/>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5" name="Google Shape;3115;p43"/>
            <p:cNvSpPr/>
            <p:nvPr/>
          </p:nvSpPr>
          <p:spPr>
            <a:xfrm>
              <a:off x="5132340" y="5336418"/>
              <a:ext cx="10409" cy="8191"/>
            </a:xfrm>
            <a:custGeom>
              <a:avLst/>
              <a:gdLst/>
              <a:ahLst/>
              <a:cxnLst/>
              <a:rect l="l" t="t" r="r" b="b"/>
              <a:pathLst>
                <a:path w="122" h="96" extrusionOk="0">
                  <a:moveTo>
                    <a:pt x="59" y="1"/>
                  </a:moveTo>
                  <a:cubicBezTo>
                    <a:pt x="44" y="1"/>
                    <a:pt x="28" y="9"/>
                    <a:pt x="19" y="27"/>
                  </a:cubicBezTo>
                  <a:cubicBezTo>
                    <a:pt x="1" y="64"/>
                    <a:pt x="32" y="95"/>
                    <a:pt x="63" y="95"/>
                  </a:cubicBezTo>
                  <a:cubicBezTo>
                    <a:pt x="78" y="95"/>
                    <a:pt x="94" y="88"/>
                    <a:pt x="103" y="69"/>
                  </a:cubicBezTo>
                  <a:cubicBezTo>
                    <a:pt x="121" y="32"/>
                    <a:pt x="90" y="1"/>
                    <a:pt x="59" y="1"/>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6" name="Google Shape;3116;p43"/>
            <p:cNvSpPr/>
            <p:nvPr/>
          </p:nvSpPr>
          <p:spPr>
            <a:xfrm>
              <a:off x="5178841" y="5315002"/>
              <a:ext cx="10324" cy="7850"/>
            </a:xfrm>
            <a:custGeom>
              <a:avLst/>
              <a:gdLst/>
              <a:ahLst/>
              <a:cxnLst/>
              <a:rect l="l" t="t" r="r" b="b"/>
              <a:pathLst>
                <a:path w="121" h="92" extrusionOk="0">
                  <a:moveTo>
                    <a:pt x="60" y="0"/>
                  </a:moveTo>
                  <a:cubicBezTo>
                    <a:pt x="44" y="0"/>
                    <a:pt x="28" y="8"/>
                    <a:pt x="18" y="27"/>
                  </a:cubicBezTo>
                  <a:cubicBezTo>
                    <a:pt x="1" y="62"/>
                    <a:pt x="33" y="92"/>
                    <a:pt x="62" y="92"/>
                  </a:cubicBezTo>
                  <a:cubicBezTo>
                    <a:pt x="80" y="92"/>
                    <a:pt x="97" y="81"/>
                    <a:pt x="102" y="55"/>
                  </a:cubicBezTo>
                  <a:cubicBezTo>
                    <a:pt x="120" y="28"/>
                    <a:pt x="91" y="0"/>
                    <a:pt x="60" y="0"/>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7" name="Google Shape;3117;p43"/>
            <p:cNvSpPr/>
            <p:nvPr/>
          </p:nvSpPr>
          <p:spPr>
            <a:xfrm>
              <a:off x="5195479" y="5310224"/>
              <a:ext cx="10324" cy="8447"/>
            </a:xfrm>
            <a:custGeom>
              <a:avLst/>
              <a:gdLst/>
              <a:ahLst/>
              <a:cxnLst/>
              <a:rect l="l" t="t" r="r" b="b"/>
              <a:pathLst>
                <a:path w="121" h="99" extrusionOk="0">
                  <a:moveTo>
                    <a:pt x="53" y="1"/>
                  </a:moveTo>
                  <a:cubicBezTo>
                    <a:pt x="37" y="1"/>
                    <a:pt x="23" y="9"/>
                    <a:pt x="18" y="27"/>
                  </a:cubicBezTo>
                  <a:cubicBezTo>
                    <a:pt x="1" y="71"/>
                    <a:pt x="28" y="99"/>
                    <a:pt x="57" y="99"/>
                  </a:cubicBezTo>
                  <a:cubicBezTo>
                    <a:pt x="74" y="99"/>
                    <a:pt x="92" y="90"/>
                    <a:pt x="102" y="69"/>
                  </a:cubicBezTo>
                  <a:cubicBezTo>
                    <a:pt x="121" y="32"/>
                    <a:pt x="84" y="1"/>
                    <a:pt x="53" y="1"/>
                  </a:cubicBezTo>
                  <a:close/>
                </a:path>
              </a:pathLst>
            </a:custGeom>
            <a:solidFill>
              <a:srgbClr val="EEE3FF">
                <a:alpha val="8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8" name="Google Shape;3118;p43"/>
            <p:cNvSpPr/>
            <p:nvPr/>
          </p:nvSpPr>
          <p:spPr>
            <a:xfrm>
              <a:off x="5066984" y="5399812"/>
              <a:ext cx="10239" cy="8703"/>
            </a:xfrm>
            <a:custGeom>
              <a:avLst/>
              <a:gdLst/>
              <a:ahLst/>
              <a:cxnLst/>
              <a:rect l="l" t="t" r="r" b="b"/>
              <a:pathLst>
                <a:path w="120" h="102" extrusionOk="0">
                  <a:moveTo>
                    <a:pt x="64" y="1"/>
                  </a:moveTo>
                  <a:cubicBezTo>
                    <a:pt x="47" y="1"/>
                    <a:pt x="28" y="11"/>
                    <a:pt x="18" y="37"/>
                  </a:cubicBezTo>
                  <a:cubicBezTo>
                    <a:pt x="1" y="72"/>
                    <a:pt x="27" y="102"/>
                    <a:pt x="56" y="102"/>
                  </a:cubicBezTo>
                  <a:cubicBezTo>
                    <a:pt x="73" y="102"/>
                    <a:pt x="91" y="91"/>
                    <a:pt x="102" y="65"/>
                  </a:cubicBezTo>
                  <a:cubicBezTo>
                    <a:pt x="119" y="30"/>
                    <a:pt x="93" y="1"/>
                    <a:pt x="64" y="1"/>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19" name="Google Shape;3119;p43"/>
            <p:cNvSpPr/>
            <p:nvPr/>
          </p:nvSpPr>
          <p:spPr>
            <a:xfrm>
              <a:off x="5097956" y="5356980"/>
              <a:ext cx="10153" cy="8703"/>
            </a:xfrm>
            <a:custGeom>
              <a:avLst/>
              <a:gdLst/>
              <a:ahLst/>
              <a:cxnLst/>
              <a:rect l="l" t="t" r="r" b="b"/>
              <a:pathLst>
                <a:path w="119" h="102" extrusionOk="0">
                  <a:moveTo>
                    <a:pt x="64" y="1"/>
                  </a:moveTo>
                  <a:cubicBezTo>
                    <a:pt x="46" y="1"/>
                    <a:pt x="28" y="11"/>
                    <a:pt x="18" y="37"/>
                  </a:cubicBezTo>
                  <a:cubicBezTo>
                    <a:pt x="0" y="72"/>
                    <a:pt x="27" y="102"/>
                    <a:pt x="55" y="102"/>
                  </a:cubicBezTo>
                  <a:cubicBezTo>
                    <a:pt x="73" y="102"/>
                    <a:pt x="91" y="91"/>
                    <a:pt x="101" y="65"/>
                  </a:cubicBezTo>
                  <a:cubicBezTo>
                    <a:pt x="119" y="30"/>
                    <a:pt x="93" y="1"/>
                    <a:pt x="64" y="1"/>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0" name="Google Shape;3120;p43"/>
            <p:cNvSpPr/>
            <p:nvPr/>
          </p:nvSpPr>
          <p:spPr>
            <a:xfrm>
              <a:off x="5034391" y="5410733"/>
              <a:ext cx="8788" cy="7679"/>
            </a:xfrm>
            <a:custGeom>
              <a:avLst/>
              <a:gdLst/>
              <a:ahLst/>
              <a:cxnLst/>
              <a:rect l="l" t="t" r="r" b="b"/>
              <a:pathLst>
                <a:path w="103" h="90" extrusionOk="0">
                  <a:moveTo>
                    <a:pt x="47" y="1"/>
                  </a:moveTo>
                  <a:cubicBezTo>
                    <a:pt x="33" y="1"/>
                    <a:pt x="19" y="7"/>
                    <a:pt x="9" y="21"/>
                  </a:cubicBezTo>
                  <a:cubicBezTo>
                    <a:pt x="0" y="58"/>
                    <a:pt x="28" y="89"/>
                    <a:pt x="56" y="89"/>
                  </a:cubicBezTo>
                  <a:cubicBezTo>
                    <a:pt x="70" y="89"/>
                    <a:pt x="84" y="81"/>
                    <a:pt x="93" y="63"/>
                  </a:cubicBezTo>
                  <a:cubicBezTo>
                    <a:pt x="102" y="26"/>
                    <a:pt x="75" y="1"/>
                    <a:pt x="47" y="1"/>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1" name="Google Shape;3121;p43"/>
            <p:cNvSpPr/>
            <p:nvPr/>
          </p:nvSpPr>
          <p:spPr>
            <a:xfrm>
              <a:off x="5154780" y="5301350"/>
              <a:ext cx="69197" cy="7679"/>
            </a:xfrm>
            <a:custGeom>
              <a:avLst/>
              <a:gdLst/>
              <a:ahLst/>
              <a:cxnLst/>
              <a:rect l="l" t="t" r="r" b="b"/>
              <a:pathLst>
                <a:path w="811" h="90" extrusionOk="0">
                  <a:moveTo>
                    <a:pt x="375" y="0"/>
                  </a:moveTo>
                  <a:cubicBezTo>
                    <a:pt x="184" y="0"/>
                    <a:pt x="1" y="15"/>
                    <a:pt x="7" y="48"/>
                  </a:cubicBezTo>
                  <a:cubicBezTo>
                    <a:pt x="0" y="75"/>
                    <a:pt x="196" y="89"/>
                    <a:pt x="393" y="89"/>
                  </a:cubicBezTo>
                  <a:cubicBezTo>
                    <a:pt x="590" y="89"/>
                    <a:pt x="788" y="75"/>
                    <a:pt x="788" y="48"/>
                  </a:cubicBezTo>
                  <a:cubicBezTo>
                    <a:pt x="810" y="18"/>
                    <a:pt x="588" y="0"/>
                    <a:pt x="375" y="0"/>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2" name="Google Shape;3122;p43"/>
            <p:cNvSpPr/>
            <p:nvPr/>
          </p:nvSpPr>
          <p:spPr>
            <a:xfrm>
              <a:off x="4803083" y="5530269"/>
              <a:ext cx="132165" cy="154860"/>
            </a:xfrm>
            <a:custGeom>
              <a:avLst/>
              <a:gdLst/>
              <a:ahLst/>
              <a:cxnLst/>
              <a:rect l="l" t="t" r="r" b="b"/>
              <a:pathLst>
                <a:path w="1549" h="1815" extrusionOk="0">
                  <a:moveTo>
                    <a:pt x="1033" y="1"/>
                  </a:moveTo>
                  <a:cubicBezTo>
                    <a:pt x="1033" y="1"/>
                    <a:pt x="977" y="126"/>
                    <a:pt x="1256" y="880"/>
                  </a:cubicBezTo>
                  <a:cubicBezTo>
                    <a:pt x="1549" y="1563"/>
                    <a:pt x="796" y="1814"/>
                    <a:pt x="447" y="1424"/>
                  </a:cubicBezTo>
                  <a:cubicBezTo>
                    <a:pt x="0" y="1047"/>
                    <a:pt x="1172" y="57"/>
                    <a:pt x="1033" y="1"/>
                  </a:cubicBezTo>
                  <a:close/>
                </a:path>
              </a:pathLst>
            </a:custGeom>
            <a:gradFill>
              <a:gsLst>
                <a:gs pos="0">
                  <a:srgbClr val="EB667A"/>
                </a:gs>
                <a:gs pos="100000">
                  <a:srgbClr val="B01F3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123" name="Google Shape;3123;p43"/>
            <p:cNvGrpSpPr/>
            <p:nvPr/>
          </p:nvGrpSpPr>
          <p:grpSpPr>
            <a:xfrm>
              <a:off x="5070994" y="5320633"/>
              <a:ext cx="93854" cy="74230"/>
              <a:chOff x="1800064" y="3660314"/>
              <a:chExt cx="85454" cy="67586"/>
            </a:xfrm>
          </p:grpSpPr>
          <p:sp>
            <p:nvSpPr>
              <p:cNvPr id="3124" name="Google Shape;3124;p43"/>
              <p:cNvSpPr/>
              <p:nvPr/>
            </p:nvSpPr>
            <p:spPr>
              <a:xfrm>
                <a:off x="1866175" y="3660314"/>
                <a:ext cx="19344" cy="19887"/>
              </a:xfrm>
              <a:custGeom>
                <a:avLst/>
                <a:gdLst/>
                <a:ahLst/>
                <a:cxnLst/>
                <a:rect l="l" t="t" r="r" b="b"/>
                <a:pathLst>
                  <a:path w="249" h="256" extrusionOk="0">
                    <a:moveTo>
                      <a:pt x="32" y="1"/>
                    </a:moveTo>
                    <a:cubicBezTo>
                      <a:pt x="30" y="1"/>
                      <a:pt x="28" y="2"/>
                      <a:pt x="27" y="3"/>
                    </a:cubicBezTo>
                    <a:cubicBezTo>
                      <a:pt x="0" y="3"/>
                      <a:pt x="189" y="256"/>
                      <a:pt x="219" y="256"/>
                    </a:cubicBezTo>
                    <a:cubicBezTo>
                      <a:pt x="220" y="256"/>
                      <a:pt x="221" y="255"/>
                      <a:pt x="222" y="254"/>
                    </a:cubicBezTo>
                    <a:cubicBezTo>
                      <a:pt x="249" y="254"/>
                      <a:pt x="73" y="1"/>
                      <a:pt x="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5" name="Google Shape;3125;p43"/>
              <p:cNvSpPr/>
              <p:nvPr/>
            </p:nvSpPr>
            <p:spPr>
              <a:xfrm>
                <a:off x="1855299" y="3667927"/>
                <a:ext cx="19421" cy="20975"/>
              </a:xfrm>
              <a:custGeom>
                <a:avLst/>
                <a:gdLst/>
                <a:ahLst/>
                <a:cxnLst/>
                <a:rect l="l" t="t" r="r" b="b"/>
                <a:pathLst>
                  <a:path w="250" h="270" extrusionOk="0">
                    <a:moveTo>
                      <a:pt x="32" y="1"/>
                    </a:moveTo>
                    <a:cubicBezTo>
                      <a:pt x="30" y="1"/>
                      <a:pt x="29" y="1"/>
                      <a:pt x="27" y="3"/>
                    </a:cubicBezTo>
                    <a:cubicBezTo>
                      <a:pt x="1" y="16"/>
                      <a:pt x="177" y="270"/>
                      <a:pt x="217" y="270"/>
                    </a:cubicBezTo>
                    <a:cubicBezTo>
                      <a:pt x="219" y="270"/>
                      <a:pt x="221" y="269"/>
                      <a:pt x="222" y="268"/>
                    </a:cubicBezTo>
                    <a:cubicBezTo>
                      <a:pt x="249" y="254"/>
                      <a:pt x="73" y="1"/>
                      <a:pt x="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6" name="Google Shape;3126;p43"/>
              <p:cNvSpPr/>
              <p:nvPr/>
            </p:nvSpPr>
            <p:spPr>
              <a:xfrm>
                <a:off x="1844501" y="3675540"/>
                <a:ext cx="19344" cy="20975"/>
              </a:xfrm>
              <a:custGeom>
                <a:avLst/>
                <a:gdLst/>
                <a:ahLst/>
                <a:cxnLst/>
                <a:rect l="l" t="t" r="r" b="b"/>
                <a:pathLst>
                  <a:path w="249" h="270" extrusionOk="0">
                    <a:moveTo>
                      <a:pt x="32" y="0"/>
                    </a:moveTo>
                    <a:cubicBezTo>
                      <a:pt x="30" y="0"/>
                      <a:pt x="28" y="1"/>
                      <a:pt x="27" y="2"/>
                    </a:cubicBezTo>
                    <a:cubicBezTo>
                      <a:pt x="0" y="15"/>
                      <a:pt x="176" y="269"/>
                      <a:pt x="217" y="269"/>
                    </a:cubicBezTo>
                    <a:cubicBezTo>
                      <a:pt x="219" y="269"/>
                      <a:pt x="221" y="269"/>
                      <a:pt x="222" y="267"/>
                    </a:cubicBezTo>
                    <a:cubicBezTo>
                      <a:pt x="249" y="254"/>
                      <a:pt x="73" y="0"/>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7" name="Google Shape;3127;p43"/>
              <p:cNvSpPr/>
              <p:nvPr/>
            </p:nvSpPr>
            <p:spPr>
              <a:xfrm>
                <a:off x="1833625" y="3684163"/>
                <a:ext cx="19421" cy="19887"/>
              </a:xfrm>
              <a:custGeom>
                <a:avLst/>
                <a:gdLst/>
                <a:ahLst/>
                <a:cxnLst/>
                <a:rect l="l" t="t" r="r" b="b"/>
                <a:pathLst>
                  <a:path w="250" h="256" extrusionOk="0">
                    <a:moveTo>
                      <a:pt x="31" y="1"/>
                    </a:moveTo>
                    <a:cubicBezTo>
                      <a:pt x="29" y="1"/>
                      <a:pt x="28" y="1"/>
                      <a:pt x="27" y="3"/>
                    </a:cubicBezTo>
                    <a:cubicBezTo>
                      <a:pt x="1" y="3"/>
                      <a:pt x="177" y="256"/>
                      <a:pt x="217" y="256"/>
                    </a:cubicBezTo>
                    <a:cubicBezTo>
                      <a:pt x="219" y="256"/>
                      <a:pt x="221" y="255"/>
                      <a:pt x="223" y="254"/>
                    </a:cubicBezTo>
                    <a:cubicBezTo>
                      <a:pt x="249" y="254"/>
                      <a:pt x="61" y="1"/>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8" name="Google Shape;3128;p43"/>
              <p:cNvSpPr/>
              <p:nvPr/>
            </p:nvSpPr>
            <p:spPr>
              <a:xfrm>
                <a:off x="1822826" y="3691777"/>
                <a:ext cx="19266" cy="20975"/>
              </a:xfrm>
              <a:custGeom>
                <a:avLst/>
                <a:gdLst/>
                <a:ahLst/>
                <a:cxnLst/>
                <a:rect l="l" t="t" r="r" b="b"/>
                <a:pathLst>
                  <a:path w="248" h="270" extrusionOk="0">
                    <a:moveTo>
                      <a:pt x="30" y="0"/>
                    </a:moveTo>
                    <a:cubicBezTo>
                      <a:pt x="29" y="0"/>
                      <a:pt x="27" y="1"/>
                      <a:pt x="27" y="2"/>
                    </a:cubicBezTo>
                    <a:cubicBezTo>
                      <a:pt x="0" y="16"/>
                      <a:pt x="176" y="269"/>
                      <a:pt x="205" y="269"/>
                    </a:cubicBezTo>
                    <a:cubicBezTo>
                      <a:pt x="206" y="269"/>
                      <a:pt x="207" y="269"/>
                      <a:pt x="208" y="267"/>
                    </a:cubicBezTo>
                    <a:cubicBezTo>
                      <a:pt x="248" y="254"/>
                      <a:pt x="60" y="0"/>
                      <a:pt x="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29" name="Google Shape;3129;p43"/>
              <p:cNvSpPr/>
              <p:nvPr/>
            </p:nvSpPr>
            <p:spPr>
              <a:xfrm>
                <a:off x="1810940" y="3699390"/>
                <a:ext cx="20353" cy="20975"/>
              </a:xfrm>
              <a:custGeom>
                <a:avLst/>
                <a:gdLst/>
                <a:ahLst/>
                <a:cxnLst/>
                <a:rect l="l" t="t" r="r" b="b"/>
                <a:pathLst>
                  <a:path w="262" h="270" extrusionOk="0">
                    <a:moveTo>
                      <a:pt x="44" y="0"/>
                    </a:moveTo>
                    <a:cubicBezTo>
                      <a:pt x="42" y="0"/>
                      <a:pt x="41" y="1"/>
                      <a:pt x="40" y="2"/>
                    </a:cubicBezTo>
                    <a:cubicBezTo>
                      <a:pt x="0" y="15"/>
                      <a:pt x="188" y="269"/>
                      <a:pt x="218" y="269"/>
                    </a:cubicBezTo>
                    <a:cubicBezTo>
                      <a:pt x="220" y="269"/>
                      <a:pt x="221" y="268"/>
                      <a:pt x="222" y="267"/>
                    </a:cubicBezTo>
                    <a:cubicBezTo>
                      <a:pt x="261" y="254"/>
                      <a:pt x="74" y="0"/>
                      <a:pt x="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0" name="Google Shape;3130;p43"/>
              <p:cNvSpPr/>
              <p:nvPr/>
            </p:nvSpPr>
            <p:spPr>
              <a:xfrm>
                <a:off x="1800064" y="3706925"/>
                <a:ext cx="19344" cy="20975"/>
              </a:xfrm>
              <a:custGeom>
                <a:avLst/>
                <a:gdLst/>
                <a:ahLst/>
                <a:cxnLst/>
                <a:rect l="l" t="t" r="r" b="b"/>
                <a:pathLst>
                  <a:path w="249" h="270" extrusionOk="0">
                    <a:moveTo>
                      <a:pt x="44" y="1"/>
                    </a:moveTo>
                    <a:cubicBezTo>
                      <a:pt x="43" y="1"/>
                      <a:pt x="41" y="1"/>
                      <a:pt x="41" y="3"/>
                    </a:cubicBezTo>
                    <a:cubicBezTo>
                      <a:pt x="1" y="16"/>
                      <a:pt x="189" y="270"/>
                      <a:pt x="219" y="270"/>
                    </a:cubicBezTo>
                    <a:cubicBezTo>
                      <a:pt x="220" y="270"/>
                      <a:pt x="221" y="269"/>
                      <a:pt x="222" y="268"/>
                    </a:cubicBezTo>
                    <a:cubicBezTo>
                      <a:pt x="249" y="254"/>
                      <a:pt x="73" y="1"/>
                      <a:pt x="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131" name="Google Shape;3131;p43"/>
            <p:cNvSpPr/>
            <p:nvPr/>
          </p:nvSpPr>
          <p:spPr>
            <a:xfrm>
              <a:off x="5225597" y="5140006"/>
              <a:ext cx="205969" cy="157079"/>
            </a:xfrm>
            <a:custGeom>
              <a:avLst/>
              <a:gdLst/>
              <a:ahLst/>
              <a:cxnLst/>
              <a:rect l="l" t="t" r="r" b="b"/>
              <a:pathLst>
                <a:path w="2414" h="1841" extrusionOk="0">
                  <a:moveTo>
                    <a:pt x="1480" y="1"/>
                  </a:moveTo>
                  <a:cubicBezTo>
                    <a:pt x="997" y="1"/>
                    <a:pt x="582" y="826"/>
                    <a:pt x="115" y="826"/>
                  </a:cubicBezTo>
                  <a:cubicBezTo>
                    <a:pt x="77" y="826"/>
                    <a:pt x="39" y="821"/>
                    <a:pt x="0" y="809"/>
                  </a:cubicBezTo>
                  <a:lnTo>
                    <a:pt x="0" y="809"/>
                  </a:lnTo>
                  <a:cubicBezTo>
                    <a:pt x="168" y="1367"/>
                    <a:pt x="154" y="1450"/>
                    <a:pt x="767" y="1841"/>
                  </a:cubicBezTo>
                  <a:cubicBezTo>
                    <a:pt x="753" y="1185"/>
                    <a:pt x="2413" y="1102"/>
                    <a:pt x="1883" y="209"/>
                  </a:cubicBezTo>
                  <a:cubicBezTo>
                    <a:pt x="1742" y="60"/>
                    <a:pt x="1609" y="1"/>
                    <a:pt x="14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2" name="Google Shape;3132;p43"/>
            <p:cNvSpPr/>
            <p:nvPr/>
          </p:nvSpPr>
          <p:spPr>
            <a:xfrm>
              <a:off x="5273207" y="5157753"/>
              <a:ext cx="158359" cy="139332"/>
            </a:xfrm>
            <a:custGeom>
              <a:avLst/>
              <a:gdLst/>
              <a:ahLst/>
              <a:cxnLst/>
              <a:rect l="l" t="t" r="r" b="b"/>
              <a:pathLst>
                <a:path w="1856" h="1633" extrusionOk="0">
                  <a:moveTo>
                    <a:pt x="1325" y="1"/>
                  </a:moveTo>
                  <a:lnTo>
                    <a:pt x="1325" y="1"/>
                  </a:lnTo>
                  <a:cubicBezTo>
                    <a:pt x="1646" y="824"/>
                    <a:pt x="0" y="963"/>
                    <a:pt x="209" y="1633"/>
                  </a:cubicBezTo>
                  <a:cubicBezTo>
                    <a:pt x="209" y="977"/>
                    <a:pt x="1855" y="908"/>
                    <a:pt x="1325" y="1"/>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3" name="Google Shape;3133;p43"/>
            <p:cNvSpPr/>
            <p:nvPr/>
          </p:nvSpPr>
          <p:spPr>
            <a:xfrm>
              <a:off x="5301790" y="5185739"/>
              <a:ext cx="66637" cy="45392"/>
            </a:xfrm>
            <a:custGeom>
              <a:avLst/>
              <a:gdLst/>
              <a:ahLst/>
              <a:cxnLst/>
              <a:rect l="l" t="t" r="r" b="b"/>
              <a:pathLst>
                <a:path w="781" h="532" extrusionOk="0">
                  <a:moveTo>
                    <a:pt x="564" y="0"/>
                  </a:moveTo>
                  <a:cubicBezTo>
                    <a:pt x="490" y="0"/>
                    <a:pt x="391" y="35"/>
                    <a:pt x="279" y="119"/>
                  </a:cubicBezTo>
                  <a:cubicBezTo>
                    <a:pt x="1" y="318"/>
                    <a:pt x="41" y="531"/>
                    <a:pt x="224" y="531"/>
                  </a:cubicBezTo>
                  <a:cubicBezTo>
                    <a:pt x="297" y="531"/>
                    <a:pt x="394" y="496"/>
                    <a:pt x="502" y="412"/>
                  </a:cubicBezTo>
                  <a:cubicBezTo>
                    <a:pt x="780" y="213"/>
                    <a:pt x="747" y="0"/>
                    <a:pt x="564" y="0"/>
                  </a:cubicBezTo>
                  <a:close/>
                </a:path>
              </a:pathLst>
            </a:custGeom>
            <a:solidFill>
              <a:srgbClr val="EEE3FF">
                <a:alpha val="1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4" name="Google Shape;3134;p43"/>
            <p:cNvSpPr/>
            <p:nvPr/>
          </p:nvSpPr>
          <p:spPr>
            <a:xfrm>
              <a:off x="4140216" y="5683764"/>
              <a:ext cx="161345" cy="260831"/>
            </a:xfrm>
            <a:custGeom>
              <a:avLst/>
              <a:gdLst/>
              <a:ahLst/>
              <a:cxnLst/>
              <a:rect l="l" t="t" r="r" b="b"/>
              <a:pathLst>
                <a:path w="1891" h="3057" extrusionOk="0">
                  <a:moveTo>
                    <a:pt x="1204" y="1"/>
                  </a:moveTo>
                  <a:cubicBezTo>
                    <a:pt x="1198" y="1"/>
                    <a:pt x="1192" y="1"/>
                    <a:pt x="1186" y="1"/>
                  </a:cubicBezTo>
                  <a:lnTo>
                    <a:pt x="0" y="1"/>
                  </a:lnTo>
                  <a:lnTo>
                    <a:pt x="0" y="3056"/>
                  </a:lnTo>
                  <a:lnTo>
                    <a:pt x="1186" y="3056"/>
                  </a:lnTo>
                  <a:cubicBezTo>
                    <a:pt x="1192" y="3056"/>
                    <a:pt x="1198" y="3057"/>
                    <a:pt x="1204" y="3057"/>
                  </a:cubicBezTo>
                  <a:cubicBezTo>
                    <a:pt x="1891" y="3057"/>
                    <a:pt x="1891" y="1"/>
                    <a:pt x="1204"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5" name="Google Shape;3135;p43"/>
            <p:cNvSpPr/>
            <p:nvPr/>
          </p:nvSpPr>
          <p:spPr>
            <a:xfrm>
              <a:off x="4092009" y="5686835"/>
              <a:ext cx="96500" cy="254432"/>
            </a:xfrm>
            <a:custGeom>
              <a:avLst/>
              <a:gdLst/>
              <a:ahLst/>
              <a:cxnLst/>
              <a:rect l="l" t="t" r="r" b="b"/>
              <a:pathLst>
                <a:path w="1131" h="2982" extrusionOk="0">
                  <a:moveTo>
                    <a:pt x="565" y="0"/>
                  </a:moveTo>
                  <a:cubicBezTo>
                    <a:pt x="283" y="0"/>
                    <a:pt x="0" y="495"/>
                    <a:pt x="7" y="1486"/>
                  </a:cubicBezTo>
                  <a:cubicBezTo>
                    <a:pt x="0" y="2483"/>
                    <a:pt x="283" y="2982"/>
                    <a:pt x="565" y="2982"/>
                  </a:cubicBezTo>
                  <a:cubicBezTo>
                    <a:pt x="848" y="2982"/>
                    <a:pt x="1130" y="2483"/>
                    <a:pt x="1123" y="1486"/>
                  </a:cubicBezTo>
                  <a:cubicBezTo>
                    <a:pt x="1130" y="495"/>
                    <a:pt x="848" y="0"/>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6" name="Google Shape;3136;p43"/>
            <p:cNvSpPr/>
            <p:nvPr/>
          </p:nvSpPr>
          <p:spPr>
            <a:xfrm>
              <a:off x="4772367" y="5405102"/>
              <a:ext cx="154263" cy="36774"/>
            </a:xfrm>
            <a:custGeom>
              <a:avLst/>
              <a:gdLst/>
              <a:ahLst/>
              <a:cxnLst/>
              <a:rect l="l" t="t" r="r" b="b"/>
              <a:pathLst>
                <a:path w="1808" h="431" extrusionOk="0">
                  <a:moveTo>
                    <a:pt x="1492" y="1"/>
                  </a:moveTo>
                  <a:cubicBezTo>
                    <a:pt x="1001" y="1"/>
                    <a:pt x="1" y="204"/>
                    <a:pt x="54" y="352"/>
                  </a:cubicBezTo>
                  <a:cubicBezTo>
                    <a:pt x="54" y="407"/>
                    <a:pt x="162" y="430"/>
                    <a:pt x="325" y="430"/>
                  </a:cubicBezTo>
                  <a:cubicBezTo>
                    <a:pt x="818" y="430"/>
                    <a:pt x="1808" y="220"/>
                    <a:pt x="1755" y="73"/>
                  </a:cubicBezTo>
                  <a:cubicBezTo>
                    <a:pt x="1755" y="22"/>
                    <a:pt x="1650" y="1"/>
                    <a:pt x="1492" y="1"/>
                  </a:cubicBezTo>
                  <a:close/>
                </a:path>
              </a:pathLst>
            </a:custGeom>
            <a:solidFill>
              <a:srgbClr val="000000">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7" name="Google Shape;3137;p43"/>
            <p:cNvSpPr/>
            <p:nvPr/>
          </p:nvSpPr>
          <p:spPr>
            <a:xfrm>
              <a:off x="4606415" y="5164835"/>
              <a:ext cx="421664" cy="72353"/>
            </a:xfrm>
            <a:custGeom>
              <a:avLst/>
              <a:gdLst/>
              <a:ahLst/>
              <a:cxnLst/>
              <a:rect l="l" t="t" r="r" b="b"/>
              <a:pathLst>
                <a:path w="4942" h="848" extrusionOk="0">
                  <a:moveTo>
                    <a:pt x="4070" y="1"/>
                  </a:moveTo>
                  <a:cubicBezTo>
                    <a:pt x="2716" y="1"/>
                    <a:pt x="1" y="397"/>
                    <a:pt x="116" y="699"/>
                  </a:cubicBezTo>
                  <a:cubicBezTo>
                    <a:pt x="102" y="804"/>
                    <a:pt x="400" y="848"/>
                    <a:pt x="853" y="848"/>
                  </a:cubicBezTo>
                  <a:cubicBezTo>
                    <a:pt x="2208" y="848"/>
                    <a:pt x="4942" y="458"/>
                    <a:pt x="4816" y="155"/>
                  </a:cubicBezTo>
                  <a:cubicBezTo>
                    <a:pt x="4830" y="46"/>
                    <a:pt x="4528" y="1"/>
                    <a:pt x="4070" y="1"/>
                  </a:cubicBezTo>
                  <a:close/>
                </a:path>
              </a:pathLst>
            </a:custGeom>
            <a:solidFill>
              <a:srgbClr val="000000">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138" name="Google Shape;3138;p43"/>
          <p:cNvGrpSpPr/>
          <p:nvPr/>
        </p:nvGrpSpPr>
        <p:grpSpPr>
          <a:xfrm rot="-266624">
            <a:off x="7018838" y="430959"/>
            <a:ext cx="2065264" cy="1626604"/>
            <a:chOff x="7617330" y="4078182"/>
            <a:chExt cx="639299" cy="503513"/>
          </a:xfrm>
        </p:grpSpPr>
        <p:sp>
          <p:nvSpPr>
            <p:cNvPr id="3139" name="Google Shape;3139;p43"/>
            <p:cNvSpPr/>
            <p:nvPr/>
          </p:nvSpPr>
          <p:spPr>
            <a:xfrm>
              <a:off x="7730372" y="4085264"/>
              <a:ext cx="417029" cy="494456"/>
            </a:xfrm>
            <a:custGeom>
              <a:avLst/>
              <a:gdLst/>
              <a:ahLst/>
              <a:cxnLst/>
              <a:rect l="l" t="t" r="r" b="b"/>
              <a:pathLst>
                <a:path w="6124" h="7261" extrusionOk="0">
                  <a:moveTo>
                    <a:pt x="2662" y="1"/>
                  </a:moveTo>
                  <a:cubicBezTo>
                    <a:pt x="2060" y="1"/>
                    <a:pt x="1284" y="271"/>
                    <a:pt x="1284" y="412"/>
                  </a:cubicBezTo>
                  <a:cubicBezTo>
                    <a:pt x="1270" y="579"/>
                    <a:pt x="1660" y="872"/>
                    <a:pt x="1660" y="872"/>
                  </a:cubicBezTo>
                  <a:lnTo>
                    <a:pt x="2009" y="3272"/>
                  </a:lnTo>
                  <a:lnTo>
                    <a:pt x="1102" y="4220"/>
                  </a:lnTo>
                  <a:lnTo>
                    <a:pt x="363" y="5127"/>
                  </a:lnTo>
                  <a:lnTo>
                    <a:pt x="0" y="5950"/>
                  </a:lnTo>
                  <a:lnTo>
                    <a:pt x="84" y="6494"/>
                  </a:lnTo>
                  <a:lnTo>
                    <a:pt x="502" y="6996"/>
                  </a:lnTo>
                  <a:lnTo>
                    <a:pt x="1549" y="7261"/>
                  </a:lnTo>
                  <a:lnTo>
                    <a:pt x="3599" y="7066"/>
                  </a:lnTo>
                  <a:lnTo>
                    <a:pt x="5343" y="6536"/>
                  </a:lnTo>
                  <a:lnTo>
                    <a:pt x="5956" y="5964"/>
                  </a:lnTo>
                  <a:lnTo>
                    <a:pt x="6124" y="5252"/>
                  </a:lnTo>
                  <a:lnTo>
                    <a:pt x="5747" y="4541"/>
                  </a:lnTo>
                  <a:lnTo>
                    <a:pt x="4952" y="3941"/>
                  </a:lnTo>
                  <a:lnTo>
                    <a:pt x="3669" y="3258"/>
                  </a:lnTo>
                  <a:lnTo>
                    <a:pt x="3292" y="3062"/>
                  </a:lnTo>
                  <a:lnTo>
                    <a:pt x="2957" y="831"/>
                  </a:lnTo>
                  <a:lnTo>
                    <a:pt x="2818" y="677"/>
                  </a:lnTo>
                  <a:cubicBezTo>
                    <a:pt x="2818" y="677"/>
                    <a:pt x="3432" y="49"/>
                    <a:pt x="2818" y="8"/>
                  </a:cubicBezTo>
                  <a:cubicBezTo>
                    <a:pt x="2768" y="3"/>
                    <a:pt x="2716" y="1"/>
                    <a:pt x="2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0" name="Google Shape;3140;p43"/>
            <p:cNvSpPr/>
            <p:nvPr/>
          </p:nvSpPr>
          <p:spPr>
            <a:xfrm>
              <a:off x="7795882" y="4358743"/>
              <a:ext cx="254685" cy="63331"/>
            </a:xfrm>
            <a:custGeom>
              <a:avLst/>
              <a:gdLst/>
              <a:ahLst/>
              <a:cxnLst/>
              <a:rect l="l" t="t" r="r" b="b"/>
              <a:pathLst>
                <a:path w="3740" h="930" extrusionOk="0">
                  <a:moveTo>
                    <a:pt x="3135" y="0"/>
                  </a:moveTo>
                  <a:cubicBezTo>
                    <a:pt x="2487" y="0"/>
                    <a:pt x="1365" y="103"/>
                    <a:pt x="1" y="650"/>
                  </a:cubicBezTo>
                  <a:cubicBezTo>
                    <a:pt x="1" y="650"/>
                    <a:pt x="531" y="930"/>
                    <a:pt x="1333" y="930"/>
                  </a:cubicBezTo>
                  <a:cubicBezTo>
                    <a:pt x="1997" y="930"/>
                    <a:pt x="2848" y="738"/>
                    <a:pt x="3739" y="37"/>
                  </a:cubicBezTo>
                  <a:cubicBezTo>
                    <a:pt x="3709" y="32"/>
                    <a:pt x="3495" y="0"/>
                    <a:pt x="3135" y="0"/>
                  </a:cubicBezTo>
                  <a:close/>
                </a:path>
              </a:pathLst>
            </a:custGeom>
            <a:gradFill>
              <a:gsLst>
                <a:gs pos="0">
                  <a:srgbClr val="FFBA42"/>
                </a:gs>
                <a:gs pos="100000">
                  <a:srgbClr val="B877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1" name="Google Shape;3141;p43"/>
            <p:cNvSpPr/>
            <p:nvPr/>
          </p:nvSpPr>
          <p:spPr>
            <a:xfrm>
              <a:off x="7739838" y="4361195"/>
              <a:ext cx="391424" cy="208106"/>
            </a:xfrm>
            <a:custGeom>
              <a:avLst/>
              <a:gdLst/>
              <a:ahLst/>
              <a:cxnLst/>
              <a:rect l="l" t="t" r="r" b="b"/>
              <a:pathLst>
                <a:path w="5748" h="3056" extrusionOk="0">
                  <a:moveTo>
                    <a:pt x="182" y="2219"/>
                  </a:moveTo>
                  <a:cubicBezTo>
                    <a:pt x="238" y="2428"/>
                    <a:pt x="377" y="2609"/>
                    <a:pt x="573" y="2707"/>
                  </a:cubicBezTo>
                  <a:cubicBezTo>
                    <a:pt x="1159" y="3055"/>
                    <a:pt x="2233" y="2916"/>
                    <a:pt x="3042" y="2804"/>
                  </a:cubicBezTo>
                  <a:cubicBezTo>
                    <a:pt x="3795" y="2721"/>
                    <a:pt x="4813" y="2372"/>
                    <a:pt x="5357" y="1940"/>
                  </a:cubicBezTo>
                  <a:cubicBezTo>
                    <a:pt x="5594" y="1744"/>
                    <a:pt x="5748" y="1535"/>
                    <a:pt x="5734" y="1326"/>
                  </a:cubicBezTo>
                  <a:cubicBezTo>
                    <a:pt x="5720" y="628"/>
                    <a:pt x="4562" y="1"/>
                    <a:pt x="4562" y="1"/>
                  </a:cubicBezTo>
                  <a:lnTo>
                    <a:pt x="4548" y="15"/>
                  </a:lnTo>
                  <a:cubicBezTo>
                    <a:pt x="4478" y="70"/>
                    <a:pt x="3990" y="391"/>
                    <a:pt x="2693" y="642"/>
                  </a:cubicBezTo>
                  <a:cubicBezTo>
                    <a:pt x="1298" y="921"/>
                    <a:pt x="838" y="628"/>
                    <a:pt x="824" y="614"/>
                  </a:cubicBezTo>
                  <a:lnTo>
                    <a:pt x="824" y="614"/>
                  </a:lnTo>
                  <a:cubicBezTo>
                    <a:pt x="810" y="642"/>
                    <a:pt x="1" y="1633"/>
                    <a:pt x="182" y="2219"/>
                  </a:cubicBezTo>
                  <a:close/>
                </a:path>
              </a:pathLst>
            </a:custGeom>
            <a:gradFill>
              <a:gsLst>
                <a:gs pos="0">
                  <a:srgbClr val="FFBA42"/>
                </a:gs>
                <a:gs pos="100000">
                  <a:srgbClr val="B877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2" name="Google Shape;3142;p43"/>
            <p:cNvSpPr/>
            <p:nvPr/>
          </p:nvSpPr>
          <p:spPr>
            <a:xfrm>
              <a:off x="8012500" y="4468516"/>
              <a:ext cx="14300" cy="16207"/>
            </a:xfrm>
            <a:custGeom>
              <a:avLst/>
              <a:gdLst/>
              <a:ahLst/>
              <a:cxnLst/>
              <a:rect l="l" t="t" r="r" b="b"/>
              <a:pathLst>
                <a:path w="210" h="238" extrusionOk="0">
                  <a:moveTo>
                    <a:pt x="84" y="1"/>
                  </a:moveTo>
                  <a:cubicBezTo>
                    <a:pt x="28" y="15"/>
                    <a:pt x="0" y="85"/>
                    <a:pt x="14" y="140"/>
                  </a:cubicBezTo>
                  <a:cubicBezTo>
                    <a:pt x="14" y="196"/>
                    <a:pt x="70" y="238"/>
                    <a:pt x="126" y="238"/>
                  </a:cubicBezTo>
                  <a:cubicBezTo>
                    <a:pt x="181" y="224"/>
                    <a:pt x="209" y="168"/>
                    <a:pt x="195" y="112"/>
                  </a:cubicBezTo>
                  <a:cubicBezTo>
                    <a:pt x="195" y="43"/>
                    <a:pt x="140" y="1"/>
                    <a:pt x="84"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3" name="Google Shape;3143;p43"/>
            <p:cNvSpPr/>
            <p:nvPr/>
          </p:nvSpPr>
          <p:spPr>
            <a:xfrm>
              <a:off x="8017199" y="4472330"/>
              <a:ext cx="4835" cy="5788"/>
            </a:xfrm>
            <a:custGeom>
              <a:avLst/>
              <a:gdLst/>
              <a:ahLst/>
              <a:cxnLst/>
              <a:rect l="l" t="t" r="r" b="b"/>
              <a:pathLst>
                <a:path w="71" h="85" extrusionOk="0">
                  <a:moveTo>
                    <a:pt x="29" y="1"/>
                  </a:moveTo>
                  <a:cubicBezTo>
                    <a:pt x="1" y="1"/>
                    <a:pt x="1" y="15"/>
                    <a:pt x="1" y="43"/>
                  </a:cubicBezTo>
                  <a:cubicBezTo>
                    <a:pt x="1" y="56"/>
                    <a:pt x="29" y="84"/>
                    <a:pt x="43" y="84"/>
                  </a:cubicBezTo>
                  <a:cubicBezTo>
                    <a:pt x="57" y="70"/>
                    <a:pt x="71" y="56"/>
                    <a:pt x="71" y="29"/>
                  </a:cubicBezTo>
                  <a:cubicBezTo>
                    <a:pt x="71" y="15"/>
                    <a:pt x="43" y="1"/>
                    <a:pt x="29"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4" name="Google Shape;3144;p43"/>
            <p:cNvSpPr/>
            <p:nvPr/>
          </p:nvSpPr>
          <p:spPr>
            <a:xfrm>
              <a:off x="7998676" y="4465452"/>
              <a:ext cx="7218" cy="6537"/>
            </a:xfrm>
            <a:custGeom>
              <a:avLst/>
              <a:gdLst/>
              <a:ahLst/>
              <a:cxnLst/>
              <a:rect l="l" t="t" r="r" b="b"/>
              <a:pathLst>
                <a:path w="106" h="96" extrusionOk="0">
                  <a:moveTo>
                    <a:pt x="53" y="0"/>
                  </a:moveTo>
                  <a:cubicBezTo>
                    <a:pt x="26" y="0"/>
                    <a:pt x="0" y="21"/>
                    <a:pt x="8" y="60"/>
                  </a:cubicBezTo>
                  <a:cubicBezTo>
                    <a:pt x="8" y="84"/>
                    <a:pt x="27" y="95"/>
                    <a:pt x="48" y="95"/>
                  </a:cubicBezTo>
                  <a:cubicBezTo>
                    <a:pt x="75" y="95"/>
                    <a:pt x="105" y="77"/>
                    <a:pt x="105" y="46"/>
                  </a:cubicBezTo>
                  <a:cubicBezTo>
                    <a:pt x="99" y="14"/>
                    <a:pt x="76" y="0"/>
                    <a:pt x="53"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5" name="Google Shape;3145;p43"/>
            <p:cNvSpPr/>
            <p:nvPr/>
          </p:nvSpPr>
          <p:spPr>
            <a:xfrm>
              <a:off x="8000106" y="4466133"/>
              <a:ext cx="2928" cy="2452"/>
            </a:xfrm>
            <a:custGeom>
              <a:avLst/>
              <a:gdLst/>
              <a:ahLst/>
              <a:cxnLst/>
              <a:rect l="l" t="t" r="r" b="b"/>
              <a:pathLst>
                <a:path w="43" h="36" extrusionOk="0">
                  <a:moveTo>
                    <a:pt x="22" y="1"/>
                  </a:moveTo>
                  <a:cubicBezTo>
                    <a:pt x="11" y="1"/>
                    <a:pt x="1" y="8"/>
                    <a:pt x="1" y="22"/>
                  </a:cubicBezTo>
                  <a:cubicBezTo>
                    <a:pt x="1" y="36"/>
                    <a:pt x="15" y="36"/>
                    <a:pt x="29" y="36"/>
                  </a:cubicBezTo>
                  <a:cubicBezTo>
                    <a:pt x="29" y="36"/>
                    <a:pt x="43" y="22"/>
                    <a:pt x="43" y="22"/>
                  </a:cubicBezTo>
                  <a:cubicBezTo>
                    <a:pt x="43" y="8"/>
                    <a:pt x="32" y="1"/>
                    <a:pt x="22" y="1"/>
                  </a:cubicBezTo>
                  <a:close/>
                </a:path>
              </a:pathLst>
            </a:custGeom>
            <a:solidFill>
              <a:srgbClr val="D8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6" name="Google Shape;3146;p43"/>
            <p:cNvSpPr/>
            <p:nvPr/>
          </p:nvSpPr>
          <p:spPr>
            <a:xfrm>
              <a:off x="8051860" y="4458302"/>
              <a:ext cx="2928" cy="2247"/>
            </a:xfrm>
            <a:custGeom>
              <a:avLst/>
              <a:gdLst/>
              <a:ahLst/>
              <a:cxnLst/>
              <a:rect l="l" t="t" r="r" b="b"/>
              <a:pathLst>
                <a:path w="43" h="33" extrusionOk="0">
                  <a:moveTo>
                    <a:pt x="22" y="1"/>
                  </a:moveTo>
                  <a:cubicBezTo>
                    <a:pt x="11" y="1"/>
                    <a:pt x="1" y="4"/>
                    <a:pt x="8" y="11"/>
                  </a:cubicBezTo>
                  <a:cubicBezTo>
                    <a:pt x="8" y="25"/>
                    <a:pt x="15" y="32"/>
                    <a:pt x="22" y="32"/>
                  </a:cubicBezTo>
                  <a:cubicBezTo>
                    <a:pt x="29" y="32"/>
                    <a:pt x="36" y="25"/>
                    <a:pt x="36" y="11"/>
                  </a:cubicBezTo>
                  <a:cubicBezTo>
                    <a:pt x="43" y="4"/>
                    <a:pt x="32" y="1"/>
                    <a:pt x="22"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7" name="Google Shape;3147;p43"/>
            <p:cNvSpPr/>
            <p:nvPr/>
          </p:nvSpPr>
          <p:spPr>
            <a:xfrm>
              <a:off x="7816311" y="4447270"/>
              <a:ext cx="16752" cy="9942"/>
            </a:xfrm>
            <a:custGeom>
              <a:avLst/>
              <a:gdLst/>
              <a:ahLst/>
              <a:cxnLst/>
              <a:rect l="l" t="t" r="r" b="b"/>
              <a:pathLst>
                <a:path w="246" h="146" extrusionOk="0">
                  <a:moveTo>
                    <a:pt x="42" y="0"/>
                  </a:moveTo>
                  <a:cubicBezTo>
                    <a:pt x="17" y="0"/>
                    <a:pt x="0" y="17"/>
                    <a:pt x="8" y="62"/>
                  </a:cubicBezTo>
                  <a:cubicBezTo>
                    <a:pt x="8" y="118"/>
                    <a:pt x="63" y="145"/>
                    <a:pt x="133" y="145"/>
                  </a:cubicBezTo>
                  <a:cubicBezTo>
                    <a:pt x="245" y="125"/>
                    <a:pt x="111" y="0"/>
                    <a:pt x="42"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8" name="Google Shape;3148;p43"/>
            <p:cNvSpPr/>
            <p:nvPr/>
          </p:nvSpPr>
          <p:spPr>
            <a:xfrm>
              <a:off x="7819648" y="4447610"/>
              <a:ext cx="5788" cy="4835"/>
            </a:xfrm>
            <a:custGeom>
              <a:avLst/>
              <a:gdLst/>
              <a:ahLst/>
              <a:cxnLst/>
              <a:rect l="l" t="t" r="r" b="b"/>
              <a:pathLst>
                <a:path w="85" h="71" extrusionOk="0">
                  <a:moveTo>
                    <a:pt x="28" y="1"/>
                  </a:moveTo>
                  <a:cubicBezTo>
                    <a:pt x="14" y="1"/>
                    <a:pt x="1" y="29"/>
                    <a:pt x="1" y="43"/>
                  </a:cubicBezTo>
                  <a:cubicBezTo>
                    <a:pt x="1" y="57"/>
                    <a:pt x="14" y="71"/>
                    <a:pt x="42" y="71"/>
                  </a:cubicBezTo>
                  <a:cubicBezTo>
                    <a:pt x="84" y="57"/>
                    <a:pt x="70" y="1"/>
                    <a:pt x="28"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49" name="Google Shape;3149;p43"/>
            <p:cNvSpPr/>
            <p:nvPr/>
          </p:nvSpPr>
          <p:spPr>
            <a:xfrm>
              <a:off x="7797176" y="4509375"/>
              <a:ext cx="15867" cy="15254"/>
            </a:xfrm>
            <a:custGeom>
              <a:avLst/>
              <a:gdLst/>
              <a:ahLst/>
              <a:cxnLst/>
              <a:rect l="l" t="t" r="r" b="b"/>
              <a:pathLst>
                <a:path w="233" h="224" extrusionOk="0">
                  <a:moveTo>
                    <a:pt x="127" y="1"/>
                  </a:moveTo>
                  <a:cubicBezTo>
                    <a:pt x="64" y="1"/>
                    <a:pt x="0" y="48"/>
                    <a:pt x="24" y="126"/>
                  </a:cubicBezTo>
                  <a:cubicBezTo>
                    <a:pt x="24" y="196"/>
                    <a:pt x="79" y="224"/>
                    <a:pt x="135" y="224"/>
                  </a:cubicBezTo>
                  <a:cubicBezTo>
                    <a:pt x="191" y="210"/>
                    <a:pt x="233" y="154"/>
                    <a:pt x="233" y="98"/>
                  </a:cubicBezTo>
                  <a:cubicBezTo>
                    <a:pt x="227" y="31"/>
                    <a:pt x="177" y="1"/>
                    <a:pt x="127"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0" name="Google Shape;3150;p43"/>
            <p:cNvSpPr/>
            <p:nvPr/>
          </p:nvSpPr>
          <p:spPr>
            <a:xfrm>
              <a:off x="7800649" y="4515095"/>
              <a:ext cx="5788" cy="4835"/>
            </a:xfrm>
            <a:custGeom>
              <a:avLst/>
              <a:gdLst/>
              <a:ahLst/>
              <a:cxnLst/>
              <a:rect l="l" t="t" r="r" b="b"/>
              <a:pathLst>
                <a:path w="85" h="71" extrusionOk="0">
                  <a:moveTo>
                    <a:pt x="42" y="0"/>
                  </a:moveTo>
                  <a:cubicBezTo>
                    <a:pt x="14" y="0"/>
                    <a:pt x="1" y="14"/>
                    <a:pt x="14" y="42"/>
                  </a:cubicBezTo>
                  <a:cubicBezTo>
                    <a:pt x="14" y="56"/>
                    <a:pt x="28" y="70"/>
                    <a:pt x="56" y="70"/>
                  </a:cubicBezTo>
                  <a:cubicBezTo>
                    <a:pt x="70" y="70"/>
                    <a:pt x="84" y="42"/>
                    <a:pt x="84" y="28"/>
                  </a:cubicBezTo>
                  <a:cubicBezTo>
                    <a:pt x="70" y="14"/>
                    <a:pt x="56" y="0"/>
                    <a:pt x="42"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1" name="Google Shape;3151;p43"/>
            <p:cNvSpPr/>
            <p:nvPr/>
          </p:nvSpPr>
          <p:spPr>
            <a:xfrm>
              <a:off x="8008687" y="4427726"/>
              <a:ext cx="7627" cy="6946"/>
            </a:xfrm>
            <a:custGeom>
              <a:avLst/>
              <a:gdLst/>
              <a:ahLst/>
              <a:cxnLst/>
              <a:rect l="l" t="t" r="r" b="b"/>
              <a:pathLst>
                <a:path w="112" h="102" extrusionOk="0">
                  <a:moveTo>
                    <a:pt x="42" y="0"/>
                  </a:moveTo>
                  <a:cubicBezTo>
                    <a:pt x="14" y="14"/>
                    <a:pt x="0" y="28"/>
                    <a:pt x="0" y="56"/>
                  </a:cubicBezTo>
                  <a:cubicBezTo>
                    <a:pt x="12" y="79"/>
                    <a:pt x="23" y="101"/>
                    <a:pt x="42" y="101"/>
                  </a:cubicBezTo>
                  <a:cubicBezTo>
                    <a:pt x="46" y="101"/>
                    <a:pt x="51" y="100"/>
                    <a:pt x="56" y="98"/>
                  </a:cubicBezTo>
                  <a:cubicBezTo>
                    <a:pt x="84" y="98"/>
                    <a:pt x="112" y="70"/>
                    <a:pt x="98" y="42"/>
                  </a:cubicBezTo>
                  <a:cubicBezTo>
                    <a:pt x="98" y="14"/>
                    <a:pt x="70" y="0"/>
                    <a:pt x="42"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2" name="Google Shape;3152;p43"/>
            <p:cNvSpPr/>
            <p:nvPr/>
          </p:nvSpPr>
          <p:spPr>
            <a:xfrm>
              <a:off x="8010593" y="4428679"/>
              <a:ext cx="2928" cy="2860"/>
            </a:xfrm>
            <a:custGeom>
              <a:avLst/>
              <a:gdLst/>
              <a:ahLst/>
              <a:cxnLst/>
              <a:rect l="l" t="t" r="r" b="b"/>
              <a:pathLst>
                <a:path w="43" h="42" extrusionOk="0">
                  <a:moveTo>
                    <a:pt x="14" y="0"/>
                  </a:moveTo>
                  <a:cubicBezTo>
                    <a:pt x="0" y="0"/>
                    <a:pt x="0" y="14"/>
                    <a:pt x="0" y="28"/>
                  </a:cubicBezTo>
                  <a:cubicBezTo>
                    <a:pt x="0" y="28"/>
                    <a:pt x="14" y="42"/>
                    <a:pt x="28" y="42"/>
                  </a:cubicBezTo>
                  <a:cubicBezTo>
                    <a:pt x="28" y="42"/>
                    <a:pt x="42" y="28"/>
                    <a:pt x="42" y="14"/>
                  </a:cubicBezTo>
                  <a:cubicBezTo>
                    <a:pt x="28" y="14"/>
                    <a:pt x="28" y="0"/>
                    <a:pt x="14"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3" name="Google Shape;3153;p43"/>
            <p:cNvSpPr/>
            <p:nvPr/>
          </p:nvSpPr>
          <p:spPr>
            <a:xfrm>
              <a:off x="8040965" y="4422823"/>
              <a:ext cx="8308" cy="6810"/>
            </a:xfrm>
            <a:custGeom>
              <a:avLst/>
              <a:gdLst/>
              <a:ahLst/>
              <a:cxnLst/>
              <a:rect l="l" t="t" r="r" b="b"/>
              <a:pathLst>
                <a:path w="122" h="100" extrusionOk="0">
                  <a:moveTo>
                    <a:pt x="56" y="1"/>
                  </a:moveTo>
                  <a:cubicBezTo>
                    <a:pt x="51" y="1"/>
                    <a:pt x="47" y="1"/>
                    <a:pt x="42" y="2"/>
                  </a:cubicBezTo>
                  <a:cubicBezTo>
                    <a:pt x="14" y="2"/>
                    <a:pt x="1" y="30"/>
                    <a:pt x="1" y="58"/>
                  </a:cubicBezTo>
                  <a:cubicBezTo>
                    <a:pt x="1" y="86"/>
                    <a:pt x="28" y="100"/>
                    <a:pt x="56" y="100"/>
                  </a:cubicBezTo>
                  <a:cubicBezTo>
                    <a:pt x="121" y="87"/>
                    <a:pt x="114" y="1"/>
                    <a:pt x="56"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4" name="Google Shape;3154;p43"/>
            <p:cNvSpPr/>
            <p:nvPr/>
          </p:nvSpPr>
          <p:spPr>
            <a:xfrm>
              <a:off x="8042871" y="4423913"/>
              <a:ext cx="2928" cy="2928"/>
            </a:xfrm>
            <a:custGeom>
              <a:avLst/>
              <a:gdLst/>
              <a:ahLst/>
              <a:cxnLst/>
              <a:rect l="l" t="t" r="r" b="b"/>
              <a:pathLst>
                <a:path w="43" h="43" extrusionOk="0">
                  <a:moveTo>
                    <a:pt x="28" y="0"/>
                  </a:moveTo>
                  <a:cubicBezTo>
                    <a:pt x="14" y="0"/>
                    <a:pt x="0" y="14"/>
                    <a:pt x="0" y="14"/>
                  </a:cubicBezTo>
                  <a:cubicBezTo>
                    <a:pt x="0" y="28"/>
                    <a:pt x="14" y="42"/>
                    <a:pt x="28" y="42"/>
                  </a:cubicBezTo>
                  <a:cubicBezTo>
                    <a:pt x="42" y="28"/>
                    <a:pt x="42" y="14"/>
                    <a:pt x="28" y="0"/>
                  </a:cubicBezTo>
                  <a:close/>
                </a:path>
              </a:pathLst>
            </a:custGeom>
            <a:solidFill>
              <a:srgbClr val="D8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5" name="Google Shape;3155;p43"/>
            <p:cNvSpPr/>
            <p:nvPr/>
          </p:nvSpPr>
          <p:spPr>
            <a:xfrm>
              <a:off x="7890742" y="4467904"/>
              <a:ext cx="19340" cy="17433"/>
            </a:xfrm>
            <a:custGeom>
              <a:avLst/>
              <a:gdLst/>
              <a:ahLst/>
              <a:cxnLst/>
              <a:rect l="l" t="t" r="r" b="b"/>
              <a:pathLst>
                <a:path w="284" h="256" extrusionOk="0">
                  <a:moveTo>
                    <a:pt x="145" y="1"/>
                  </a:moveTo>
                  <a:cubicBezTo>
                    <a:pt x="73" y="1"/>
                    <a:pt x="1" y="55"/>
                    <a:pt x="17" y="149"/>
                  </a:cubicBezTo>
                  <a:cubicBezTo>
                    <a:pt x="29" y="223"/>
                    <a:pt x="84" y="256"/>
                    <a:pt x="140" y="256"/>
                  </a:cubicBezTo>
                  <a:cubicBezTo>
                    <a:pt x="211" y="256"/>
                    <a:pt x="283" y="202"/>
                    <a:pt x="268" y="108"/>
                  </a:cubicBezTo>
                  <a:cubicBezTo>
                    <a:pt x="255" y="34"/>
                    <a:pt x="200" y="1"/>
                    <a:pt x="145"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6" name="Google Shape;3156;p43"/>
            <p:cNvSpPr/>
            <p:nvPr/>
          </p:nvSpPr>
          <p:spPr>
            <a:xfrm>
              <a:off x="8042871" y="4392383"/>
              <a:ext cx="20225" cy="18659"/>
            </a:xfrm>
            <a:custGeom>
              <a:avLst/>
              <a:gdLst/>
              <a:ahLst/>
              <a:cxnLst/>
              <a:rect l="l" t="t" r="r" b="b"/>
              <a:pathLst>
                <a:path w="297" h="274" extrusionOk="0">
                  <a:moveTo>
                    <a:pt x="147" y="1"/>
                  </a:moveTo>
                  <a:cubicBezTo>
                    <a:pt x="140" y="1"/>
                    <a:pt x="133" y="2"/>
                    <a:pt x="126" y="3"/>
                  </a:cubicBezTo>
                  <a:cubicBezTo>
                    <a:pt x="56" y="17"/>
                    <a:pt x="0" y="87"/>
                    <a:pt x="14" y="156"/>
                  </a:cubicBezTo>
                  <a:cubicBezTo>
                    <a:pt x="21" y="237"/>
                    <a:pt x="81" y="273"/>
                    <a:pt x="143" y="273"/>
                  </a:cubicBezTo>
                  <a:cubicBezTo>
                    <a:pt x="219" y="273"/>
                    <a:pt x="297" y="216"/>
                    <a:pt x="265" y="115"/>
                  </a:cubicBezTo>
                  <a:cubicBezTo>
                    <a:pt x="253" y="52"/>
                    <a:pt x="207" y="1"/>
                    <a:pt x="147"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7" name="Google Shape;3157;p43"/>
            <p:cNvSpPr/>
            <p:nvPr/>
          </p:nvSpPr>
          <p:spPr>
            <a:xfrm>
              <a:off x="8049545" y="4396333"/>
              <a:ext cx="5720" cy="5788"/>
            </a:xfrm>
            <a:custGeom>
              <a:avLst/>
              <a:gdLst/>
              <a:ahLst/>
              <a:cxnLst/>
              <a:rect l="l" t="t" r="r" b="b"/>
              <a:pathLst>
                <a:path w="84" h="85" extrusionOk="0">
                  <a:moveTo>
                    <a:pt x="28" y="1"/>
                  </a:moveTo>
                  <a:cubicBezTo>
                    <a:pt x="14" y="1"/>
                    <a:pt x="0" y="29"/>
                    <a:pt x="0" y="57"/>
                  </a:cubicBezTo>
                  <a:cubicBezTo>
                    <a:pt x="0" y="71"/>
                    <a:pt x="28" y="84"/>
                    <a:pt x="42" y="84"/>
                  </a:cubicBezTo>
                  <a:cubicBezTo>
                    <a:pt x="70" y="84"/>
                    <a:pt x="84" y="57"/>
                    <a:pt x="84" y="29"/>
                  </a:cubicBezTo>
                  <a:cubicBezTo>
                    <a:pt x="84" y="15"/>
                    <a:pt x="56" y="1"/>
                    <a:pt x="28"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8" name="Google Shape;3158;p43"/>
            <p:cNvSpPr/>
            <p:nvPr/>
          </p:nvSpPr>
          <p:spPr>
            <a:xfrm>
              <a:off x="7950191" y="4517410"/>
              <a:ext cx="7286" cy="6537"/>
            </a:xfrm>
            <a:custGeom>
              <a:avLst/>
              <a:gdLst/>
              <a:ahLst/>
              <a:cxnLst/>
              <a:rect l="l" t="t" r="r" b="b"/>
              <a:pathLst>
                <a:path w="107" h="96" extrusionOk="0">
                  <a:moveTo>
                    <a:pt x="56" y="1"/>
                  </a:moveTo>
                  <a:cubicBezTo>
                    <a:pt x="28" y="1"/>
                    <a:pt x="1" y="19"/>
                    <a:pt x="8" y="50"/>
                  </a:cubicBezTo>
                  <a:cubicBezTo>
                    <a:pt x="8" y="73"/>
                    <a:pt x="27" y="96"/>
                    <a:pt x="49" y="96"/>
                  </a:cubicBezTo>
                  <a:cubicBezTo>
                    <a:pt x="54" y="96"/>
                    <a:pt x="59" y="94"/>
                    <a:pt x="64" y="92"/>
                  </a:cubicBezTo>
                  <a:cubicBezTo>
                    <a:pt x="78" y="92"/>
                    <a:pt x="106" y="64"/>
                    <a:pt x="106" y="36"/>
                  </a:cubicBezTo>
                  <a:cubicBezTo>
                    <a:pt x="100" y="12"/>
                    <a:pt x="78" y="1"/>
                    <a:pt x="56"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59" name="Google Shape;3159;p43"/>
            <p:cNvSpPr/>
            <p:nvPr/>
          </p:nvSpPr>
          <p:spPr>
            <a:xfrm>
              <a:off x="7952642" y="4518704"/>
              <a:ext cx="2111" cy="1771"/>
            </a:xfrm>
            <a:custGeom>
              <a:avLst/>
              <a:gdLst/>
              <a:ahLst/>
              <a:cxnLst/>
              <a:rect l="l" t="t" r="r" b="b"/>
              <a:pathLst>
                <a:path w="31" h="26" extrusionOk="0">
                  <a:moveTo>
                    <a:pt x="21" y="1"/>
                  </a:moveTo>
                  <a:cubicBezTo>
                    <a:pt x="20" y="1"/>
                    <a:pt x="17" y="2"/>
                    <a:pt x="14" y="3"/>
                  </a:cubicBezTo>
                  <a:cubicBezTo>
                    <a:pt x="0" y="3"/>
                    <a:pt x="0" y="3"/>
                    <a:pt x="0" y="17"/>
                  </a:cubicBezTo>
                  <a:cubicBezTo>
                    <a:pt x="0" y="23"/>
                    <a:pt x="2" y="25"/>
                    <a:pt x="5" y="25"/>
                  </a:cubicBezTo>
                  <a:cubicBezTo>
                    <a:pt x="13" y="25"/>
                    <a:pt x="30" y="1"/>
                    <a:pt x="21" y="1"/>
                  </a:cubicBezTo>
                  <a:close/>
                </a:path>
              </a:pathLst>
            </a:custGeom>
            <a:solidFill>
              <a:srgbClr val="D8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0" name="Google Shape;3160;p43"/>
            <p:cNvSpPr/>
            <p:nvPr/>
          </p:nvSpPr>
          <p:spPr>
            <a:xfrm>
              <a:off x="7849611" y="4504404"/>
              <a:ext cx="25196" cy="21178"/>
            </a:xfrm>
            <a:custGeom>
              <a:avLst/>
              <a:gdLst/>
              <a:ahLst/>
              <a:cxnLst/>
              <a:rect l="l" t="t" r="r" b="b"/>
              <a:pathLst>
                <a:path w="370" h="311" extrusionOk="0">
                  <a:moveTo>
                    <a:pt x="167" y="1"/>
                  </a:moveTo>
                  <a:cubicBezTo>
                    <a:pt x="79" y="1"/>
                    <a:pt x="0" y="78"/>
                    <a:pt x="21" y="171"/>
                  </a:cubicBezTo>
                  <a:cubicBezTo>
                    <a:pt x="35" y="255"/>
                    <a:pt x="105" y="311"/>
                    <a:pt x="188" y="311"/>
                  </a:cubicBezTo>
                  <a:cubicBezTo>
                    <a:pt x="328" y="283"/>
                    <a:pt x="370" y="116"/>
                    <a:pt x="258" y="32"/>
                  </a:cubicBezTo>
                  <a:cubicBezTo>
                    <a:pt x="229" y="10"/>
                    <a:pt x="197" y="1"/>
                    <a:pt x="167"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1" name="Google Shape;3161;p43"/>
            <p:cNvSpPr/>
            <p:nvPr/>
          </p:nvSpPr>
          <p:spPr>
            <a:xfrm>
              <a:off x="7854514" y="4513937"/>
              <a:ext cx="8580" cy="5039"/>
            </a:xfrm>
            <a:custGeom>
              <a:avLst/>
              <a:gdLst/>
              <a:ahLst/>
              <a:cxnLst/>
              <a:rect l="l" t="t" r="r" b="b"/>
              <a:pathLst>
                <a:path w="126" h="74" extrusionOk="0">
                  <a:moveTo>
                    <a:pt x="22" y="0"/>
                  </a:moveTo>
                  <a:cubicBezTo>
                    <a:pt x="9" y="0"/>
                    <a:pt x="1" y="9"/>
                    <a:pt x="5" y="31"/>
                  </a:cubicBezTo>
                  <a:cubicBezTo>
                    <a:pt x="5" y="59"/>
                    <a:pt x="33" y="73"/>
                    <a:pt x="74" y="73"/>
                  </a:cubicBezTo>
                  <a:cubicBezTo>
                    <a:pt x="125" y="63"/>
                    <a:pt x="57" y="0"/>
                    <a:pt x="22"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2" name="Google Shape;3162;p43"/>
            <p:cNvSpPr/>
            <p:nvPr/>
          </p:nvSpPr>
          <p:spPr>
            <a:xfrm>
              <a:off x="7783011" y="4464362"/>
              <a:ext cx="16820" cy="10147"/>
            </a:xfrm>
            <a:custGeom>
              <a:avLst/>
              <a:gdLst/>
              <a:ahLst/>
              <a:cxnLst/>
              <a:rect l="l" t="t" r="r" b="b"/>
              <a:pathLst>
                <a:path w="247" h="149" extrusionOk="0">
                  <a:moveTo>
                    <a:pt x="43" y="0"/>
                  </a:moveTo>
                  <a:cubicBezTo>
                    <a:pt x="18" y="0"/>
                    <a:pt x="1" y="17"/>
                    <a:pt x="8" y="62"/>
                  </a:cubicBezTo>
                  <a:cubicBezTo>
                    <a:pt x="21" y="110"/>
                    <a:pt x="54" y="148"/>
                    <a:pt x="108" y="148"/>
                  </a:cubicBezTo>
                  <a:cubicBezTo>
                    <a:pt x="116" y="148"/>
                    <a:pt x="125" y="147"/>
                    <a:pt x="134" y="146"/>
                  </a:cubicBezTo>
                  <a:cubicBezTo>
                    <a:pt x="246" y="125"/>
                    <a:pt x="112" y="0"/>
                    <a:pt x="43"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3" name="Google Shape;3163;p43"/>
            <p:cNvSpPr/>
            <p:nvPr/>
          </p:nvSpPr>
          <p:spPr>
            <a:xfrm>
              <a:off x="7786416" y="4465316"/>
              <a:ext cx="4835" cy="5175"/>
            </a:xfrm>
            <a:custGeom>
              <a:avLst/>
              <a:gdLst/>
              <a:ahLst/>
              <a:cxnLst/>
              <a:rect l="l" t="t" r="r" b="b"/>
              <a:pathLst>
                <a:path w="71" h="76" extrusionOk="0">
                  <a:moveTo>
                    <a:pt x="48" y="1"/>
                  </a:moveTo>
                  <a:cubicBezTo>
                    <a:pt x="42" y="1"/>
                    <a:pt x="36" y="2"/>
                    <a:pt x="28" y="6"/>
                  </a:cubicBezTo>
                  <a:cubicBezTo>
                    <a:pt x="14" y="6"/>
                    <a:pt x="0" y="20"/>
                    <a:pt x="0" y="48"/>
                  </a:cubicBezTo>
                  <a:cubicBezTo>
                    <a:pt x="0" y="62"/>
                    <a:pt x="14" y="76"/>
                    <a:pt x="42" y="76"/>
                  </a:cubicBezTo>
                  <a:cubicBezTo>
                    <a:pt x="56" y="62"/>
                    <a:pt x="70" y="48"/>
                    <a:pt x="70" y="34"/>
                  </a:cubicBezTo>
                  <a:cubicBezTo>
                    <a:pt x="70" y="13"/>
                    <a:pt x="63" y="1"/>
                    <a:pt x="48"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4" name="Google Shape;3164;p43"/>
            <p:cNvSpPr/>
            <p:nvPr/>
          </p:nvSpPr>
          <p:spPr>
            <a:xfrm>
              <a:off x="7897960" y="4532732"/>
              <a:ext cx="16820" cy="10147"/>
            </a:xfrm>
            <a:custGeom>
              <a:avLst/>
              <a:gdLst/>
              <a:ahLst/>
              <a:cxnLst/>
              <a:rect l="l" t="t" r="r" b="b"/>
              <a:pathLst>
                <a:path w="247" h="149" extrusionOk="0">
                  <a:moveTo>
                    <a:pt x="43" y="0"/>
                  </a:moveTo>
                  <a:cubicBezTo>
                    <a:pt x="17" y="0"/>
                    <a:pt x="1" y="17"/>
                    <a:pt x="8" y="62"/>
                  </a:cubicBezTo>
                  <a:cubicBezTo>
                    <a:pt x="20" y="111"/>
                    <a:pt x="54" y="149"/>
                    <a:pt x="108" y="149"/>
                  </a:cubicBezTo>
                  <a:cubicBezTo>
                    <a:pt x="116" y="149"/>
                    <a:pt x="125" y="148"/>
                    <a:pt x="134" y="146"/>
                  </a:cubicBezTo>
                  <a:cubicBezTo>
                    <a:pt x="246" y="125"/>
                    <a:pt x="112" y="0"/>
                    <a:pt x="43"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5" name="Google Shape;3165;p43"/>
            <p:cNvSpPr/>
            <p:nvPr/>
          </p:nvSpPr>
          <p:spPr>
            <a:xfrm>
              <a:off x="7900411" y="4534094"/>
              <a:ext cx="5720" cy="4835"/>
            </a:xfrm>
            <a:custGeom>
              <a:avLst/>
              <a:gdLst/>
              <a:ahLst/>
              <a:cxnLst/>
              <a:rect l="l" t="t" r="r" b="b"/>
              <a:pathLst>
                <a:path w="84" h="71" extrusionOk="0">
                  <a:moveTo>
                    <a:pt x="42" y="0"/>
                  </a:moveTo>
                  <a:cubicBezTo>
                    <a:pt x="14" y="0"/>
                    <a:pt x="0" y="14"/>
                    <a:pt x="14" y="42"/>
                  </a:cubicBezTo>
                  <a:cubicBezTo>
                    <a:pt x="14" y="56"/>
                    <a:pt x="28" y="70"/>
                    <a:pt x="56" y="70"/>
                  </a:cubicBezTo>
                  <a:cubicBezTo>
                    <a:pt x="70" y="70"/>
                    <a:pt x="84" y="42"/>
                    <a:pt x="84" y="28"/>
                  </a:cubicBezTo>
                  <a:cubicBezTo>
                    <a:pt x="70" y="0"/>
                    <a:pt x="56" y="0"/>
                    <a:pt x="42"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6" name="Google Shape;3166;p43"/>
            <p:cNvSpPr/>
            <p:nvPr/>
          </p:nvSpPr>
          <p:spPr>
            <a:xfrm>
              <a:off x="8088905" y="4452922"/>
              <a:ext cx="16480" cy="10147"/>
            </a:xfrm>
            <a:custGeom>
              <a:avLst/>
              <a:gdLst/>
              <a:ahLst/>
              <a:cxnLst/>
              <a:rect l="l" t="t" r="r" b="b"/>
              <a:pathLst>
                <a:path w="242" h="149" extrusionOk="0">
                  <a:moveTo>
                    <a:pt x="42" y="1"/>
                  </a:moveTo>
                  <a:cubicBezTo>
                    <a:pt x="17" y="1"/>
                    <a:pt x="0" y="18"/>
                    <a:pt x="8" y="62"/>
                  </a:cubicBezTo>
                  <a:cubicBezTo>
                    <a:pt x="8" y="111"/>
                    <a:pt x="50" y="149"/>
                    <a:pt x="98" y="149"/>
                  </a:cubicBezTo>
                  <a:cubicBezTo>
                    <a:pt x="105" y="149"/>
                    <a:pt x="112" y="148"/>
                    <a:pt x="119" y="146"/>
                  </a:cubicBezTo>
                  <a:cubicBezTo>
                    <a:pt x="242" y="126"/>
                    <a:pt x="111" y="1"/>
                    <a:pt x="42"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7" name="Google Shape;3167;p43"/>
            <p:cNvSpPr/>
            <p:nvPr/>
          </p:nvSpPr>
          <p:spPr>
            <a:xfrm>
              <a:off x="8092174" y="4455033"/>
              <a:ext cx="4903" cy="4086"/>
            </a:xfrm>
            <a:custGeom>
              <a:avLst/>
              <a:gdLst/>
              <a:ahLst/>
              <a:cxnLst/>
              <a:rect l="l" t="t" r="r" b="b"/>
              <a:pathLst>
                <a:path w="72" h="60" extrusionOk="0">
                  <a:moveTo>
                    <a:pt x="56" y="0"/>
                  </a:moveTo>
                  <a:cubicBezTo>
                    <a:pt x="33" y="0"/>
                    <a:pt x="0" y="59"/>
                    <a:pt x="44" y="59"/>
                  </a:cubicBezTo>
                  <a:cubicBezTo>
                    <a:pt x="58" y="45"/>
                    <a:pt x="71" y="31"/>
                    <a:pt x="71" y="18"/>
                  </a:cubicBezTo>
                  <a:cubicBezTo>
                    <a:pt x="68" y="5"/>
                    <a:pt x="63" y="0"/>
                    <a:pt x="56"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8" name="Google Shape;3168;p43"/>
            <p:cNvSpPr/>
            <p:nvPr/>
          </p:nvSpPr>
          <p:spPr>
            <a:xfrm>
              <a:off x="8066161" y="4483906"/>
              <a:ext cx="17569" cy="10351"/>
            </a:xfrm>
            <a:custGeom>
              <a:avLst/>
              <a:gdLst/>
              <a:ahLst/>
              <a:cxnLst/>
              <a:rect l="l" t="t" r="r" b="b"/>
              <a:pathLst>
                <a:path w="258" h="152" extrusionOk="0">
                  <a:moveTo>
                    <a:pt x="39" y="0"/>
                  </a:moveTo>
                  <a:cubicBezTo>
                    <a:pt x="15" y="0"/>
                    <a:pt x="0" y="15"/>
                    <a:pt x="7" y="54"/>
                  </a:cubicBezTo>
                  <a:cubicBezTo>
                    <a:pt x="21" y="110"/>
                    <a:pt x="77" y="151"/>
                    <a:pt x="133" y="151"/>
                  </a:cubicBezTo>
                  <a:cubicBezTo>
                    <a:pt x="258" y="131"/>
                    <a:pt x="110" y="0"/>
                    <a:pt x="39"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9" name="Google Shape;3169;p43"/>
            <p:cNvSpPr/>
            <p:nvPr/>
          </p:nvSpPr>
          <p:spPr>
            <a:xfrm>
              <a:off x="8069429" y="4484656"/>
              <a:ext cx="5788" cy="4835"/>
            </a:xfrm>
            <a:custGeom>
              <a:avLst/>
              <a:gdLst/>
              <a:ahLst/>
              <a:cxnLst/>
              <a:rect l="l" t="t" r="r" b="b"/>
              <a:pathLst>
                <a:path w="85" h="71" extrusionOk="0">
                  <a:moveTo>
                    <a:pt x="29" y="1"/>
                  </a:moveTo>
                  <a:cubicBezTo>
                    <a:pt x="15" y="1"/>
                    <a:pt x="1" y="15"/>
                    <a:pt x="1" y="43"/>
                  </a:cubicBezTo>
                  <a:cubicBezTo>
                    <a:pt x="1" y="57"/>
                    <a:pt x="29" y="71"/>
                    <a:pt x="43" y="71"/>
                  </a:cubicBezTo>
                  <a:cubicBezTo>
                    <a:pt x="71" y="71"/>
                    <a:pt x="85" y="43"/>
                    <a:pt x="71" y="29"/>
                  </a:cubicBezTo>
                  <a:cubicBezTo>
                    <a:pt x="71" y="15"/>
                    <a:pt x="57" y="1"/>
                    <a:pt x="29"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0" name="Google Shape;3170;p43"/>
            <p:cNvSpPr/>
            <p:nvPr/>
          </p:nvSpPr>
          <p:spPr>
            <a:xfrm>
              <a:off x="7911307" y="4423640"/>
              <a:ext cx="16888" cy="10759"/>
            </a:xfrm>
            <a:custGeom>
              <a:avLst/>
              <a:gdLst/>
              <a:ahLst/>
              <a:cxnLst/>
              <a:rect l="l" t="t" r="r" b="b"/>
              <a:pathLst>
                <a:path w="248" h="158" extrusionOk="0">
                  <a:moveTo>
                    <a:pt x="39" y="1"/>
                  </a:moveTo>
                  <a:cubicBezTo>
                    <a:pt x="15" y="1"/>
                    <a:pt x="0" y="17"/>
                    <a:pt x="8" y="60"/>
                  </a:cubicBezTo>
                  <a:cubicBezTo>
                    <a:pt x="8" y="116"/>
                    <a:pt x="63" y="158"/>
                    <a:pt x="133" y="158"/>
                  </a:cubicBezTo>
                  <a:cubicBezTo>
                    <a:pt x="247" y="137"/>
                    <a:pt x="107" y="1"/>
                    <a:pt x="39"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1" name="Google Shape;3171;p43"/>
            <p:cNvSpPr/>
            <p:nvPr/>
          </p:nvSpPr>
          <p:spPr>
            <a:xfrm>
              <a:off x="7798265" y="4426364"/>
              <a:ext cx="16752" cy="10147"/>
            </a:xfrm>
            <a:custGeom>
              <a:avLst/>
              <a:gdLst/>
              <a:ahLst/>
              <a:cxnLst/>
              <a:rect l="l" t="t" r="r" b="b"/>
              <a:pathLst>
                <a:path w="246" h="149" extrusionOk="0">
                  <a:moveTo>
                    <a:pt x="42" y="0"/>
                  </a:moveTo>
                  <a:cubicBezTo>
                    <a:pt x="17" y="0"/>
                    <a:pt x="0" y="17"/>
                    <a:pt x="8" y="62"/>
                  </a:cubicBezTo>
                  <a:cubicBezTo>
                    <a:pt x="8" y="110"/>
                    <a:pt x="50" y="148"/>
                    <a:pt x="106" y="148"/>
                  </a:cubicBezTo>
                  <a:cubicBezTo>
                    <a:pt x="115" y="148"/>
                    <a:pt x="124" y="147"/>
                    <a:pt x="133" y="146"/>
                  </a:cubicBezTo>
                  <a:cubicBezTo>
                    <a:pt x="245" y="125"/>
                    <a:pt x="111" y="0"/>
                    <a:pt x="42"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2" name="Google Shape;3172;p43"/>
            <p:cNvSpPr/>
            <p:nvPr/>
          </p:nvSpPr>
          <p:spPr>
            <a:xfrm>
              <a:off x="7801602" y="4426773"/>
              <a:ext cx="4835" cy="5175"/>
            </a:xfrm>
            <a:custGeom>
              <a:avLst/>
              <a:gdLst/>
              <a:ahLst/>
              <a:cxnLst/>
              <a:rect l="l" t="t" r="r" b="b"/>
              <a:pathLst>
                <a:path w="71" h="76" extrusionOk="0">
                  <a:moveTo>
                    <a:pt x="28" y="0"/>
                  </a:moveTo>
                  <a:cubicBezTo>
                    <a:pt x="14" y="14"/>
                    <a:pt x="0" y="28"/>
                    <a:pt x="0" y="42"/>
                  </a:cubicBezTo>
                  <a:cubicBezTo>
                    <a:pt x="0" y="62"/>
                    <a:pt x="8" y="75"/>
                    <a:pt x="23" y="75"/>
                  </a:cubicBezTo>
                  <a:cubicBezTo>
                    <a:pt x="28" y="75"/>
                    <a:pt x="35" y="74"/>
                    <a:pt x="42" y="70"/>
                  </a:cubicBezTo>
                  <a:cubicBezTo>
                    <a:pt x="56" y="70"/>
                    <a:pt x="70" y="56"/>
                    <a:pt x="70" y="28"/>
                  </a:cubicBezTo>
                  <a:cubicBezTo>
                    <a:pt x="70" y="14"/>
                    <a:pt x="42" y="0"/>
                    <a:pt x="28"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3" name="Google Shape;3173;p43"/>
            <p:cNvSpPr/>
            <p:nvPr/>
          </p:nvSpPr>
          <p:spPr>
            <a:xfrm>
              <a:off x="7822985" y="4530962"/>
              <a:ext cx="16616" cy="10759"/>
            </a:xfrm>
            <a:custGeom>
              <a:avLst/>
              <a:gdLst/>
              <a:ahLst/>
              <a:cxnLst/>
              <a:rect l="l" t="t" r="r" b="b"/>
              <a:pathLst>
                <a:path w="244" h="158" extrusionOk="0">
                  <a:moveTo>
                    <a:pt x="38" y="1"/>
                  </a:moveTo>
                  <a:cubicBezTo>
                    <a:pt x="15" y="1"/>
                    <a:pt x="0" y="17"/>
                    <a:pt x="7" y="60"/>
                  </a:cubicBezTo>
                  <a:cubicBezTo>
                    <a:pt x="7" y="116"/>
                    <a:pt x="63" y="158"/>
                    <a:pt x="119" y="158"/>
                  </a:cubicBezTo>
                  <a:cubicBezTo>
                    <a:pt x="243" y="137"/>
                    <a:pt x="106" y="1"/>
                    <a:pt x="38"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4" name="Google Shape;3174;p43"/>
            <p:cNvSpPr/>
            <p:nvPr/>
          </p:nvSpPr>
          <p:spPr>
            <a:xfrm>
              <a:off x="7826321" y="4532188"/>
              <a:ext cx="4767" cy="4835"/>
            </a:xfrm>
            <a:custGeom>
              <a:avLst/>
              <a:gdLst/>
              <a:ahLst/>
              <a:cxnLst/>
              <a:rect l="l" t="t" r="r" b="b"/>
              <a:pathLst>
                <a:path w="70" h="71" extrusionOk="0">
                  <a:moveTo>
                    <a:pt x="28" y="0"/>
                  </a:moveTo>
                  <a:cubicBezTo>
                    <a:pt x="0" y="0"/>
                    <a:pt x="0" y="14"/>
                    <a:pt x="0" y="42"/>
                  </a:cubicBezTo>
                  <a:cubicBezTo>
                    <a:pt x="0" y="56"/>
                    <a:pt x="14" y="70"/>
                    <a:pt x="42" y="70"/>
                  </a:cubicBezTo>
                  <a:cubicBezTo>
                    <a:pt x="56" y="70"/>
                    <a:pt x="70" y="42"/>
                    <a:pt x="70" y="28"/>
                  </a:cubicBezTo>
                  <a:cubicBezTo>
                    <a:pt x="70" y="0"/>
                    <a:pt x="42" y="0"/>
                    <a:pt x="28"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5" name="Google Shape;3175;p43"/>
            <p:cNvSpPr/>
            <p:nvPr/>
          </p:nvSpPr>
          <p:spPr>
            <a:xfrm>
              <a:off x="7762310" y="4491125"/>
              <a:ext cx="18454" cy="14709"/>
            </a:xfrm>
            <a:custGeom>
              <a:avLst/>
              <a:gdLst/>
              <a:ahLst/>
              <a:cxnLst/>
              <a:rect l="l" t="t" r="r" b="b"/>
              <a:pathLst>
                <a:path w="271" h="216" extrusionOk="0">
                  <a:moveTo>
                    <a:pt x="167" y="1"/>
                  </a:moveTo>
                  <a:cubicBezTo>
                    <a:pt x="160" y="1"/>
                    <a:pt x="152" y="2"/>
                    <a:pt x="145" y="4"/>
                  </a:cubicBezTo>
                  <a:cubicBezTo>
                    <a:pt x="1" y="17"/>
                    <a:pt x="17" y="215"/>
                    <a:pt x="147" y="215"/>
                  </a:cubicBezTo>
                  <a:cubicBezTo>
                    <a:pt x="155" y="215"/>
                    <a:pt x="164" y="215"/>
                    <a:pt x="173" y="213"/>
                  </a:cubicBezTo>
                  <a:cubicBezTo>
                    <a:pt x="229" y="199"/>
                    <a:pt x="271" y="143"/>
                    <a:pt x="257" y="87"/>
                  </a:cubicBezTo>
                  <a:cubicBezTo>
                    <a:pt x="257" y="39"/>
                    <a:pt x="215" y="1"/>
                    <a:pt x="167"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6" name="Google Shape;3176;p43"/>
            <p:cNvSpPr/>
            <p:nvPr/>
          </p:nvSpPr>
          <p:spPr>
            <a:xfrm>
              <a:off x="7767826" y="4496300"/>
              <a:ext cx="6265" cy="4631"/>
            </a:xfrm>
            <a:custGeom>
              <a:avLst/>
              <a:gdLst/>
              <a:ahLst/>
              <a:cxnLst/>
              <a:rect l="l" t="t" r="r" b="b"/>
              <a:pathLst>
                <a:path w="92" h="68" extrusionOk="0">
                  <a:moveTo>
                    <a:pt x="47" y="0"/>
                  </a:moveTo>
                  <a:cubicBezTo>
                    <a:pt x="25" y="0"/>
                    <a:pt x="0" y="15"/>
                    <a:pt x="8" y="39"/>
                  </a:cubicBezTo>
                  <a:cubicBezTo>
                    <a:pt x="22" y="53"/>
                    <a:pt x="36" y="67"/>
                    <a:pt x="50" y="67"/>
                  </a:cubicBezTo>
                  <a:cubicBezTo>
                    <a:pt x="78" y="67"/>
                    <a:pt x="92" y="53"/>
                    <a:pt x="78" y="25"/>
                  </a:cubicBezTo>
                  <a:cubicBezTo>
                    <a:pt x="78" y="8"/>
                    <a:pt x="63" y="0"/>
                    <a:pt x="4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7" name="Google Shape;3177;p43"/>
            <p:cNvSpPr/>
            <p:nvPr/>
          </p:nvSpPr>
          <p:spPr>
            <a:xfrm>
              <a:off x="7944062" y="4460004"/>
              <a:ext cx="26694" cy="25673"/>
            </a:xfrm>
            <a:custGeom>
              <a:avLst/>
              <a:gdLst/>
              <a:ahLst/>
              <a:cxnLst/>
              <a:rect l="l" t="t" r="r" b="b"/>
              <a:pathLst>
                <a:path w="392" h="377" extrusionOk="0">
                  <a:moveTo>
                    <a:pt x="140" y="0"/>
                  </a:moveTo>
                  <a:cubicBezTo>
                    <a:pt x="57" y="28"/>
                    <a:pt x="1" y="112"/>
                    <a:pt x="29" y="210"/>
                  </a:cubicBezTo>
                  <a:cubicBezTo>
                    <a:pt x="43" y="307"/>
                    <a:pt x="126" y="377"/>
                    <a:pt x="196" y="377"/>
                  </a:cubicBezTo>
                  <a:cubicBezTo>
                    <a:pt x="391" y="293"/>
                    <a:pt x="349" y="14"/>
                    <a:pt x="140"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8" name="Google Shape;3178;p43"/>
            <p:cNvSpPr/>
            <p:nvPr/>
          </p:nvSpPr>
          <p:spPr>
            <a:xfrm>
              <a:off x="7951689" y="4464771"/>
              <a:ext cx="7627" cy="8853"/>
            </a:xfrm>
            <a:custGeom>
              <a:avLst/>
              <a:gdLst/>
              <a:ahLst/>
              <a:cxnLst/>
              <a:rect l="l" t="t" r="r" b="b"/>
              <a:pathLst>
                <a:path w="112" h="130" extrusionOk="0">
                  <a:moveTo>
                    <a:pt x="42" y="0"/>
                  </a:moveTo>
                  <a:cubicBezTo>
                    <a:pt x="14" y="14"/>
                    <a:pt x="0" y="42"/>
                    <a:pt x="0" y="70"/>
                  </a:cubicBezTo>
                  <a:cubicBezTo>
                    <a:pt x="0" y="104"/>
                    <a:pt x="29" y="129"/>
                    <a:pt x="54" y="129"/>
                  </a:cubicBezTo>
                  <a:cubicBezTo>
                    <a:pt x="60" y="129"/>
                    <a:pt x="65" y="128"/>
                    <a:pt x="70" y="126"/>
                  </a:cubicBezTo>
                  <a:cubicBezTo>
                    <a:pt x="98" y="112"/>
                    <a:pt x="112" y="84"/>
                    <a:pt x="112" y="56"/>
                  </a:cubicBezTo>
                  <a:cubicBezTo>
                    <a:pt x="112" y="14"/>
                    <a:pt x="70" y="0"/>
                    <a:pt x="42"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9" name="Google Shape;3179;p43"/>
            <p:cNvSpPr/>
            <p:nvPr/>
          </p:nvSpPr>
          <p:spPr>
            <a:xfrm>
              <a:off x="7983967" y="4498479"/>
              <a:ext cx="12394" cy="10351"/>
            </a:xfrm>
            <a:custGeom>
              <a:avLst/>
              <a:gdLst/>
              <a:ahLst/>
              <a:cxnLst/>
              <a:rect l="l" t="t" r="r" b="b"/>
              <a:pathLst>
                <a:path w="182" h="152" extrusionOk="0">
                  <a:moveTo>
                    <a:pt x="87" y="0"/>
                  </a:moveTo>
                  <a:cubicBezTo>
                    <a:pt x="55" y="0"/>
                    <a:pt x="23" y="16"/>
                    <a:pt x="1" y="49"/>
                  </a:cubicBezTo>
                  <a:cubicBezTo>
                    <a:pt x="1" y="91"/>
                    <a:pt x="29" y="133"/>
                    <a:pt x="70" y="147"/>
                  </a:cubicBezTo>
                  <a:cubicBezTo>
                    <a:pt x="81" y="150"/>
                    <a:pt x="92" y="152"/>
                    <a:pt x="103" y="152"/>
                  </a:cubicBezTo>
                  <a:cubicBezTo>
                    <a:pt x="137" y="152"/>
                    <a:pt x="171" y="136"/>
                    <a:pt x="182" y="105"/>
                  </a:cubicBezTo>
                  <a:cubicBezTo>
                    <a:pt x="182" y="37"/>
                    <a:pt x="136" y="0"/>
                    <a:pt x="87"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0" name="Google Shape;3180;p43"/>
            <p:cNvSpPr/>
            <p:nvPr/>
          </p:nvSpPr>
          <p:spPr>
            <a:xfrm>
              <a:off x="7986827" y="4501408"/>
              <a:ext cx="3882" cy="3677"/>
            </a:xfrm>
            <a:custGeom>
              <a:avLst/>
              <a:gdLst/>
              <a:ahLst/>
              <a:cxnLst/>
              <a:rect l="l" t="t" r="r" b="b"/>
              <a:pathLst>
                <a:path w="57" h="54" extrusionOk="0">
                  <a:moveTo>
                    <a:pt x="21" y="0"/>
                  </a:moveTo>
                  <a:cubicBezTo>
                    <a:pt x="7" y="0"/>
                    <a:pt x="0" y="10"/>
                    <a:pt x="0" y="20"/>
                  </a:cubicBezTo>
                  <a:cubicBezTo>
                    <a:pt x="0" y="34"/>
                    <a:pt x="0" y="48"/>
                    <a:pt x="28" y="48"/>
                  </a:cubicBezTo>
                  <a:cubicBezTo>
                    <a:pt x="32" y="52"/>
                    <a:pt x="37" y="54"/>
                    <a:pt x="40" y="54"/>
                  </a:cubicBezTo>
                  <a:cubicBezTo>
                    <a:pt x="49" y="54"/>
                    <a:pt x="56" y="44"/>
                    <a:pt x="56" y="34"/>
                  </a:cubicBezTo>
                  <a:cubicBezTo>
                    <a:pt x="56" y="20"/>
                    <a:pt x="56" y="6"/>
                    <a:pt x="42" y="6"/>
                  </a:cubicBezTo>
                  <a:cubicBezTo>
                    <a:pt x="34" y="2"/>
                    <a:pt x="27" y="0"/>
                    <a:pt x="21"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1" name="Google Shape;3181;p43"/>
            <p:cNvSpPr/>
            <p:nvPr/>
          </p:nvSpPr>
          <p:spPr>
            <a:xfrm>
              <a:off x="7857442" y="4427249"/>
              <a:ext cx="14505" cy="10351"/>
            </a:xfrm>
            <a:custGeom>
              <a:avLst/>
              <a:gdLst/>
              <a:ahLst/>
              <a:cxnLst/>
              <a:rect l="l" t="t" r="r" b="b"/>
              <a:pathLst>
                <a:path w="213" h="152" extrusionOk="0">
                  <a:moveTo>
                    <a:pt x="102" y="0"/>
                  </a:moveTo>
                  <a:cubicBezTo>
                    <a:pt x="35" y="0"/>
                    <a:pt x="0" y="134"/>
                    <a:pt x="87" y="147"/>
                  </a:cubicBezTo>
                  <a:cubicBezTo>
                    <a:pt x="98" y="150"/>
                    <a:pt x="109" y="152"/>
                    <a:pt x="120" y="152"/>
                  </a:cubicBezTo>
                  <a:cubicBezTo>
                    <a:pt x="154" y="152"/>
                    <a:pt x="188" y="136"/>
                    <a:pt x="199" y="105"/>
                  </a:cubicBezTo>
                  <a:cubicBezTo>
                    <a:pt x="213" y="49"/>
                    <a:pt x="171" y="7"/>
                    <a:pt x="129" y="7"/>
                  </a:cubicBezTo>
                  <a:cubicBezTo>
                    <a:pt x="120" y="2"/>
                    <a:pt x="111" y="0"/>
                    <a:pt x="102"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2" name="Google Shape;3182;p43"/>
            <p:cNvSpPr/>
            <p:nvPr/>
          </p:nvSpPr>
          <p:spPr>
            <a:xfrm>
              <a:off x="7860506" y="4430178"/>
              <a:ext cx="4835" cy="3269"/>
            </a:xfrm>
            <a:custGeom>
              <a:avLst/>
              <a:gdLst/>
              <a:ahLst/>
              <a:cxnLst/>
              <a:rect l="l" t="t" r="r" b="b"/>
              <a:pathLst>
                <a:path w="71" h="48" extrusionOk="0">
                  <a:moveTo>
                    <a:pt x="30" y="0"/>
                  </a:moveTo>
                  <a:cubicBezTo>
                    <a:pt x="21" y="0"/>
                    <a:pt x="14" y="10"/>
                    <a:pt x="14" y="20"/>
                  </a:cubicBezTo>
                  <a:cubicBezTo>
                    <a:pt x="0" y="34"/>
                    <a:pt x="14" y="48"/>
                    <a:pt x="28" y="48"/>
                  </a:cubicBezTo>
                  <a:cubicBezTo>
                    <a:pt x="42" y="48"/>
                    <a:pt x="70" y="48"/>
                    <a:pt x="70" y="34"/>
                  </a:cubicBezTo>
                  <a:cubicBezTo>
                    <a:pt x="70" y="20"/>
                    <a:pt x="70" y="6"/>
                    <a:pt x="42" y="6"/>
                  </a:cubicBezTo>
                  <a:cubicBezTo>
                    <a:pt x="38" y="2"/>
                    <a:pt x="34" y="0"/>
                    <a:pt x="30"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3" name="Google Shape;3183;p43"/>
            <p:cNvSpPr/>
            <p:nvPr/>
          </p:nvSpPr>
          <p:spPr>
            <a:xfrm>
              <a:off x="7843414" y="4481046"/>
              <a:ext cx="13347" cy="10691"/>
            </a:xfrm>
            <a:custGeom>
              <a:avLst/>
              <a:gdLst/>
              <a:ahLst/>
              <a:cxnLst/>
              <a:rect l="l" t="t" r="r" b="b"/>
              <a:pathLst>
                <a:path w="196" h="157" extrusionOk="0">
                  <a:moveTo>
                    <a:pt x="82" y="1"/>
                  </a:moveTo>
                  <a:cubicBezTo>
                    <a:pt x="48" y="1"/>
                    <a:pt x="20" y="24"/>
                    <a:pt x="0" y="54"/>
                  </a:cubicBezTo>
                  <a:cubicBezTo>
                    <a:pt x="0" y="96"/>
                    <a:pt x="28" y="138"/>
                    <a:pt x="84" y="152"/>
                  </a:cubicBezTo>
                  <a:cubicBezTo>
                    <a:pt x="94" y="155"/>
                    <a:pt x="105" y="157"/>
                    <a:pt x="115" y="157"/>
                  </a:cubicBezTo>
                  <a:cubicBezTo>
                    <a:pt x="146" y="157"/>
                    <a:pt x="175" y="141"/>
                    <a:pt x="196" y="110"/>
                  </a:cubicBezTo>
                  <a:cubicBezTo>
                    <a:pt x="196" y="54"/>
                    <a:pt x="168" y="12"/>
                    <a:pt x="126" y="12"/>
                  </a:cubicBezTo>
                  <a:cubicBezTo>
                    <a:pt x="110" y="4"/>
                    <a:pt x="96" y="1"/>
                    <a:pt x="82"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4" name="Google Shape;3184;p43"/>
            <p:cNvSpPr/>
            <p:nvPr/>
          </p:nvSpPr>
          <p:spPr>
            <a:xfrm>
              <a:off x="7617330" y="4125646"/>
              <a:ext cx="639299" cy="456049"/>
            </a:xfrm>
            <a:custGeom>
              <a:avLst/>
              <a:gdLst/>
              <a:ahLst/>
              <a:cxnLst/>
              <a:rect l="l" t="t" r="r" b="b"/>
              <a:pathLst>
                <a:path w="9388" h="6697" extrusionOk="0">
                  <a:moveTo>
                    <a:pt x="4520" y="279"/>
                  </a:moveTo>
                  <a:lnTo>
                    <a:pt x="4882" y="2539"/>
                  </a:lnTo>
                  <a:cubicBezTo>
                    <a:pt x="4882" y="2539"/>
                    <a:pt x="9388" y="4227"/>
                    <a:pt x="7017" y="5803"/>
                  </a:cubicBezTo>
                  <a:cubicBezTo>
                    <a:pt x="7017" y="5803"/>
                    <a:pt x="6403" y="6208"/>
                    <a:pt x="4938" y="6459"/>
                  </a:cubicBezTo>
                  <a:cubicBezTo>
                    <a:pt x="4385" y="6548"/>
                    <a:pt x="3937" y="6576"/>
                    <a:pt x="3594" y="6576"/>
                  </a:cubicBezTo>
                  <a:cubicBezTo>
                    <a:pt x="3029" y="6576"/>
                    <a:pt x="2748" y="6500"/>
                    <a:pt x="2748" y="6500"/>
                  </a:cubicBezTo>
                  <a:cubicBezTo>
                    <a:pt x="0" y="5775"/>
                    <a:pt x="3725" y="2734"/>
                    <a:pt x="3725" y="2734"/>
                  </a:cubicBezTo>
                  <a:lnTo>
                    <a:pt x="3362" y="461"/>
                  </a:lnTo>
                  <a:lnTo>
                    <a:pt x="3362" y="461"/>
                  </a:lnTo>
                  <a:cubicBezTo>
                    <a:pt x="3499" y="515"/>
                    <a:pt x="3642" y="541"/>
                    <a:pt x="3783" y="541"/>
                  </a:cubicBezTo>
                  <a:cubicBezTo>
                    <a:pt x="4045" y="541"/>
                    <a:pt x="4303" y="451"/>
                    <a:pt x="4520" y="279"/>
                  </a:cubicBezTo>
                  <a:close/>
                  <a:moveTo>
                    <a:pt x="4617" y="0"/>
                  </a:moveTo>
                  <a:lnTo>
                    <a:pt x="4422" y="154"/>
                  </a:lnTo>
                  <a:cubicBezTo>
                    <a:pt x="4283" y="265"/>
                    <a:pt x="4101" y="335"/>
                    <a:pt x="3934" y="377"/>
                  </a:cubicBezTo>
                  <a:cubicBezTo>
                    <a:pt x="3885" y="385"/>
                    <a:pt x="3838" y="388"/>
                    <a:pt x="3791" y="388"/>
                  </a:cubicBezTo>
                  <a:cubicBezTo>
                    <a:pt x="3663" y="388"/>
                    <a:pt x="3540" y="362"/>
                    <a:pt x="3418" y="321"/>
                  </a:cubicBezTo>
                  <a:lnTo>
                    <a:pt x="3167" y="196"/>
                  </a:lnTo>
                  <a:lnTo>
                    <a:pt x="3669" y="2679"/>
                  </a:lnTo>
                  <a:cubicBezTo>
                    <a:pt x="3278" y="3013"/>
                    <a:pt x="1367" y="4603"/>
                    <a:pt x="1618" y="5733"/>
                  </a:cubicBezTo>
                  <a:cubicBezTo>
                    <a:pt x="1702" y="6180"/>
                    <a:pt x="2079" y="6487"/>
                    <a:pt x="2720" y="6654"/>
                  </a:cubicBezTo>
                  <a:cubicBezTo>
                    <a:pt x="2736" y="6654"/>
                    <a:pt x="2967" y="6697"/>
                    <a:pt x="3422" y="6697"/>
                  </a:cubicBezTo>
                  <a:cubicBezTo>
                    <a:pt x="3787" y="6697"/>
                    <a:pt x="4295" y="6669"/>
                    <a:pt x="4952" y="6570"/>
                  </a:cubicBezTo>
                  <a:cubicBezTo>
                    <a:pt x="6431" y="6305"/>
                    <a:pt x="7072" y="5943"/>
                    <a:pt x="7100" y="5929"/>
                  </a:cubicBezTo>
                  <a:cubicBezTo>
                    <a:pt x="7658" y="5566"/>
                    <a:pt x="7909" y="5161"/>
                    <a:pt x="7854" y="4715"/>
                  </a:cubicBezTo>
                  <a:cubicBezTo>
                    <a:pt x="7728" y="3557"/>
                    <a:pt x="5413" y="2651"/>
                    <a:pt x="4952" y="2455"/>
                  </a:cubicBezTo>
                  <a:lnTo>
                    <a:pt x="46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5" name="Google Shape;3185;p43"/>
            <p:cNvSpPr/>
            <p:nvPr/>
          </p:nvSpPr>
          <p:spPr>
            <a:xfrm>
              <a:off x="8122682" y="4422959"/>
              <a:ext cx="48485" cy="83624"/>
            </a:xfrm>
            <a:custGeom>
              <a:avLst/>
              <a:gdLst/>
              <a:ahLst/>
              <a:cxnLst/>
              <a:rect l="l" t="t" r="r" b="b"/>
              <a:pathLst>
                <a:path w="712" h="1228" extrusionOk="0">
                  <a:moveTo>
                    <a:pt x="251" y="0"/>
                  </a:moveTo>
                  <a:cubicBezTo>
                    <a:pt x="600" y="656"/>
                    <a:pt x="0" y="1228"/>
                    <a:pt x="0" y="1228"/>
                  </a:cubicBezTo>
                  <a:cubicBezTo>
                    <a:pt x="711" y="600"/>
                    <a:pt x="251" y="1"/>
                    <a:pt x="251" y="0"/>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6" name="Google Shape;3186;p43"/>
            <p:cNvSpPr/>
            <p:nvPr/>
          </p:nvSpPr>
          <p:spPr>
            <a:xfrm>
              <a:off x="7978247" y="4307057"/>
              <a:ext cx="122644" cy="71298"/>
            </a:xfrm>
            <a:custGeom>
              <a:avLst/>
              <a:gdLst/>
              <a:ahLst/>
              <a:cxnLst/>
              <a:rect l="l" t="t" r="r" b="b"/>
              <a:pathLst>
                <a:path w="1801" h="1047" extrusionOk="0">
                  <a:moveTo>
                    <a:pt x="1" y="1"/>
                  </a:moveTo>
                  <a:cubicBezTo>
                    <a:pt x="1" y="1"/>
                    <a:pt x="1368" y="586"/>
                    <a:pt x="1800" y="1047"/>
                  </a:cubicBezTo>
                  <a:cubicBezTo>
                    <a:pt x="1800" y="1047"/>
                    <a:pt x="1382" y="489"/>
                    <a:pt x="1"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7" name="Google Shape;3187;p43"/>
            <p:cNvSpPr/>
            <p:nvPr/>
          </p:nvSpPr>
          <p:spPr>
            <a:xfrm>
              <a:off x="7840554" y="4133272"/>
              <a:ext cx="77018" cy="20838"/>
            </a:xfrm>
            <a:custGeom>
              <a:avLst/>
              <a:gdLst/>
              <a:ahLst/>
              <a:cxnLst/>
              <a:rect l="l" t="t" r="r" b="b"/>
              <a:pathLst>
                <a:path w="1131" h="306" extrusionOk="0">
                  <a:moveTo>
                    <a:pt x="1130" y="0"/>
                  </a:moveTo>
                  <a:cubicBezTo>
                    <a:pt x="1130" y="0"/>
                    <a:pt x="887" y="260"/>
                    <a:pt x="440" y="260"/>
                  </a:cubicBezTo>
                  <a:cubicBezTo>
                    <a:pt x="311" y="260"/>
                    <a:pt x="164" y="238"/>
                    <a:pt x="0" y="181"/>
                  </a:cubicBezTo>
                  <a:lnTo>
                    <a:pt x="0" y="181"/>
                  </a:lnTo>
                  <a:cubicBezTo>
                    <a:pt x="0" y="181"/>
                    <a:pt x="231" y="306"/>
                    <a:pt x="508" y="306"/>
                  </a:cubicBezTo>
                  <a:cubicBezTo>
                    <a:pt x="714" y="306"/>
                    <a:pt x="946" y="237"/>
                    <a:pt x="1130" y="0"/>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8" name="Google Shape;3188;p43"/>
            <p:cNvSpPr/>
            <p:nvPr/>
          </p:nvSpPr>
          <p:spPr>
            <a:xfrm>
              <a:off x="7829113" y="4084106"/>
              <a:ext cx="93157" cy="20702"/>
            </a:xfrm>
            <a:custGeom>
              <a:avLst/>
              <a:gdLst/>
              <a:ahLst/>
              <a:cxnLst/>
              <a:rect l="l" t="t" r="r" b="b"/>
              <a:pathLst>
                <a:path w="1368" h="304" extrusionOk="0">
                  <a:moveTo>
                    <a:pt x="1004" y="0"/>
                  </a:moveTo>
                  <a:cubicBezTo>
                    <a:pt x="761" y="0"/>
                    <a:pt x="411" y="59"/>
                    <a:pt x="1" y="304"/>
                  </a:cubicBezTo>
                  <a:cubicBezTo>
                    <a:pt x="350" y="129"/>
                    <a:pt x="737" y="42"/>
                    <a:pt x="1131" y="42"/>
                  </a:cubicBezTo>
                  <a:cubicBezTo>
                    <a:pt x="1210" y="42"/>
                    <a:pt x="1289" y="46"/>
                    <a:pt x="1368" y="52"/>
                  </a:cubicBezTo>
                  <a:cubicBezTo>
                    <a:pt x="1368" y="52"/>
                    <a:pt x="1234" y="0"/>
                    <a:pt x="1004" y="0"/>
                  </a:cubicBezTo>
                  <a:close/>
                </a:path>
              </a:pathLst>
            </a:custGeom>
            <a:solidFill>
              <a:srgbClr val="F9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89" name="Google Shape;3189;p43"/>
            <p:cNvSpPr/>
            <p:nvPr/>
          </p:nvSpPr>
          <p:spPr>
            <a:xfrm>
              <a:off x="7795882" y="4358743"/>
              <a:ext cx="254685" cy="44331"/>
            </a:xfrm>
            <a:custGeom>
              <a:avLst/>
              <a:gdLst/>
              <a:ahLst/>
              <a:cxnLst/>
              <a:rect l="l" t="t" r="r" b="b"/>
              <a:pathLst>
                <a:path w="3740" h="651" extrusionOk="0">
                  <a:moveTo>
                    <a:pt x="3135" y="0"/>
                  </a:moveTo>
                  <a:cubicBezTo>
                    <a:pt x="2487" y="0"/>
                    <a:pt x="1365" y="103"/>
                    <a:pt x="1" y="650"/>
                  </a:cubicBezTo>
                  <a:cubicBezTo>
                    <a:pt x="1" y="650"/>
                    <a:pt x="1117" y="357"/>
                    <a:pt x="1884" y="232"/>
                  </a:cubicBezTo>
                  <a:cubicBezTo>
                    <a:pt x="2651" y="106"/>
                    <a:pt x="3739" y="37"/>
                    <a:pt x="3739" y="37"/>
                  </a:cubicBezTo>
                  <a:cubicBezTo>
                    <a:pt x="3709" y="32"/>
                    <a:pt x="3495" y="0"/>
                    <a:pt x="3135" y="0"/>
                  </a:cubicBezTo>
                  <a:close/>
                </a:path>
              </a:pathLst>
            </a:custGeom>
            <a:solidFill>
              <a:srgbClr val="FFFFFF">
                <a:alpha val="1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0" name="Google Shape;3190;p43"/>
            <p:cNvSpPr/>
            <p:nvPr/>
          </p:nvSpPr>
          <p:spPr>
            <a:xfrm>
              <a:off x="7852879" y="4375427"/>
              <a:ext cx="51346" cy="32551"/>
            </a:xfrm>
            <a:custGeom>
              <a:avLst/>
              <a:gdLst/>
              <a:ahLst/>
              <a:cxnLst/>
              <a:rect l="l" t="t" r="r" b="b"/>
              <a:pathLst>
                <a:path w="754" h="478" extrusionOk="0">
                  <a:moveTo>
                    <a:pt x="433" y="1"/>
                  </a:moveTo>
                  <a:cubicBezTo>
                    <a:pt x="433" y="1"/>
                    <a:pt x="1" y="154"/>
                    <a:pt x="224" y="336"/>
                  </a:cubicBezTo>
                  <a:cubicBezTo>
                    <a:pt x="358" y="434"/>
                    <a:pt x="514" y="478"/>
                    <a:pt x="682" y="478"/>
                  </a:cubicBezTo>
                  <a:cubicBezTo>
                    <a:pt x="706" y="478"/>
                    <a:pt x="730" y="477"/>
                    <a:pt x="754" y="475"/>
                  </a:cubicBezTo>
                  <a:cubicBezTo>
                    <a:pt x="196" y="405"/>
                    <a:pt x="433" y="1"/>
                    <a:pt x="433"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1" name="Google Shape;3191;p43"/>
            <p:cNvSpPr/>
            <p:nvPr/>
          </p:nvSpPr>
          <p:spPr>
            <a:xfrm>
              <a:off x="7795882" y="4361195"/>
              <a:ext cx="253731" cy="55976"/>
            </a:xfrm>
            <a:custGeom>
              <a:avLst/>
              <a:gdLst/>
              <a:ahLst/>
              <a:cxnLst/>
              <a:rect l="l" t="t" r="r" b="b"/>
              <a:pathLst>
                <a:path w="3726" h="822" extrusionOk="0">
                  <a:moveTo>
                    <a:pt x="3725" y="1"/>
                  </a:moveTo>
                  <a:cubicBezTo>
                    <a:pt x="3655" y="56"/>
                    <a:pt x="3167" y="391"/>
                    <a:pt x="1870" y="642"/>
                  </a:cubicBezTo>
                  <a:cubicBezTo>
                    <a:pt x="1435" y="725"/>
                    <a:pt x="1092" y="753"/>
                    <a:pt x="824" y="753"/>
                  </a:cubicBezTo>
                  <a:cubicBezTo>
                    <a:pt x="232" y="753"/>
                    <a:pt x="10" y="614"/>
                    <a:pt x="1" y="614"/>
                  </a:cubicBezTo>
                  <a:lnTo>
                    <a:pt x="1" y="614"/>
                  </a:lnTo>
                  <a:cubicBezTo>
                    <a:pt x="1" y="614"/>
                    <a:pt x="130" y="822"/>
                    <a:pt x="797" y="822"/>
                  </a:cubicBezTo>
                  <a:cubicBezTo>
                    <a:pt x="1061" y="822"/>
                    <a:pt x="1410" y="789"/>
                    <a:pt x="1870" y="698"/>
                  </a:cubicBezTo>
                  <a:cubicBezTo>
                    <a:pt x="3348" y="419"/>
                    <a:pt x="3683" y="70"/>
                    <a:pt x="3725" y="1"/>
                  </a:cubicBezTo>
                  <a:close/>
                </a:path>
              </a:pathLst>
            </a:custGeom>
            <a:solidFill>
              <a:srgbClr val="EEE3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2" name="Google Shape;3192;p43"/>
            <p:cNvSpPr/>
            <p:nvPr/>
          </p:nvSpPr>
          <p:spPr>
            <a:xfrm>
              <a:off x="7762650" y="4078182"/>
              <a:ext cx="218933" cy="77904"/>
            </a:xfrm>
            <a:custGeom>
              <a:avLst/>
              <a:gdLst/>
              <a:ahLst/>
              <a:cxnLst/>
              <a:rect l="l" t="t" r="r" b="b"/>
              <a:pathLst>
                <a:path w="3215" h="1144" extrusionOk="0">
                  <a:moveTo>
                    <a:pt x="2060" y="211"/>
                  </a:moveTo>
                  <a:cubicBezTo>
                    <a:pt x="2422" y="211"/>
                    <a:pt x="2650" y="331"/>
                    <a:pt x="2316" y="642"/>
                  </a:cubicBezTo>
                  <a:cubicBezTo>
                    <a:pt x="2288" y="670"/>
                    <a:pt x="2260" y="697"/>
                    <a:pt x="2218" y="711"/>
                  </a:cubicBezTo>
                  <a:cubicBezTo>
                    <a:pt x="2107" y="837"/>
                    <a:pt x="1939" y="921"/>
                    <a:pt x="1772" y="948"/>
                  </a:cubicBezTo>
                  <a:cubicBezTo>
                    <a:pt x="1743" y="951"/>
                    <a:pt x="1715" y="952"/>
                    <a:pt x="1686" y="952"/>
                  </a:cubicBezTo>
                  <a:cubicBezTo>
                    <a:pt x="1547" y="952"/>
                    <a:pt x="1409" y="925"/>
                    <a:pt x="1270" y="879"/>
                  </a:cubicBezTo>
                  <a:lnTo>
                    <a:pt x="1186" y="851"/>
                  </a:lnTo>
                  <a:cubicBezTo>
                    <a:pt x="1033" y="781"/>
                    <a:pt x="712" y="628"/>
                    <a:pt x="1158" y="404"/>
                  </a:cubicBezTo>
                  <a:cubicBezTo>
                    <a:pt x="1399" y="287"/>
                    <a:pt x="1772" y="211"/>
                    <a:pt x="2060" y="211"/>
                  </a:cubicBezTo>
                  <a:close/>
                  <a:moveTo>
                    <a:pt x="2267" y="0"/>
                  </a:moveTo>
                  <a:cubicBezTo>
                    <a:pt x="1820" y="0"/>
                    <a:pt x="1236" y="121"/>
                    <a:pt x="865" y="307"/>
                  </a:cubicBezTo>
                  <a:cubicBezTo>
                    <a:pt x="1" y="739"/>
                    <a:pt x="1047" y="1018"/>
                    <a:pt x="1047" y="1018"/>
                  </a:cubicBezTo>
                  <a:cubicBezTo>
                    <a:pt x="1298" y="1102"/>
                    <a:pt x="1549" y="1144"/>
                    <a:pt x="1814" y="1144"/>
                  </a:cubicBezTo>
                  <a:cubicBezTo>
                    <a:pt x="2079" y="1102"/>
                    <a:pt x="2316" y="976"/>
                    <a:pt x="2497" y="781"/>
                  </a:cubicBezTo>
                  <a:cubicBezTo>
                    <a:pt x="3214" y="215"/>
                    <a:pt x="2862" y="0"/>
                    <a:pt x="22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3" name="Google Shape;3193;p43"/>
            <p:cNvSpPr/>
            <p:nvPr/>
          </p:nvSpPr>
          <p:spPr>
            <a:xfrm>
              <a:off x="7811068" y="4092686"/>
              <a:ext cx="131837" cy="43446"/>
            </a:xfrm>
            <a:custGeom>
              <a:avLst/>
              <a:gdLst/>
              <a:ahLst/>
              <a:cxnLst/>
              <a:rect l="l" t="t" r="r" b="b"/>
              <a:pathLst>
                <a:path w="1936" h="638" extrusionOk="0">
                  <a:moveTo>
                    <a:pt x="1360" y="0"/>
                  </a:moveTo>
                  <a:cubicBezTo>
                    <a:pt x="1070" y="0"/>
                    <a:pt x="691" y="80"/>
                    <a:pt x="447" y="205"/>
                  </a:cubicBezTo>
                  <a:cubicBezTo>
                    <a:pt x="1" y="415"/>
                    <a:pt x="322" y="582"/>
                    <a:pt x="475" y="638"/>
                  </a:cubicBezTo>
                  <a:cubicBezTo>
                    <a:pt x="475" y="638"/>
                    <a:pt x="503" y="345"/>
                    <a:pt x="1075" y="233"/>
                  </a:cubicBezTo>
                  <a:cubicBezTo>
                    <a:pt x="1170" y="215"/>
                    <a:pt x="1247" y="207"/>
                    <a:pt x="1311" y="207"/>
                  </a:cubicBezTo>
                  <a:cubicBezTo>
                    <a:pt x="1634" y="207"/>
                    <a:pt x="1605" y="405"/>
                    <a:pt x="1605" y="429"/>
                  </a:cubicBezTo>
                  <a:cubicBezTo>
                    <a:pt x="1936" y="121"/>
                    <a:pt x="1715" y="0"/>
                    <a:pt x="1360" y="0"/>
                  </a:cubicBezTo>
                  <a:close/>
                </a:path>
              </a:pathLst>
            </a:custGeom>
            <a:solidFill>
              <a:srgbClr val="000000">
                <a:alpha val="1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4" name="Google Shape;3194;p43"/>
            <p:cNvSpPr/>
            <p:nvPr/>
          </p:nvSpPr>
          <p:spPr>
            <a:xfrm>
              <a:off x="7805415" y="4080020"/>
              <a:ext cx="151108" cy="74022"/>
            </a:xfrm>
            <a:custGeom>
              <a:avLst/>
              <a:gdLst/>
              <a:ahLst/>
              <a:cxnLst/>
              <a:rect l="l" t="t" r="r" b="b"/>
              <a:pathLst>
                <a:path w="2219" h="1087" extrusionOk="0">
                  <a:moveTo>
                    <a:pt x="1720" y="68"/>
                  </a:moveTo>
                  <a:cubicBezTo>
                    <a:pt x="1790" y="68"/>
                    <a:pt x="1849" y="106"/>
                    <a:pt x="1897" y="154"/>
                  </a:cubicBezTo>
                  <a:cubicBezTo>
                    <a:pt x="2009" y="280"/>
                    <a:pt x="2051" y="503"/>
                    <a:pt x="1409" y="880"/>
                  </a:cubicBezTo>
                  <a:cubicBezTo>
                    <a:pt x="1409" y="880"/>
                    <a:pt x="1238" y="1009"/>
                    <a:pt x="946" y="1009"/>
                  </a:cubicBezTo>
                  <a:cubicBezTo>
                    <a:pt x="760" y="1009"/>
                    <a:pt x="524" y="956"/>
                    <a:pt x="251" y="782"/>
                  </a:cubicBezTo>
                  <a:cubicBezTo>
                    <a:pt x="140" y="712"/>
                    <a:pt x="126" y="573"/>
                    <a:pt x="196" y="475"/>
                  </a:cubicBezTo>
                  <a:cubicBezTo>
                    <a:pt x="321" y="322"/>
                    <a:pt x="670" y="112"/>
                    <a:pt x="1688" y="71"/>
                  </a:cubicBezTo>
                  <a:cubicBezTo>
                    <a:pt x="1699" y="69"/>
                    <a:pt x="1710" y="68"/>
                    <a:pt x="1720" y="68"/>
                  </a:cubicBezTo>
                  <a:close/>
                  <a:moveTo>
                    <a:pt x="1800" y="1"/>
                  </a:moveTo>
                  <a:cubicBezTo>
                    <a:pt x="642" y="57"/>
                    <a:pt x="223" y="294"/>
                    <a:pt x="84" y="489"/>
                  </a:cubicBezTo>
                  <a:cubicBezTo>
                    <a:pt x="0" y="601"/>
                    <a:pt x="28" y="754"/>
                    <a:pt x="140" y="824"/>
                  </a:cubicBezTo>
                  <a:cubicBezTo>
                    <a:pt x="455" y="1025"/>
                    <a:pt x="728" y="1086"/>
                    <a:pt x="943" y="1086"/>
                  </a:cubicBezTo>
                  <a:cubicBezTo>
                    <a:pt x="1281" y="1086"/>
                    <a:pt x="1479" y="935"/>
                    <a:pt x="1479" y="935"/>
                  </a:cubicBezTo>
                  <a:cubicBezTo>
                    <a:pt x="2218" y="517"/>
                    <a:pt x="2176" y="252"/>
                    <a:pt x="2051" y="112"/>
                  </a:cubicBezTo>
                  <a:cubicBezTo>
                    <a:pt x="1981" y="43"/>
                    <a:pt x="1897" y="1"/>
                    <a:pt x="18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5" name="Google Shape;3195;p43"/>
            <p:cNvSpPr/>
            <p:nvPr/>
          </p:nvSpPr>
          <p:spPr>
            <a:xfrm>
              <a:off x="7930783" y="4080020"/>
              <a:ext cx="53252" cy="46647"/>
            </a:xfrm>
            <a:custGeom>
              <a:avLst/>
              <a:gdLst/>
              <a:ahLst/>
              <a:cxnLst/>
              <a:rect l="l" t="t" r="r" b="b"/>
              <a:pathLst>
                <a:path w="782" h="685" extrusionOk="0">
                  <a:moveTo>
                    <a:pt x="0" y="1"/>
                  </a:moveTo>
                  <a:lnTo>
                    <a:pt x="0" y="1"/>
                  </a:lnTo>
                  <a:cubicBezTo>
                    <a:pt x="558" y="154"/>
                    <a:pt x="28" y="684"/>
                    <a:pt x="28" y="684"/>
                  </a:cubicBezTo>
                  <a:cubicBezTo>
                    <a:pt x="782" y="43"/>
                    <a:pt x="1"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6" name="Google Shape;3196;p43"/>
            <p:cNvSpPr/>
            <p:nvPr/>
          </p:nvSpPr>
          <p:spPr>
            <a:xfrm>
              <a:off x="7783556" y="4100926"/>
              <a:ext cx="41880" cy="37113"/>
            </a:xfrm>
            <a:custGeom>
              <a:avLst/>
              <a:gdLst/>
              <a:ahLst/>
              <a:cxnLst/>
              <a:rect l="l" t="t" r="r" b="b"/>
              <a:pathLst>
                <a:path w="615" h="545" extrusionOk="0">
                  <a:moveTo>
                    <a:pt x="614" y="1"/>
                  </a:moveTo>
                  <a:cubicBezTo>
                    <a:pt x="614" y="1"/>
                    <a:pt x="1" y="294"/>
                    <a:pt x="503" y="545"/>
                  </a:cubicBezTo>
                  <a:cubicBezTo>
                    <a:pt x="503" y="545"/>
                    <a:pt x="126" y="308"/>
                    <a:pt x="6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97" name="Google Shape;3197;p43"/>
            <p:cNvSpPr/>
            <p:nvPr/>
          </p:nvSpPr>
          <p:spPr>
            <a:xfrm>
              <a:off x="7840554" y="4131366"/>
              <a:ext cx="85530" cy="25741"/>
            </a:xfrm>
            <a:custGeom>
              <a:avLst/>
              <a:gdLst/>
              <a:ahLst/>
              <a:cxnLst/>
              <a:rect l="l" t="t" r="r" b="b"/>
              <a:pathLst>
                <a:path w="1256" h="378" extrusionOk="0">
                  <a:moveTo>
                    <a:pt x="1256" y="0"/>
                  </a:moveTo>
                  <a:lnTo>
                    <a:pt x="1256" y="0"/>
                  </a:lnTo>
                  <a:cubicBezTo>
                    <a:pt x="1007" y="209"/>
                    <a:pt x="694" y="319"/>
                    <a:pt x="378" y="319"/>
                  </a:cubicBezTo>
                  <a:cubicBezTo>
                    <a:pt x="251" y="319"/>
                    <a:pt x="124" y="301"/>
                    <a:pt x="0" y="265"/>
                  </a:cubicBezTo>
                  <a:lnTo>
                    <a:pt x="0" y="265"/>
                  </a:lnTo>
                  <a:cubicBezTo>
                    <a:pt x="163" y="346"/>
                    <a:pt x="316" y="378"/>
                    <a:pt x="455" y="378"/>
                  </a:cubicBezTo>
                  <a:cubicBezTo>
                    <a:pt x="937" y="378"/>
                    <a:pt x="1256" y="0"/>
                    <a:pt x="12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 name="Group 2"/>
          <p:cNvGrpSpPr/>
          <p:nvPr/>
        </p:nvGrpSpPr>
        <p:grpSpPr>
          <a:xfrm>
            <a:off x="2381422" y="1827073"/>
            <a:ext cx="4880433" cy="1533288"/>
            <a:chOff x="2381422" y="1827073"/>
            <a:chExt cx="4880433" cy="1533288"/>
          </a:xfrm>
        </p:grpSpPr>
        <p:sp>
          <p:nvSpPr>
            <p:cNvPr id="164" name="TextBox 163"/>
            <p:cNvSpPr txBox="1"/>
            <p:nvPr/>
          </p:nvSpPr>
          <p:spPr>
            <a:xfrm>
              <a:off x="2601933" y="2402061"/>
              <a:ext cx="4659922" cy="797078"/>
            </a:xfrm>
            <a:prstGeom prst="rect">
              <a:avLst/>
            </a:prstGeom>
            <a:noFill/>
          </p:spPr>
          <p:txBody>
            <a:bodyPr wrap="square">
              <a:spAutoFit/>
            </a:bodyPr>
            <a:lstStyle/>
            <a:p>
              <a:pPr>
                <a:lnSpc>
                  <a:spcPct val="120000"/>
                </a:lnSpc>
              </a:pPr>
              <a:r>
                <a:rPr lang="vi-VN" sz="2000" dirty="0">
                  <a:solidFill>
                    <a:schemeClr val="bg1"/>
                  </a:solidFill>
                </a:rPr>
                <a:t>Phân tử được tạo nên từ các nguyên tử bằng các </a:t>
              </a:r>
              <a:r>
                <a:rPr lang="vi-VN" sz="2000" b="1" dirty="0">
                  <a:solidFill>
                    <a:srgbClr val="FFC000"/>
                  </a:solidFill>
                </a:rPr>
                <a:t>liên kết hoá học. </a:t>
              </a:r>
              <a:endParaRPr lang="en-US" sz="2000" b="1" dirty="0">
                <a:solidFill>
                  <a:srgbClr val="FFC000"/>
                </a:solidFill>
              </a:endParaRPr>
            </a:p>
          </p:txBody>
        </p:sp>
        <p:grpSp>
          <p:nvGrpSpPr>
            <p:cNvPr id="2" name="Group 1"/>
            <p:cNvGrpSpPr/>
            <p:nvPr/>
          </p:nvGrpSpPr>
          <p:grpSpPr>
            <a:xfrm>
              <a:off x="2381422" y="1827073"/>
              <a:ext cx="4740437" cy="1533288"/>
              <a:chOff x="2381422" y="1827073"/>
              <a:chExt cx="4740437" cy="1533288"/>
            </a:xfrm>
          </p:grpSpPr>
          <p:sp>
            <p:nvSpPr>
              <p:cNvPr id="162" name="Rectangle 161"/>
              <p:cNvSpPr/>
              <p:nvPr/>
            </p:nvSpPr>
            <p:spPr>
              <a:xfrm>
                <a:off x="2502872" y="2074117"/>
                <a:ext cx="4618987" cy="128624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1"/>
              <a:stretch>
                <a:fillRect/>
              </a:stretch>
            </p:blipFill>
            <p:spPr>
              <a:xfrm>
                <a:off x="2381422" y="1827073"/>
                <a:ext cx="574090" cy="574090"/>
              </a:xfrm>
              <a:prstGeom prst="rect">
                <a:avLst/>
              </a:prstGeom>
            </p:spPr>
          </p:pic>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cience Subject for Elementary - 3rd Grade: Chemistry by Slidesgo">
  <a:themeElements>
    <a:clrScheme name="Simple Light">
      <a:dk1>
        <a:srgbClr val="183030"/>
      </a:dk1>
      <a:lt1>
        <a:srgbClr val="FFFFFF"/>
      </a:lt1>
      <a:dk2>
        <a:srgbClr val="292B39"/>
      </a:dk2>
      <a:lt2>
        <a:srgbClr val="9C6FE6"/>
      </a:lt2>
      <a:accent1>
        <a:srgbClr val="EEE3FF"/>
      </a:accent1>
      <a:accent2>
        <a:srgbClr val="E42B46"/>
      </a:accent2>
      <a:accent3>
        <a:srgbClr val="FFA100"/>
      </a:accent3>
      <a:accent4>
        <a:srgbClr val="00BACE"/>
      </a:accent4>
      <a:accent5>
        <a:srgbClr val="5CCD04"/>
      </a:accent5>
      <a:accent6>
        <a:srgbClr val="E3CC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0</TotalTime>
  <Words>4017</Words>
  <Application>WPS Presentation</Application>
  <PresentationFormat>On-screen Show (16:9)</PresentationFormat>
  <Paragraphs>180</Paragraphs>
  <Slides>24</Slides>
  <Notes>18</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24</vt:i4>
      </vt:variant>
    </vt:vector>
  </HeadingPairs>
  <TitlesOfParts>
    <vt:vector size="33" baseType="lpstr">
      <vt:lpstr>Arial</vt:lpstr>
      <vt:lpstr>SimSun</vt:lpstr>
      <vt:lpstr>Wingdings</vt:lpstr>
      <vt:lpstr>Arial</vt:lpstr>
      <vt:lpstr>Bebas Neue</vt:lpstr>
      <vt:lpstr>DM Sans</vt:lpstr>
      <vt:lpstr>Microsoft YaHei</vt:lpstr>
      <vt:lpstr>Arial Unicode MS</vt:lpstr>
      <vt:lpstr>Science Subject for Elementary - 3rd Grade: Chemistry by Slidesgo</vt:lpstr>
      <vt:lpstr>Quy Tắc Octet</vt:lpstr>
      <vt:lpstr>Mục tiêu</vt:lpstr>
      <vt:lpstr>PowerPoint 演示文稿</vt:lpstr>
      <vt:lpstr>PowerPoint 演示文稿</vt:lpstr>
      <vt:lpstr>01</vt:lpstr>
      <vt:lpstr>PowerPoint 演示文稿</vt:lpstr>
      <vt:lpstr>PowerPoint 演示文稿</vt:lpstr>
      <vt:lpstr>PowerPoint 演示文稿</vt:lpstr>
      <vt:lpstr>PowerPoint 演示文稿</vt:lpstr>
      <vt:lpstr>02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Quy tắc Octet (bát tử)</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Subject  for Elementary: chemistry</dc:title>
  <dc:creator>Admin</dc:creator>
  <cp:lastModifiedBy>USER</cp:lastModifiedBy>
  <cp:revision>12</cp:revision>
  <dcterms:created xsi:type="dcterms:W3CDTF">2024-06-07T08:04:01Z</dcterms:created>
  <dcterms:modified xsi:type="dcterms:W3CDTF">2024-06-07T08:04:08Z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452D5DBDD8424C8B98D1F8EC7C9E84BE_13</vt:lpwstr>
  </property>
  <property fmtid="{D5CDD505-2E9C-101B-9397-08002B2CF9AE}" pid="3" name="KSOProductBuildVer">
    <vt:lpwstr>1033-12.2.0.17119</vt:lpwstr>
  </property>
</Properties>
</file>