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1.svg" ContentType="image/svg+xml"/>
  <Override PartName="/ppt/media/image13.svg" ContentType="image/svg+xml"/>
  <Override PartName="/ppt/media/image15.svg" ContentType="image/svg+xml"/>
  <Override PartName="/ppt/media/image17.svg" ContentType="image/svg+xml"/>
  <Override PartName="/ppt/media/image19.svg" ContentType="image/svg+xml"/>
  <Override PartName="/ppt/media/image3.svg" ContentType="image/svg+xml"/>
  <Override PartName="/ppt/media/image5.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 id="2147483673" r:id="rId4"/>
    <p:sldMasterId id="2147483685" r:id="rId5"/>
    <p:sldMasterId id="2147483697" r:id="rId6"/>
    <p:sldMasterId id="2147483710" r:id="rId7"/>
  </p:sldMasterIdLst>
  <p:notesMasterIdLst>
    <p:notesMasterId r:id="rId24"/>
  </p:notesMasterIdLst>
  <p:sldIdLst>
    <p:sldId id="256" r:id="rId8"/>
    <p:sldId id="257" r:id="rId9"/>
    <p:sldId id="258" r:id="rId10"/>
    <p:sldId id="266" r:id="rId11"/>
    <p:sldId id="267" r:id="rId12"/>
    <p:sldId id="269" r:id="rId13"/>
    <p:sldId id="268" r:id="rId14"/>
    <p:sldId id="271" r:id="rId15"/>
    <p:sldId id="278" r:id="rId16"/>
    <p:sldId id="287" r:id="rId17"/>
    <p:sldId id="277" r:id="rId18"/>
    <p:sldId id="288" r:id="rId19"/>
    <p:sldId id="290" r:id="rId20"/>
    <p:sldId id="291" r:id="rId21"/>
    <p:sldId id="292" r:id="rId22"/>
    <p:sldId id="301" r:id="rId23"/>
    <p:sldId id="302" r:id="rId25"/>
    <p:sldId id="295" r:id="rId26"/>
    <p:sldId id="304" r:id="rId27"/>
    <p:sldId id="305" r:id="rId28"/>
    <p:sldId id="284" r:id="rId29"/>
    <p:sldId id="283" r:id="rId30"/>
    <p:sldId id="282" r:id="rId31"/>
    <p:sldId id="262" r:id="rId32"/>
    <p:sldId id="309" r:id="rId33"/>
    <p:sldId id="308" r:id="rId34"/>
  </p:sldIdLst>
  <p:sldSz cx="18288000" cy="10287000"/>
  <p:notesSz cx="6858000" cy="9144000"/>
  <p:embeddedFontLst>
    <p:embeddedFont>
      <p:font typeface="Lucida Sans Unicode" panose="020B0602030504020204" pitchFamily="34" charset="0"/>
      <p:regular r:id="rId38"/>
    </p:embeddedFont>
    <p:embeddedFont>
      <p:font typeface="Wingdings 3" panose="05040102010807070707" pitchFamily="18" charset="2"/>
      <p:regular r:id="rId39"/>
    </p:embeddedFont>
    <p:embeddedFont>
      <p:font typeface="Verdana" panose="020B0604030504040204" pitchFamily="34" charset="0"/>
      <p:regular r:id="rId40"/>
    </p:embeddedFont>
    <p:embeddedFont>
      <p:font typeface="Wingdings 2" panose="05020102010507070707" pitchFamily="18" charset="2"/>
      <p:regular r:id="rId41"/>
    </p:embeddedFont>
    <p:embeddedFont>
      <p:font typeface="Calibri" panose="020F0502020204030204" pitchFamily="34" charset="0"/>
      <p:regular r:id="rId42"/>
      <p:bold r:id="rId43"/>
      <p:italic r:id="rId44"/>
      <p:boldItalic r:id="rId45"/>
    </p:embeddedFont>
    <p:embeddedFont>
      <p:font typeface="Microsoft Sans Serif" panose="020B0604020202020204" pitchFamily="34" charset="0"/>
      <p:regular r:id="rId46"/>
    </p:embeddedFont>
    <p:embeddedFont>
      <p:font typeface="Segoe UI" panose="020B0502040204020203" charset="0"/>
      <p:regular r:id="rId47"/>
      <p:bold r:id="rId48"/>
      <p:italic r:id="rId49"/>
      <p:boldItalic r:id="rId50"/>
    </p:embeddedFont>
    <p:embeddedFont>
      <p:font typeface="Lucida Sans Unicode" panose="020B0602030504020204"/>
      <p:regular r:id="rId51"/>
    </p:embeddedFont>
    <p:embeddedFont>
      <p:font typeface="Calibri Light" panose="020F0302020204030204" charset="0"/>
      <p:regular r:id="rId52"/>
      <p: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E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22" autoAdjust="0"/>
  </p:normalViewPr>
  <p:slideViewPr>
    <p:cSldViewPr showGuides="1">
      <p:cViewPr varScale="1">
        <p:scale>
          <a:sx n="44" d="100"/>
          <a:sy n="44" d="100"/>
        </p:scale>
        <p:origin x="67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3" Type="http://schemas.openxmlformats.org/officeDocument/2006/relationships/font" Target="fonts/font16.fntdata"/><Relationship Id="rId52" Type="http://schemas.openxmlformats.org/officeDocument/2006/relationships/font" Target="fonts/font15.fntdata"/><Relationship Id="rId51" Type="http://schemas.openxmlformats.org/officeDocument/2006/relationships/font" Target="fonts/font14.fntdata"/><Relationship Id="rId50" Type="http://schemas.openxmlformats.org/officeDocument/2006/relationships/font" Target="fonts/font13.fntdata"/><Relationship Id="rId5" Type="http://schemas.openxmlformats.org/officeDocument/2006/relationships/slideMaster" Target="slideMasters/slideMaster4.xml"/><Relationship Id="rId49" Type="http://schemas.openxmlformats.org/officeDocument/2006/relationships/font" Target="fonts/font12.fntdata"/><Relationship Id="rId48" Type="http://schemas.openxmlformats.org/officeDocument/2006/relationships/font" Target="fonts/font11.fntdata"/><Relationship Id="rId47" Type="http://schemas.openxmlformats.org/officeDocument/2006/relationships/font" Target="fonts/font10.fntdata"/><Relationship Id="rId46" Type="http://schemas.openxmlformats.org/officeDocument/2006/relationships/font" Target="fonts/font9.fntdata"/><Relationship Id="rId45" Type="http://schemas.openxmlformats.org/officeDocument/2006/relationships/font" Target="fonts/font8.fntdata"/><Relationship Id="rId44" Type="http://schemas.openxmlformats.org/officeDocument/2006/relationships/font" Target="fonts/font7.fntdata"/><Relationship Id="rId43" Type="http://schemas.openxmlformats.org/officeDocument/2006/relationships/font" Target="fonts/font6.fntdata"/><Relationship Id="rId42" Type="http://schemas.openxmlformats.org/officeDocument/2006/relationships/font" Target="fonts/font5.fntdata"/><Relationship Id="rId41" Type="http://schemas.openxmlformats.org/officeDocument/2006/relationships/font" Target="fonts/font4.fntdata"/><Relationship Id="rId40" Type="http://schemas.openxmlformats.org/officeDocument/2006/relationships/font" Target="fonts/font3.fntdata"/><Relationship Id="rId4" Type="http://schemas.openxmlformats.org/officeDocument/2006/relationships/slideMaster" Target="slideMasters/slideMaster3.xml"/><Relationship Id="rId39" Type="http://schemas.openxmlformats.org/officeDocument/2006/relationships/font" Target="fonts/font2.fntdata"/><Relationship Id="rId38" Type="http://schemas.openxmlformats.org/officeDocument/2006/relationships/font" Target="fonts/font1.fntdata"/><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notesMaster" Target="notesMasters/notesMaster1.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C853E-FA9B-448C-A946-F12E795BA811}" type="datetimeFigureOut">
              <a:rPr lang="vi-VN" smtClean="0"/>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43E05-8CAE-41FB-8782-278FE85A9148}" type="slidenum">
              <a:rPr lang="vi-VN" smtClean="0"/>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4"/>
            <a:ext cx="13716000" cy="3581400"/>
          </a:xfrm>
        </p:spPr>
        <p:txBody>
          <a:bodyPr anchor="b"/>
          <a:lstStyle>
            <a:lvl1pPr algn="ctr">
              <a:defRPr sz="9000"/>
            </a:lvl1pPr>
          </a:lstStyle>
          <a:p>
            <a:r>
              <a:rPr lang="en-US"/>
              <a:t>Click to edit Master title style</a:t>
            </a:r>
            <a:endParaRPr lang="en-US"/>
          </a:p>
        </p:txBody>
      </p:sp>
      <p:sp>
        <p:nvSpPr>
          <p:cNvPr id="3" name="Subtitle 2"/>
          <p:cNvSpPr>
            <a:spLocks noGrp="1"/>
          </p:cNvSpPr>
          <p:nvPr>
            <p:ph type="subTitle" idx="1"/>
          </p:nvPr>
        </p:nvSpPr>
        <p:spPr>
          <a:xfrm>
            <a:off x="2286000" y="5403056"/>
            <a:ext cx="13716000" cy="2483644"/>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27ADC049-23CA-4383-8639-78B053E7287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25A8A-3C7F-4DEC-88AF-F9C3D7C51B78}" type="slidenum">
              <a:rPr lang="en-US" smtClean="0"/>
            </a:fld>
            <a:endParaRPr 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fld id="{08CDFBCC-F5F8-44EF-9342-713052E0C0A4}" type="slidenum">
              <a:rPr lang="en-US" altLang="en-US" smtClean="0">
                <a:solidFill>
                  <a:prstClr val="black"/>
                </a:solidFill>
              </a:rPr>
            </a:fld>
            <a:endParaRPr lang="en-US" altLang="en-US">
              <a:solidFill>
                <a:prstClr val="black"/>
              </a:solidFill>
            </a:endParaRPr>
          </a:p>
        </p:txBody>
      </p:sp>
    </p:spTree>
  </p:cSld>
  <p:clrMapOvr>
    <a:masterClrMapping/>
  </p:clrMapOvr>
  <p:transition>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6" y="2564609"/>
            <a:ext cx="15773400" cy="4279106"/>
          </a:xfrm>
        </p:spPr>
        <p:txBody>
          <a:bodyPr anchor="b"/>
          <a:lstStyle>
            <a:lvl1pPr>
              <a:defRPr sz="9000"/>
            </a:lvl1pPr>
          </a:lstStyle>
          <a:p>
            <a:r>
              <a:rPr lang="en-US"/>
              <a:t>Click to edit Master title style</a:t>
            </a:r>
            <a:endParaRPr lang="en-US"/>
          </a:p>
        </p:txBody>
      </p:sp>
      <p:sp>
        <p:nvSpPr>
          <p:cNvPr id="3" name="Text Placeholder 2"/>
          <p:cNvSpPr>
            <a:spLocks noGrp="1"/>
          </p:cNvSpPr>
          <p:nvPr>
            <p:ph type="body" idx="1"/>
          </p:nvPr>
        </p:nvSpPr>
        <p:spPr>
          <a:xfrm>
            <a:off x="1247776" y="6884196"/>
            <a:ext cx="15773400" cy="2250280"/>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7ADC049-23CA-4383-8639-78B053E7287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25A8A-3C7F-4DEC-88AF-F9C3D7C51B78}" type="slidenum">
              <a:rPr lang="en-US" smtClean="0"/>
            </a:fld>
            <a:endParaRPr 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1257300" y="2738438"/>
            <a:ext cx="7772400" cy="652700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9258300" y="2738438"/>
            <a:ext cx="7772400" cy="652700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27ADC049-23CA-4383-8639-78B053E7287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25A8A-3C7F-4DEC-88AF-F9C3D7C51B78}" type="slidenum">
              <a:rPr lang="en-US" smtClean="0"/>
            </a:fld>
            <a:endParaRPr 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4"/>
          </a:xfrm>
        </p:spPr>
        <p:txBody>
          <a:bodyPr/>
          <a:lstStyle/>
          <a:p>
            <a:r>
              <a:rPr lang="en-US"/>
              <a:t>Click to edit Master title style</a:t>
            </a:r>
            <a:endParaRPr lang="en-US"/>
          </a:p>
        </p:txBody>
      </p:sp>
      <p:sp>
        <p:nvSpPr>
          <p:cNvPr id="3" name="Text Placeholder 2"/>
          <p:cNvSpPr>
            <a:spLocks noGrp="1"/>
          </p:cNvSpPr>
          <p:nvPr>
            <p:ph type="body" idx="1"/>
          </p:nvPr>
        </p:nvSpPr>
        <p:spPr>
          <a:xfrm>
            <a:off x="1259684" y="2521744"/>
            <a:ext cx="773668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endParaRPr lang="en-US"/>
          </a:p>
        </p:txBody>
      </p:sp>
      <p:sp>
        <p:nvSpPr>
          <p:cNvPr id="4" name="Content Placeholder 3"/>
          <p:cNvSpPr>
            <a:spLocks noGrp="1"/>
          </p:cNvSpPr>
          <p:nvPr>
            <p:ph sz="half" idx="2"/>
          </p:nvPr>
        </p:nvSpPr>
        <p:spPr>
          <a:xfrm>
            <a:off x="1259684" y="3757613"/>
            <a:ext cx="7736680" cy="552688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9258301" y="2521744"/>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endParaRPr lang="en-US"/>
          </a:p>
        </p:txBody>
      </p:sp>
      <p:sp>
        <p:nvSpPr>
          <p:cNvPr id="6" name="Content Placeholder 5"/>
          <p:cNvSpPr>
            <a:spLocks noGrp="1"/>
          </p:cNvSpPr>
          <p:nvPr>
            <p:ph sz="quarter" idx="4"/>
          </p:nvPr>
        </p:nvSpPr>
        <p:spPr>
          <a:xfrm>
            <a:off x="9258301" y="3757613"/>
            <a:ext cx="7774782" cy="552688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27ADC049-23CA-4383-8639-78B053E7287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125A8A-3C7F-4DEC-88AF-F9C3D7C51B78}" type="slidenum">
              <a:rPr lang="en-US" smtClean="0"/>
            </a:fld>
            <a:endParaRPr 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27ADC049-23CA-4383-8639-78B053E7287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125A8A-3C7F-4DEC-88AF-F9C3D7C51B78}" type="slidenum">
              <a:rPr lang="en-US" smtClean="0"/>
            </a:fld>
            <a:endParaRPr 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DC049-23CA-4383-8639-78B053E7287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125A8A-3C7F-4DEC-88AF-F9C3D7C51B78}"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685800"/>
            <a:ext cx="5898356" cy="2400300"/>
          </a:xfrm>
        </p:spPr>
        <p:txBody>
          <a:bodyPr anchor="b"/>
          <a:lstStyle>
            <a:lvl1pPr>
              <a:defRPr sz="4800"/>
            </a:lvl1pPr>
          </a:lstStyle>
          <a:p>
            <a:r>
              <a:rPr lang="en-US"/>
              <a:t>Click to edit Master title style</a:t>
            </a:r>
            <a:endParaRPr lang="en-US"/>
          </a:p>
        </p:txBody>
      </p:sp>
      <p:sp>
        <p:nvSpPr>
          <p:cNvPr id="3" name="Content Placeholder 2"/>
          <p:cNvSpPr>
            <a:spLocks noGrp="1"/>
          </p:cNvSpPr>
          <p:nvPr>
            <p:ph idx="1"/>
          </p:nvPr>
        </p:nvSpPr>
        <p:spPr>
          <a:xfrm>
            <a:off x="7774782" y="1481139"/>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259682"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7ADC049-23CA-4383-8639-78B053E7287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25A8A-3C7F-4DEC-88AF-F9C3D7C51B78}"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685800"/>
            <a:ext cx="5898356" cy="2400300"/>
          </a:xfrm>
        </p:spPr>
        <p:txBody>
          <a:bodyPr anchor="b"/>
          <a:lstStyle>
            <a:lvl1pPr>
              <a:defRPr sz="4800"/>
            </a:lvl1pPr>
          </a:lstStyle>
          <a:p>
            <a:r>
              <a:rPr lang="en-US"/>
              <a:t>Click to edit Master title style</a:t>
            </a:r>
            <a:endParaRPr lang="en-US"/>
          </a:p>
        </p:txBody>
      </p:sp>
      <p:sp>
        <p:nvSpPr>
          <p:cNvPr id="3" name="Picture Placeholder 2"/>
          <p:cNvSpPr>
            <a:spLocks noGrp="1"/>
          </p:cNvSpPr>
          <p:nvPr>
            <p:ph type="pic" idx="1"/>
          </p:nvPr>
        </p:nvSpPr>
        <p:spPr>
          <a:xfrm>
            <a:off x="7774782" y="1481139"/>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2"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7ADC049-23CA-4383-8639-78B053E7287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25A8A-3C7F-4DEC-88AF-F9C3D7C51B78}" type="slidenum">
              <a:rPr lang="en-US" smtClean="0"/>
            </a:fld>
            <a:endParaRPr 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7ADC049-23CA-4383-8639-78B053E7287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25A8A-3C7F-4DEC-88AF-F9C3D7C51B78}" type="slidenum">
              <a:rPr lang="en-US" smtClean="0"/>
            </a:fld>
            <a:endParaRPr lang="en-US"/>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1" y="547689"/>
            <a:ext cx="3943350" cy="871775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257301" y="547689"/>
            <a:ext cx="11601450" cy="871775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7ADC049-23CA-4383-8639-78B053E7287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25A8A-3C7F-4DEC-88AF-F9C3D7C51B78}" type="slidenum">
              <a:rPr lang="en-US" smtClean="0"/>
            </a:fld>
            <a:endParaRPr lang="en-US"/>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10275962" y="5468286"/>
            <a:ext cx="6765000" cy="1007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dk2"/>
                </a:solidFill>
              </a:defRPr>
            </a:lvl1pPr>
            <a:lvl2pPr lvl="1" algn="r" rtl="0">
              <a:spcBef>
                <a:spcPts val="0"/>
              </a:spcBef>
              <a:spcAft>
                <a:spcPts val="0"/>
              </a:spcAft>
              <a:buNone/>
              <a:defRPr>
                <a:solidFill>
                  <a:schemeClr val="dk2"/>
                </a:solidFill>
              </a:defRPr>
            </a:lvl2pPr>
            <a:lvl3pPr lvl="2" algn="r" rtl="0">
              <a:spcBef>
                <a:spcPts val="0"/>
              </a:spcBef>
              <a:spcAft>
                <a:spcPts val="0"/>
              </a:spcAft>
              <a:buNone/>
              <a:defRPr>
                <a:solidFill>
                  <a:schemeClr val="dk2"/>
                </a:solidFill>
              </a:defRPr>
            </a:lvl3pPr>
            <a:lvl4pPr lvl="3" algn="r" rtl="0">
              <a:spcBef>
                <a:spcPts val="0"/>
              </a:spcBef>
              <a:spcAft>
                <a:spcPts val="0"/>
              </a:spcAft>
              <a:buNone/>
              <a:defRPr>
                <a:solidFill>
                  <a:schemeClr val="dk2"/>
                </a:solidFill>
              </a:defRPr>
            </a:lvl4pPr>
            <a:lvl5pPr lvl="4" algn="r" rtl="0">
              <a:spcBef>
                <a:spcPts val="0"/>
              </a:spcBef>
              <a:spcAft>
                <a:spcPts val="0"/>
              </a:spcAft>
              <a:buNone/>
              <a:defRPr>
                <a:solidFill>
                  <a:schemeClr val="dk2"/>
                </a:solidFill>
              </a:defRPr>
            </a:lvl5pPr>
            <a:lvl6pPr lvl="5" algn="r" rtl="0">
              <a:spcBef>
                <a:spcPts val="0"/>
              </a:spcBef>
              <a:spcAft>
                <a:spcPts val="0"/>
              </a:spcAft>
              <a:buNone/>
              <a:defRPr>
                <a:solidFill>
                  <a:schemeClr val="dk2"/>
                </a:solidFill>
              </a:defRPr>
            </a:lvl6pPr>
            <a:lvl7pPr lvl="6" algn="r" rtl="0">
              <a:spcBef>
                <a:spcPts val="0"/>
              </a:spcBef>
              <a:spcAft>
                <a:spcPts val="0"/>
              </a:spcAft>
              <a:buNone/>
              <a:defRPr>
                <a:solidFill>
                  <a:schemeClr val="dk2"/>
                </a:solidFill>
              </a:defRPr>
            </a:lvl7pPr>
            <a:lvl8pPr lvl="7" algn="r" rtl="0">
              <a:spcBef>
                <a:spcPts val="0"/>
              </a:spcBef>
              <a:spcAft>
                <a:spcPts val="0"/>
              </a:spcAft>
              <a:buNone/>
              <a:defRPr>
                <a:solidFill>
                  <a:schemeClr val="dk2"/>
                </a:solidFill>
              </a:defRPr>
            </a:lvl8pPr>
            <a:lvl9pPr lvl="8" algn="r" rtl="0">
              <a:spcBef>
                <a:spcPts val="0"/>
              </a:spcBef>
              <a:spcAft>
                <a:spcPts val="0"/>
              </a:spcAft>
              <a:buNone/>
              <a:defRPr>
                <a:solidFill>
                  <a:schemeClr val="dk2"/>
                </a:solidFill>
              </a:defRPr>
            </a:lvl9pPr>
          </a:lstStyle>
          <a:p/>
        </p:txBody>
      </p:sp>
      <p:sp>
        <p:nvSpPr>
          <p:cNvPr id="196" name="Google Shape;196;p15"/>
          <p:cNvSpPr txBox="1">
            <a:spLocks noGrp="1"/>
          </p:cNvSpPr>
          <p:nvPr>
            <p:ph type="subTitle" idx="1"/>
          </p:nvPr>
        </p:nvSpPr>
        <p:spPr>
          <a:xfrm>
            <a:off x="5918650" y="2484136"/>
            <a:ext cx="11581800" cy="3068400"/>
          </a:xfrm>
          <a:prstGeom prst="rect">
            <a:avLst/>
          </a:prstGeom>
          <a:noFill/>
        </p:spPr>
        <p:txBody>
          <a:bodyPr spcFirstLastPara="1" wrap="square" lIns="91425" tIns="91425" rIns="91425" bIns="91425" anchor="ctr" anchorCtr="0">
            <a:noAutofit/>
          </a:bodyPr>
          <a:lstStyle>
            <a:lvl1pPr marR="457200" lvl="0" algn="r" rtl="0">
              <a:lnSpc>
                <a:spcPct val="100000"/>
              </a:lnSpc>
              <a:spcBef>
                <a:spcPts val="2000"/>
              </a:spcBef>
              <a:spcAft>
                <a:spcPts val="0"/>
              </a:spcAft>
              <a:buClr>
                <a:schemeClr val="dk1"/>
              </a:buClr>
              <a:buSzPts val="1400"/>
              <a:buNone/>
              <a:defRPr sz="5000">
                <a:solidFill>
                  <a:schemeClr val="lt2"/>
                </a:solidFill>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9"/>
            <a:ext cx="15544800" cy="2205038"/>
          </a:xfrm>
        </p:spPr>
        <p:txBody>
          <a:bodyPr/>
          <a:lstStyle/>
          <a:p>
            <a:r>
              <a:rPr lang="en-US"/>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2"/>
          </a:xfrm>
        </p:spPr>
        <p:txBody>
          <a:bodyPr anchor="t"/>
          <a:lstStyle>
            <a:lvl1pPr algn="l">
              <a:defRPr sz="8000" b="1" cap="all"/>
            </a:lvl1pPr>
          </a:lstStyle>
          <a:p>
            <a:r>
              <a:rPr lang="en-US"/>
              <a:t>Click to edit Master title style</a:t>
            </a:r>
            <a:endParaRPr lang="en-US"/>
          </a:p>
        </p:txBody>
      </p:sp>
      <p:sp>
        <p:nvSpPr>
          <p:cNvPr id="3" name="Text Placeholder 2"/>
          <p:cNvSpPr>
            <a:spLocks noGrp="1"/>
          </p:cNvSpPr>
          <p:nvPr>
            <p:ph type="body" idx="1"/>
          </p:nvPr>
        </p:nvSpPr>
        <p:spPr>
          <a:xfrm>
            <a:off x="1444626" y="4360070"/>
            <a:ext cx="15544800" cy="2250280"/>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914400" y="1800226"/>
            <a:ext cx="8077200" cy="5091112"/>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9296400" y="1800226"/>
            <a:ext cx="8077200" cy="5091112"/>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67CAB675-0451-46BA-B838-2996E7357EA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8"/>
            <a:ext cx="16459200" cy="17145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914400" y="2302670"/>
            <a:ext cx="8080376"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endParaRPr lang="en-US"/>
          </a:p>
        </p:txBody>
      </p:sp>
      <p:sp>
        <p:nvSpPr>
          <p:cNvPr id="4" name="Content Placeholder 3"/>
          <p:cNvSpPr>
            <a:spLocks noGrp="1"/>
          </p:cNvSpPr>
          <p:nvPr>
            <p:ph sz="half" idx="2"/>
          </p:nvPr>
        </p:nvSpPr>
        <p:spPr>
          <a:xfrm>
            <a:off x="914400" y="3262312"/>
            <a:ext cx="8080376"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9290053" y="2302670"/>
            <a:ext cx="8083550"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endParaRPr lang="en-US"/>
          </a:p>
        </p:txBody>
      </p:sp>
      <p:sp>
        <p:nvSpPr>
          <p:cNvPr id="6" name="Content Placeholder 5"/>
          <p:cNvSpPr>
            <a:spLocks noGrp="1"/>
          </p:cNvSpPr>
          <p:nvPr>
            <p:ph sz="quarter" idx="4"/>
          </p:nvPr>
        </p:nvSpPr>
        <p:spPr>
          <a:xfrm>
            <a:off x="9290053" y="3262312"/>
            <a:ext cx="8083550"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7CAB675-0451-46BA-B838-2996E7357EA3}"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64AD2-069D-416A-AF7A-E600FA375D8A}"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67CAB675-0451-46BA-B838-2996E7357EA3}"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64AD2-069D-416A-AF7A-E600FA375D8A}"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64AD2-069D-416A-AF7A-E600FA375D8A}"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6"/>
          </a:xfrm>
        </p:spPr>
        <p:txBody>
          <a:bodyPr anchor="b"/>
          <a:lstStyle>
            <a:lvl1pPr algn="l">
              <a:defRPr sz="4000" b="1"/>
            </a:lvl1pPr>
          </a:lstStyle>
          <a:p>
            <a:r>
              <a:rPr lang="en-US"/>
              <a:t>Click to edit Master title style</a:t>
            </a:r>
            <a:endParaRPr lang="en-US"/>
          </a:p>
        </p:txBody>
      </p:sp>
      <p:sp>
        <p:nvSpPr>
          <p:cNvPr id="3" name="Content Placeholder 2"/>
          <p:cNvSpPr>
            <a:spLocks noGrp="1"/>
          </p:cNvSpPr>
          <p:nvPr>
            <p:ph idx="1"/>
          </p:nvPr>
        </p:nvSpPr>
        <p:spPr>
          <a:xfrm>
            <a:off x="7150100" y="409577"/>
            <a:ext cx="10223500" cy="877967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914403" y="2152653"/>
            <a:ext cx="6016626" cy="70365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7CAB675-0451-46BA-B838-2996E7357EA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8"/>
          </a:xfrm>
        </p:spPr>
        <p:txBody>
          <a:bodyPr anchor="b"/>
          <a:lstStyle>
            <a:lvl1pPr algn="l">
              <a:defRPr sz="4000" b="1"/>
            </a:lvl1pPr>
          </a:lstStyle>
          <a:p>
            <a:r>
              <a:rPr lang="en-US"/>
              <a:t>Click to edit Master title style</a:t>
            </a:r>
            <a:endParaRPr lang="en-US"/>
          </a:p>
        </p:txBody>
      </p:sp>
      <p:sp>
        <p:nvSpPr>
          <p:cNvPr id="3" name="Picture Placeholder 2"/>
          <p:cNvSpPr>
            <a:spLocks noGrp="1"/>
          </p:cNvSpPr>
          <p:nvPr>
            <p:ph type="pic" idx="1"/>
          </p:nvPr>
        </p:nvSpPr>
        <p:spPr>
          <a:xfrm>
            <a:off x="3584576" y="919162"/>
            <a:ext cx="10972800" cy="61722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3584576" y="8051007"/>
            <a:ext cx="10972800" cy="12072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7CAB675-0451-46BA-B838-2996E7357EA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09562"/>
            <a:ext cx="4114800" cy="6581776"/>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914400" y="309562"/>
            <a:ext cx="12039600" cy="6581776"/>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4" name="Right Triangle 3"/>
          <p:cNvSpPr/>
          <p:nvPr/>
        </p:nvSpPr>
        <p:spPr>
          <a:xfrm>
            <a:off x="0" y="6996112"/>
            <a:ext cx="1830070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grpSp>
        <p:nvGrpSpPr>
          <p:cNvPr id="5" name="Group 15"/>
          <p:cNvGrpSpPr/>
          <p:nvPr/>
        </p:nvGrpSpPr>
        <p:grpSpPr bwMode="auto">
          <a:xfrm>
            <a:off x="-6349" y="7429501"/>
            <a:ext cx="18294350" cy="2867026"/>
            <a:chOff x="-3765" y="4832896"/>
            <a:chExt cx="9147765" cy="2032192"/>
          </a:xfrm>
        </p:grpSpPr>
        <p:sp>
          <p:nvSpPr>
            <p:cNvPr id="6" name="Freeform 5"/>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700">
                <a:solidFill>
                  <a:prstClr val="black"/>
                </a:solidFill>
                <a:latin typeface="Arial" panose="020B0604020202020204" pitchFamily="34" charset="0"/>
              </a:endParaRPr>
            </a:p>
          </p:txBody>
        </p:sp>
        <p:sp>
          <p:nvSpPr>
            <p:cNvPr id="7" name="Freeform 6"/>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700">
                <a:solidFill>
                  <a:prstClr val="black"/>
                </a:solidFill>
                <a:latin typeface="Arial" panose="020B0604020202020204" pitchFamily="34" charset="0"/>
              </a:endParaRPr>
            </a:p>
          </p:txBody>
        </p:sp>
        <p:sp>
          <p:nvSpPr>
            <p:cNvPr id="8" name="Freeform 7"/>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1371600" y="2628903"/>
            <a:ext cx="15544800" cy="2744642"/>
          </a:xfrm>
        </p:spPr>
        <p:txBody>
          <a:bodyPr anchor="b"/>
          <a:lstStyle>
            <a:lvl1pPr algn="r">
              <a:defRPr sz="7200" b="1">
                <a:solidFill>
                  <a:schemeClr val="tx2"/>
                </a:solidFill>
                <a:effectLst>
                  <a:outerShdw blurRad="31750" dist="25400" dir="5400000" algn="tl" rotWithShape="0">
                    <a:srgbClr val="000000">
                      <a:alpha val="25000"/>
                    </a:srgbClr>
                  </a:outerShdw>
                </a:effectLst>
              </a:defRPr>
            </a:lvl1pPr>
          </a:lstStyle>
          <a:p>
            <a:r>
              <a:rPr lang="en-US"/>
              <a:t>Click to edit Master title style</a:t>
            </a:r>
            <a:endParaRPr lang="en-US"/>
          </a:p>
        </p:txBody>
      </p:sp>
      <p:sp>
        <p:nvSpPr>
          <p:cNvPr id="17" name="Subtitle 16"/>
          <p:cNvSpPr>
            <a:spLocks noGrp="1"/>
          </p:cNvSpPr>
          <p:nvPr>
            <p:ph type="subTitle" idx="1"/>
          </p:nvPr>
        </p:nvSpPr>
        <p:spPr>
          <a:xfrm>
            <a:off x="1371600" y="5417410"/>
            <a:ext cx="15544800" cy="1799556"/>
          </a:xfrm>
        </p:spPr>
        <p:txBody>
          <a:bodyPr lIns="45720" rIns="45720"/>
          <a:lstStyle>
            <a:lvl1pPr marL="0" marR="95885" indent="0" algn="r">
              <a:buNone/>
              <a:defRPr>
                <a:solidFill>
                  <a:schemeClr val="tx2"/>
                </a:solidFill>
              </a:defRPr>
            </a:lvl1pPr>
            <a:lvl2pPr marL="685800" indent="0" algn="ctr">
              <a:buNone/>
            </a:lvl2pPr>
            <a:lvl3pPr marL="1371600" indent="0" algn="ctr">
              <a:buNone/>
            </a:lvl3pPr>
            <a:lvl4pPr marL="2057400" indent="0" algn="ctr">
              <a:buNone/>
            </a:lvl4pPr>
            <a:lvl5pPr marL="2743200" indent="0" algn="ctr">
              <a:buNone/>
            </a:lvl5pPr>
            <a:lvl6pPr marL="3429000" indent="0" algn="ctr">
              <a:buNone/>
            </a:lvl6pPr>
            <a:lvl7pPr marL="4114800" indent="0" algn="ctr">
              <a:buNone/>
            </a:lvl7pPr>
            <a:lvl8pPr marL="4800600" indent="0" algn="ctr">
              <a:buNone/>
            </a:lvl8pPr>
            <a:lvl9pPr marL="5486400" indent="0" algn="ctr">
              <a:buNone/>
            </a:lvl9pPr>
          </a:lstStyle>
          <a:p>
            <a:r>
              <a:rPr lang="en-US"/>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2BBF6D67-1905-4DA9-BC65-8A5FC820AB93}" type="slidenum">
              <a:rPr lang="en-US" altLang="en-US"/>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Title 6"/>
          <p:cNvSpPr>
            <a:spLocks noGrp="1"/>
          </p:cNvSpPr>
          <p:nvPr>
            <p:ph type="title"/>
          </p:nvPr>
        </p:nvSpPr>
        <p:spPr/>
        <p:txBody>
          <a:bodyPr rtlCol="0"/>
          <a:lstStyle/>
          <a:p>
            <a:r>
              <a:rPr lang="en-US" dirty="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08CDFBCC-F5F8-44EF-9342-713052E0C0A4}" type="slidenum">
              <a:rPr lang="en-US" altLang="en-US">
                <a:solidFill>
                  <a:prstClr val="black"/>
                </a:solidFill>
              </a:rPr>
            </a:fld>
            <a:endParaRPr lang="en-US" altLang="en-US">
              <a:solidFill>
                <a:prstClr val="black"/>
              </a:solidFill>
            </a:endParaRPr>
          </a:p>
        </p:txBody>
      </p:sp>
    </p:spTree>
  </p:cSld>
  <p:clrMapOvr>
    <a:masterClrMapping/>
  </p:clrMapOvr>
  <p:transition>
    <p:pull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7273926" y="4507708"/>
            <a:ext cx="365124" cy="3429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700">
              <a:solidFill>
                <a:prstClr val="white"/>
              </a:solidFill>
            </a:endParaRPr>
          </a:p>
        </p:txBody>
      </p:sp>
      <p:sp>
        <p:nvSpPr>
          <p:cNvPr id="5" name="Chevron 4"/>
          <p:cNvSpPr/>
          <p:nvPr/>
        </p:nvSpPr>
        <p:spPr>
          <a:xfrm>
            <a:off x="6899276" y="4507708"/>
            <a:ext cx="368300" cy="3429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700">
              <a:solidFill>
                <a:prstClr val="white"/>
              </a:solidFill>
            </a:endParaRPr>
          </a:p>
        </p:txBody>
      </p:sp>
      <p:sp>
        <p:nvSpPr>
          <p:cNvPr id="2" name="Title 1"/>
          <p:cNvSpPr>
            <a:spLocks noGrp="1"/>
          </p:cNvSpPr>
          <p:nvPr>
            <p:ph type="title"/>
          </p:nvPr>
        </p:nvSpPr>
        <p:spPr>
          <a:xfrm>
            <a:off x="1444752" y="1589568"/>
            <a:ext cx="15544800" cy="2743200"/>
          </a:xfrm>
        </p:spPr>
        <p:txBody>
          <a:bodyPr anchor="b"/>
          <a:lstStyle>
            <a:lvl1pPr algn="r">
              <a:buNone/>
              <a:defRPr sz="7200" b="1" cap="none" baseline="0">
                <a:effectLst>
                  <a:outerShdw blurRad="31750" dist="25400" dir="5400000" algn="tl" rotWithShape="0">
                    <a:srgbClr val="000000">
                      <a:alpha val="25000"/>
                    </a:srgbClr>
                  </a:outerShdw>
                </a:effectLst>
              </a:defRPr>
            </a:lvl1pPr>
          </a:lstStyle>
          <a:p>
            <a:r>
              <a:rPr lang="en-US"/>
              <a:t>Click to edit Master title style</a:t>
            </a:r>
            <a:endParaRPr lang="en-US"/>
          </a:p>
        </p:txBody>
      </p:sp>
      <p:sp>
        <p:nvSpPr>
          <p:cNvPr id="3" name="Text Placeholder 2"/>
          <p:cNvSpPr>
            <a:spLocks noGrp="1"/>
          </p:cNvSpPr>
          <p:nvPr>
            <p:ph type="body" idx="1"/>
          </p:nvPr>
        </p:nvSpPr>
        <p:spPr>
          <a:xfrm>
            <a:off x="7845426" y="4397568"/>
            <a:ext cx="9144000" cy="2182332"/>
          </a:xfrm>
        </p:spPr>
        <p:txBody>
          <a:bodyPr/>
          <a:lstStyle>
            <a:lvl1pPr marL="0" indent="0" algn="l">
              <a:buNone/>
              <a:defRPr sz="3450">
                <a:solidFill>
                  <a:schemeClr val="tx1"/>
                </a:solidFill>
              </a:defRPr>
            </a:lvl1pPr>
            <a:lvl2pPr>
              <a:buNone/>
              <a:defRPr sz="2700">
                <a:solidFill>
                  <a:schemeClr val="tx1">
                    <a:tint val="75000"/>
                  </a:schemeClr>
                </a:solidFill>
              </a:defRPr>
            </a:lvl2pPr>
            <a:lvl3pPr>
              <a:buNone/>
              <a:defRPr sz="2400">
                <a:solidFill>
                  <a:schemeClr val="tx1">
                    <a:tint val="75000"/>
                  </a:schemeClr>
                </a:solidFill>
              </a:defRPr>
            </a:lvl3pPr>
            <a:lvl4pPr>
              <a:buNone/>
              <a:defRPr sz="2100">
                <a:solidFill>
                  <a:schemeClr val="tx1">
                    <a:tint val="75000"/>
                  </a:schemeClr>
                </a:solidFill>
              </a:defRPr>
            </a:lvl4pPr>
            <a:lvl5pPr>
              <a:buNone/>
              <a:defRPr sz="2100">
                <a:solidFill>
                  <a:schemeClr val="tx1">
                    <a:tint val="75000"/>
                  </a:schemeClr>
                </a:solidFill>
              </a:defRPr>
            </a:lvl5pPr>
          </a:lstStyle>
          <a:p>
            <a:pPr lvl="0"/>
            <a:r>
              <a:rPr lang="en-US"/>
              <a:t>Click to edit Master text styles</a:t>
            </a:r>
            <a:endParaRPr lang="en-US"/>
          </a:p>
        </p:txBody>
      </p:sp>
      <p:sp>
        <p:nvSpPr>
          <p:cNvPr id="6"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lstStyle>
          <a:p>
            <a:fld id="{782C3C8C-148C-4D34-B8FD-7A0956132299}" type="slidenum">
              <a:rPr lang="en-US" altLang="en-US">
                <a:solidFill>
                  <a:prstClr val="white"/>
                </a:solidFill>
              </a:rPr>
            </a:fld>
            <a:endParaRPr lang="en-US" alt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21994"/>
            <a:ext cx="8077200" cy="6788944"/>
          </a:xfrm>
        </p:spPr>
        <p:txBody>
          <a:bodyPr/>
          <a:lstStyle>
            <a:lvl1pPr>
              <a:defRPr sz="4200"/>
            </a:lvl1pPr>
            <a:lvl2pPr>
              <a:defRPr sz="3600"/>
            </a:lvl2pPr>
            <a:lvl3pPr>
              <a:defRPr sz="3000"/>
            </a:lvl3pPr>
            <a:lvl4pPr>
              <a:defRPr sz="2700"/>
            </a:lvl4pPr>
            <a:lvl5pPr>
              <a:defRPr sz="27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9296400" y="2221994"/>
            <a:ext cx="8077200" cy="6788944"/>
          </a:xfrm>
        </p:spPr>
        <p:txBody>
          <a:bodyPr/>
          <a:lstStyle>
            <a:lvl1pPr>
              <a:defRPr sz="4200"/>
            </a:lvl1pPr>
            <a:lvl2pPr>
              <a:defRPr sz="3600"/>
            </a:lvl2pPr>
            <a:lvl3pPr>
              <a:defRPr sz="3000"/>
            </a:lvl3pPr>
            <a:lvl4pPr>
              <a:defRPr sz="2700"/>
            </a:lvl4pPr>
            <a:lvl5pPr>
              <a:defRPr sz="27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8" name="Title 7"/>
          <p:cNvSpPr>
            <a:spLocks noGrp="1"/>
          </p:cNvSpPr>
          <p:nvPr>
            <p:ph type="title"/>
          </p:nvPr>
        </p:nvSpPr>
        <p:spPr/>
        <p:txBody>
          <a:bodyPr rtlCol="0"/>
          <a:lstStyle/>
          <a:p>
            <a:r>
              <a:rPr lang="en-US"/>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E1E56DC7-7EBC-4076-9542-25336EF04199}" type="slidenum">
              <a:rPr lang="en-US" altLang="en-US">
                <a:solidFill>
                  <a:prstClr val="white"/>
                </a:solidFill>
              </a:rPr>
            </a:fld>
            <a:endParaRPr lang="en-US" alt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showMasterSp="0">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09576"/>
            <a:ext cx="16459200" cy="17145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914400" y="8115300"/>
            <a:ext cx="8080376" cy="1143000"/>
          </a:xfrm>
          <a:solidFill>
            <a:schemeClr val="accent1"/>
          </a:solidFill>
          <a:ln w="9652">
            <a:solidFill>
              <a:schemeClr val="accent1"/>
            </a:solidFill>
            <a:miter lim="800000"/>
          </a:ln>
        </p:spPr>
        <p:txBody>
          <a:bodyPr lIns="182880" anchor="ctr"/>
          <a:lstStyle>
            <a:lvl1pPr marL="0" indent="0">
              <a:buNone/>
              <a:defRPr sz="3600" b="0">
                <a:solidFill>
                  <a:schemeClr val="bg1"/>
                </a:solidFill>
              </a:defRPr>
            </a:lvl1pPr>
            <a:lvl2pPr>
              <a:buNone/>
              <a:defRPr sz="3000" b="1"/>
            </a:lvl2pPr>
            <a:lvl3pPr>
              <a:buNone/>
              <a:defRPr sz="2700" b="1"/>
            </a:lvl3pPr>
            <a:lvl4pPr>
              <a:buNone/>
              <a:defRPr sz="2400" b="1"/>
            </a:lvl4pPr>
            <a:lvl5pPr>
              <a:buNone/>
              <a:defRPr sz="2400" b="1"/>
            </a:lvl5pPr>
          </a:lstStyle>
          <a:p>
            <a:pPr lvl="0"/>
            <a:r>
              <a:rPr lang="en-US"/>
              <a:t>Click to edit Master text styles</a:t>
            </a:r>
            <a:endParaRPr lang="en-US"/>
          </a:p>
        </p:txBody>
      </p:sp>
      <p:sp>
        <p:nvSpPr>
          <p:cNvPr id="4" name="Text Placeholder 3"/>
          <p:cNvSpPr>
            <a:spLocks noGrp="1"/>
          </p:cNvSpPr>
          <p:nvPr>
            <p:ph type="body" sz="half" idx="3"/>
          </p:nvPr>
        </p:nvSpPr>
        <p:spPr>
          <a:xfrm>
            <a:off x="9290055" y="8115300"/>
            <a:ext cx="8083550" cy="1143000"/>
          </a:xfrm>
          <a:solidFill>
            <a:schemeClr val="accent1"/>
          </a:solidFill>
          <a:ln w="9652">
            <a:solidFill>
              <a:schemeClr val="accent1"/>
            </a:solidFill>
            <a:miter lim="800000"/>
          </a:ln>
        </p:spPr>
        <p:txBody>
          <a:bodyPr lIns="182880" anchor="ctr"/>
          <a:lstStyle>
            <a:lvl1pPr marL="0" indent="0">
              <a:buNone/>
              <a:defRPr sz="3600" b="0">
                <a:solidFill>
                  <a:schemeClr val="bg1"/>
                </a:solidFill>
              </a:defRPr>
            </a:lvl1pPr>
            <a:lvl2pPr>
              <a:buNone/>
              <a:defRPr sz="3000" b="1"/>
            </a:lvl2pPr>
            <a:lvl3pPr>
              <a:buNone/>
              <a:defRPr sz="2700" b="1"/>
            </a:lvl3pPr>
            <a:lvl4pPr>
              <a:buNone/>
              <a:defRPr sz="2400" b="1"/>
            </a:lvl4pPr>
            <a:lvl5pPr>
              <a:buNone/>
              <a:defRPr sz="2400" b="1"/>
            </a:lvl5pPr>
          </a:lstStyle>
          <a:p>
            <a:pPr lvl="0"/>
            <a:r>
              <a:rPr lang="en-US"/>
              <a:t>Click to edit Master text styles</a:t>
            </a:r>
            <a:endParaRPr lang="en-US"/>
          </a:p>
        </p:txBody>
      </p:sp>
      <p:sp>
        <p:nvSpPr>
          <p:cNvPr id="5" name="Content Placeholder 4"/>
          <p:cNvSpPr>
            <a:spLocks noGrp="1"/>
          </p:cNvSpPr>
          <p:nvPr>
            <p:ph sz="quarter" idx="2"/>
          </p:nvPr>
        </p:nvSpPr>
        <p:spPr>
          <a:xfrm>
            <a:off x="914400" y="2166442"/>
            <a:ext cx="8080376" cy="5912644"/>
          </a:xfrm>
          <a:ln>
            <a:noFill/>
            <a:prstDash val="sysDash"/>
            <a:miter lim="800000"/>
          </a:ln>
        </p:spPr>
        <p:txBody>
          <a:bodyPr/>
          <a:lstStyle>
            <a:lvl1pPr>
              <a:defRPr sz="3600"/>
            </a:lvl1pPr>
            <a:lvl2pPr>
              <a:defRPr sz="3000"/>
            </a:lvl2pPr>
            <a:lvl3pPr>
              <a:defRPr sz="2700"/>
            </a:lvl3pPr>
            <a:lvl4pPr>
              <a:defRPr sz="2400"/>
            </a:lvl4pPr>
            <a:lvl5pPr>
              <a:defRPr sz="2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Content Placeholder 5"/>
          <p:cNvSpPr>
            <a:spLocks noGrp="1"/>
          </p:cNvSpPr>
          <p:nvPr>
            <p:ph sz="quarter" idx="4"/>
          </p:nvPr>
        </p:nvSpPr>
        <p:spPr>
          <a:xfrm>
            <a:off x="9290053" y="2166442"/>
            <a:ext cx="8083550" cy="5912644"/>
          </a:xfrm>
          <a:ln>
            <a:noFill/>
            <a:prstDash val="sysDash"/>
            <a:miter lim="800000"/>
          </a:ln>
        </p:spPr>
        <p:txBody>
          <a:bodyPr/>
          <a:lstStyle>
            <a:lvl1pPr>
              <a:spcBef>
                <a:spcPts val="0"/>
              </a:spcBef>
              <a:defRPr sz="3600"/>
            </a:lvl1pPr>
            <a:lvl2pPr>
              <a:defRPr sz="3000"/>
            </a:lvl2pPr>
            <a:lvl3pPr>
              <a:defRPr sz="2700"/>
            </a:lvl3pPr>
            <a:lvl4pPr>
              <a:defRPr sz="2400"/>
            </a:lvl4pPr>
            <a:lvl5pPr>
              <a:defRPr sz="2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E6F472CA-81A2-41C5-A8BE-A6D4B4A82F93}" type="slidenum">
              <a:rPr lang="en-US" altLang="en-US">
                <a:solidFill>
                  <a:prstClr val="black"/>
                </a:solidFill>
              </a:rPr>
            </a:fld>
            <a:endParaRPr lang="en-US" alt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lstStyle>
          <a:p>
            <a:fld id="{9BE668F6-46B8-4406-A07F-C7707640FF16}" type="slidenum">
              <a:rPr lang="en-US" altLang="en-US">
                <a:solidFill>
                  <a:prstClr val="white"/>
                </a:solidFill>
              </a:rPr>
            </a:fld>
            <a:endParaRPr lang="en-US" alt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fld id="{E8200562-E3B5-42FB-A167-B1232E901295}" type="slidenum">
              <a:rPr lang="en-US" altLang="en-US">
                <a:solidFill>
                  <a:prstClr val="black"/>
                </a:solidFill>
              </a:rPr>
            </a:fld>
            <a:endParaRPr lang="en-US" altLang="en-US">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7315200"/>
            <a:ext cx="14963552" cy="685800"/>
          </a:xfrm>
        </p:spPr>
        <p:txBody>
          <a:bodyPr anchor="t">
            <a:noAutofit/>
            <a:sp3d prstMaterial="softEdge">
              <a:bevelT w="0" h="0"/>
            </a:sp3d>
          </a:bodyPr>
          <a:lstStyle>
            <a:lvl1pPr algn="r">
              <a:buNone/>
              <a:defRPr sz="3750" b="0">
                <a:solidFill>
                  <a:schemeClr val="accent1"/>
                </a:solidFill>
                <a:effectLst/>
              </a:defRPr>
            </a:lvl1pPr>
          </a:lstStyle>
          <a:p>
            <a:r>
              <a:rPr lang="en-US"/>
              <a:t>Click to edit Master title style</a:t>
            </a:r>
            <a:endParaRPr lang="en-US"/>
          </a:p>
        </p:txBody>
      </p:sp>
      <p:sp>
        <p:nvSpPr>
          <p:cNvPr id="3" name="Text Placeholder 2"/>
          <p:cNvSpPr>
            <a:spLocks noGrp="1"/>
          </p:cNvSpPr>
          <p:nvPr>
            <p:ph type="body" idx="2"/>
          </p:nvPr>
        </p:nvSpPr>
        <p:spPr>
          <a:xfrm>
            <a:off x="8839200" y="8032654"/>
            <a:ext cx="7949184" cy="1371600"/>
          </a:xfrm>
        </p:spPr>
        <p:txBody>
          <a:bodyPr/>
          <a:lstStyle>
            <a:lvl1pPr marL="0" indent="0" algn="r">
              <a:buNone/>
              <a:defRPr sz="2400"/>
            </a:lvl1pPr>
            <a:lvl2pPr>
              <a:buNone/>
              <a:defRPr sz="1800"/>
            </a:lvl2pPr>
            <a:lvl3pPr>
              <a:buNone/>
              <a:defRPr sz="1500"/>
            </a:lvl3pPr>
            <a:lvl4pPr>
              <a:buNone/>
              <a:defRPr sz="1350"/>
            </a:lvl4pPr>
            <a:lvl5pPr>
              <a:buNone/>
              <a:defRPr sz="1350"/>
            </a:lvl5pPr>
          </a:lstStyle>
          <a:p>
            <a:pPr lvl="0"/>
            <a:r>
              <a:rPr lang="en-US"/>
              <a:t>Click to edit Master text styles</a:t>
            </a:r>
            <a:endParaRPr lang="en-US"/>
          </a:p>
        </p:txBody>
      </p:sp>
      <p:sp>
        <p:nvSpPr>
          <p:cNvPr id="4" name="Content Placeholder 3"/>
          <p:cNvSpPr>
            <a:spLocks noGrp="1"/>
          </p:cNvSpPr>
          <p:nvPr>
            <p:ph sz="half" idx="1"/>
          </p:nvPr>
        </p:nvSpPr>
        <p:spPr>
          <a:xfrm>
            <a:off x="1828800" y="411480"/>
            <a:ext cx="14959584" cy="6858000"/>
          </a:xfrm>
        </p:spPr>
        <p:txBody>
          <a:bodyPr/>
          <a:lstStyle>
            <a:lvl1pPr>
              <a:defRPr sz="4800"/>
            </a:lvl1pPr>
            <a:lvl2pPr>
              <a:defRPr sz="4200"/>
            </a:lvl2pPr>
            <a:lvl3pPr>
              <a:defRPr sz="3600"/>
            </a:lvl3pPr>
            <a:lvl4pPr>
              <a:defRPr sz="3000"/>
            </a:lvl4pPr>
            <a:lvl5pPr>
              <a:defRPr sz="30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71648A3E-5433-445A-B0FD-2242F7369DC8}" type="slidenum">
              <a:rPr lang="en-US" altLang="en-US">
                <a:solidFill>
                  <a:prstClr val="black"/>
                </a:solidFill>
              </a:rPr>
            </a:fld>
            <a:endParaRPr lang="en-US" alt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bg>
      <p:bgRef idx="1002">
        <a:schemeClr val="bg1"/>
      </p:bgRef>
    </p:bg>
    <p:spTree>
      <p:nvGrpSpPr>
        <p:cNvPr id="1" name=""/>
        <p:cNvGrpSpPr/>
        <p:nvPr/>
      </p:nvGrpSpPr>
      <p:grpSpPr>
        <a:xfrm>
          <a:off x="0" y="0"/>
          <a:ext cx="0" cy="0"/>
          <a:chOff x="0" y="0"/>
          <a:chExt cx="0" cy="0"/>
        </a:xfrm>
      </p:grpSpPr>
      <p:sp>
        <p:nvSpPr>
          <p:cNvPr id="5" name="Freeform 4"/>
          <p:cNvSpPr/>
          <p:nvPr/>
        </p:nvSpPr>
        <p:spPr bwMode="auto">
          <a:xfrm>
            <a:off x="1431926" y="7503320"/>
            <a:ext cx="7604124" cy="216455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700">
              <a:solidFill>
                <a:prstClr val="white"/>
              </a:solidFill>
              <a:latin typeface="Arial" panose="020B0604020202020204" pitchFamily="34" charset="0"/>
            </a:endParaRPr>
          </a:p>
        </p:txBody>
      </p:sp>
      <p:sp>
        <p:nvSpPr>
          <p:cNvPr id="6" name="Freeform 5"/>
          <p:cNvSpPr/>
          <p:nvPr/>
        </p:nvSpPr>
        <p:spPr bwMode="auto">
          <a:xfrm>
            <a:off x="-107949" y="8677276"/>
            <a:ext cx="7604126" cy="12573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700">
              <a:solidFill>
                <a:prstClr val="white"/>
              </a:solidFill>
              <a:latin typeface="Arial" panose="020B0604020202020204" pitchFamily="34" charset="0"/>
            </a:endParaRPr>
          </a:p>
        </p:txBody>
      </p:sp>
      <p:sp>
        <p:nvSpPr>
          <p:cNvPr id="7" name="Right Triangle 6"/>
          <p:cNvSpPr/>
          <p:nvPr/>
        </p:nvSpPr>
        <p:spPr bwMode="auto">
          <a:xfrm>
            <a:off x="-12084" y="8686881"/>
            <a:ext cx="6804628" cy="1621302"/>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cxnSp>
        <p:nvCxnSpPr>
          <p:cNvPr id="8" name="Straight Connector 7"/>
          <p:cNvCxnSpPr/>
          <p:nvPr/>
        </p:nvCxnSpPr>
        <p:spPr>
          <a:xfrm>
            <a:off x="-18473" y="8681609"/>
            <a:ext cx="6811018" cy="162657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7329153" y="7481888"/>
            <a:ext cx="365126" cy="3429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700">
              <a:solidFill>
                <a:prstClr val="white"/>
              </a:solidFill>
            </a:endParaRPr>
          </a:p>
        </p:txBody>
      </p:sp>
      <p:sp>
        <p:nvSpPr>
          <p:cNvPr id="10" name="Chevron 9"/>
          <p:cNvSpPr/>
          <p:nvPr/>
        </p:nvSpPr>
        <p:spPr>
          <a:xfrm>
            <a:off x="16954503" y="7481888"/>
            <a:ext cx="365126" cy="3429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700">
              <a:solidFill>
                <a:prstClr val="white"/>
              </a:solidFill>
            </a:endParaRPr>
          </a:p>
        </p:txBody>
      </p:sp>
      <p:sp>
        <p:nvSpPr>
          <p:cNvPr id="4" name="Text Placeholder 3"/>
          <p:cNvSpPr>
            <a:spLocks noGrp="1"/>
          </p:cNvSpPr>
          <p:nvPr>
            <p:ph type="body" sz="half" idx="2"/>
          </p:nvPr>
        </p:nvSpPr>
        <p:spPr>
          <a:xfrm>
            <a:off x="2282464" y="8165104"/>
            <a:ext cx="14325600" cy="972348"/>
          </a:xfrm>
          <a:noFill/>
        </p:spPr>
        <p:txBody>
          <a:bodyPr tIns="0"/>
          <a:lstStyle>
            <a:lvl1pPr marL="0" marR="27305" indent="0" algn="r">
              <a:buNone/>
              <a:defRPr sz="2100"/>
            </a:lvl1pPr>
            <a:lvl2pPr>
              <a:defRPr sz="1800"/>
            </a:lvl2pPr>
            <a:lvl3pPr>
              <a:defRPr sz="1500"/>
            </a:lvl3pPr>
            <a:lvl4pPr>
              <a:defRPr sz="1350"/>
            </a:lvl4pPr>
            <a:lvl5pPr>
              <a:defRPr sz="1350"/>
            </a:lvl5pPr>
          </a:lstStyle>
          <a:p>
            <a:pPr lvl="0"/>
            <a:r>
              <a:rPr lang="en-US"/>
              <a:t>Click to edit Master text styles</a:t>
            </a:r>
            <a:endParaRPr lang="en-US"/>
          </a:p>
        </p:txBody>
      </p:sp>
      <p:sp>
        <p:nvSpPr>
          <p:cNvPr id="3" name="Picture Placeholder 2"/>
          <p:cNvSpPr>
            <a:spLocks noGrp="1"/>
          </p:cNvSpPr>
          <p:nvPr>
            <p:ph type="pic" idx="1"/>
          </p:nvPr>
        </p:nvSpPr>
        <p:spPr>
          <a:xfrm>
            <a:off x="457200" y="284952"/>
            <a:ext cx="17373600" cy="658368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4800"/>
            </a:lvl1pPr>
          </a:lstStyle>
          <a:p>
            <a:pPr lvl="0"/>
            <a:r>
              <a:rPr lang="en-US" noProof="0"/>
              <a:t>Click icon to add picture</a:t>
            </a:r>
            <a:endParaRPr lang="en-US" noProof="0" dirty="0"/>
          </a:p>
        </p:txBody>
      </p:sp>
      <p:sp>
        <p:nvSpPr>
          <p:cNvPr id="2" name="Title 1"/>
          <p:cNvSpPr>
            <a:spLocks noGrp="1"/>
          </p:cNvSpPr>
          <p:nvPr>
            <p:ph type="title"/>
          </p:nvPr>
        </p:nvSpPr>
        <p:spPr>
          <a:xfrm>
            <a:off x="457200" y="7297684"/>
            <a:ext cx="16150864" cy="844008"/>
          </a:xfrm>
          <a:noFill/>
        </p:spPr>
        <p:txBody>
          <a:bodyPr anchor="t">
            <a:sp3d prstMaterial="softEdge"/>
          </a:bodyPr>
          <a:lstStyle>
            <a:lvl1pPr marR="0" algn="r">
              <a:buNone/>
              <a:defRPr sz="4500" b="0">
                <a:solidFill>
                  <a:schemeClr val="accent1"/>
                </a:solidFill>
                <a:effectLst>
                  <a:outerShdw blurRad="50800" dist="25000" dir="5400000" algn="t" rotWithShape="0">
                    <a:prstClr val="black">
                      <a:alpha val="45000"/>
                    </a:prstClr>
                  </a:outerShdw>
                </a:effectLst>
              </a:defRPr>
            </a:lvl1pPr>
          </a:lstStyle>
          <a:p>
            <a:r>
              <a:rPr lang="en-US"/>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lvl1pPr>
          </a:lstStyle>
          <a:p>
            <a:fld id="{E8CE27AB-B8BA-4305-8A3C-EFAA5B1C2F2E}" type="slidenum">
              <a:rPr lang="en-US" altLang="en-US">
                <a:solidFill>
                  <a:prstClr val="white"/>
                </a:solidFill>
              </a:rPr>
            </a:fld>
            <a:endParaRPr lang="en-US" alt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914400" y="2221995"/>
            <a:ext cx="16459200" cy="6579106"/>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fld id="{12B0314C-DF77-40D6-9112-CB3632A64ABB}" type="slidenum">
              <a:rPr lang="en-US" altLang="en-US">
                <a:solidFill>
                  <a:prstClr val="black"/>
                </a:solidFill>
              </a:rPr>
            </a:fld>
            <a:endParaRPr lang="en-US" altLang="en-US">
              <a:solidFill>
                <a:prstClr val="black"/>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688026" y="411961"/>
            <a:ext cx="3554940" cy="8389142"/>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914400" y="411962"/>
            <a:ext cx="12649200" cy="838914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fld id="{DAC551C5-0F68-4102-A402-F72CCC2A7D9C}" type="slidenum">
              <a:rPr lang="en-US" altLang="en-US">
                <a:solidFill>
                  <a:prstClr val="black"/>
                </a:solidFill>
              </a:rPr>
            </a:fld>
            <a:endParaRPr lang="en-US" altLang="en-US">
              <a:solidFill>
                <a:prstClr val="black"/>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A0354BA-3202-4460-AD60-DC0BFDDD2CE8}"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5E45556-AA5C-402C-B6A7-4CEA4AE2B134}" type="slidenum">
              <a:rPr lang="en-US" altLang="vi-VN"/>
            </a:fld>
            <a:endParaRPr lang="en-US" altLang="vi-VN"/>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40674930-7284-46F4-831D-BDC03E4C6D00}"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5F76AF4-F821-4EFE-B6C8-CEC8075CEF11}" type="slidenum">
              <a:rPr lang="en-US" altLang="vi-VN"/>
            </a:fld>
            <a:endParaRPr lang="en-US" altLang="vi-V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6000" b="1" cap="all"/>
            </a:lvl1pPr>
          </a:lstStyle>
          <a:p>
            <a:r>
              <a:rPr lang="en-US"/>
              <a:t>Click to edit Master title style</a:t>
            </a:r>
            <a:endParaRPr lang="en-US"/>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4BDE8270-B155-4CBE-AFD7-056FE3CDB718}"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981AE60-BCE0-4706-8AAC-E813CA295394}" type="slidenum">
              <a:rPr lang="en-US" altLang="vi-VN"/>
            </a:fld>
            <a:endParaRPr lang="en-US" altLang="vi-V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914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9296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3"/>
          <p:cNvSpPr>
            <a:spLocks noGrp="1"/>
          </p:cNvSpPr>
          <p:nvPr>
            <p:ph type="dt" sz="half" idx="10"/>
          </p:nvPr>
        </p:nvSpPr>
        <p:spPr/>
        <p:txBody>
          <a:bodyPr/>
          <a:lstStyle>
            <a:lvl1pPr>
              <a:defRPr/>
            </a:lvl1pPr>
          </a:lstStyle>
          <a:p>
            <a:pPr>
              <a:defRPr/>
            </a:pPr>
            <a:fld id="{DE10D73A-E6D6-4F9C-870F-BF1CE662A4AF}"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072FDE8-F35F-437B-BC22-25961647553B}" type="slidenum">
              <a:rPr lang="en-US" altLang="vi-VN"/>
            </a:fld>
            <a:endParaRPr lang="en-US" alt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endParaRPr lang="en-US"/>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endParaRPr lang="en-US"/>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0"/>
          </p:nvPr>
        </p:nvSpPr>
        <p:spPr/>
        <p:txBody>
          <a:bodyPr/>
          <a:lstStyle>
            <a:lvl1pPr>
              <a:defRPr/>
            </a:lvl1pPr>
          </a:lstStyle>
          <a:p>
            <a:pPr>
              <a:defRPr/>
            </a:pPr>
            <a:fld id="{01083DCF-79AE-4DDE-A1DA-C115C2C71CA9}" type="datetimeFigureOut">
              <a:rPr lang="en-US"/>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A5CAA29-F279-4727-A7E5-39A5F8994CF1}" type="slidenum">
              <a:rPr lang="en-US" altLang="vi-VN"/>
            </a:fld>
            <a:endParaRPr lang="en-US" altLang="vi-V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967EFF-70AA-4056-84B8-8CFC75ED09A0}" type="datetimeFigureOut">
              <a:rPr lang="en-US"/>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D4A4803-F18B-4D72-BB85-84994C2DB26C}" type="slidenum">
              <a:rPr lang="en-US" altLang="vi-VN"/>
            </a:fld>
            <a:endParaRPr lang="en-US" altLang="vi-V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C419AB-2D0E-43D3-8C31-52C01CA48246}" type="datetimeFigureOut">
              <a:rPr lang="en-US"/>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F269439-BFB8-440A-94D8-FBB2D2E250C0}" type="slidenum">
              <a:rPr lang="en-US" altLang="vi-VN"/>
            </a:fld>
            <a:endParaRPr lang="en-US" altLang="vi-V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000" b="1"/>
            </a:lvl1pPr>
          </a:lstStyle>
          <a:p>
            <a:r>
              <a:rPr lang="en-US"/>
              <a:t>Click to edit Master title style</a:t>
            </a:r>
            <a:endParaRPr lang="en-US"/>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5C7D761F-D60C-454E-9F5C-80D8B41E13BB}"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7A62DAB-0992-4756-9C6B-7DCDF69EB425}" type="slidenum">
              <a:rPr lang="en-US" altLang="vi-VN"/>
            </a:fld>
            <a:endParaRPr lang="en-US" altLang="vi-V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rtlCol="0">
            <a:normAutofit/>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en-US" noProof="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07A838AC-F857-4C9B-AF07-1AFFC4005923}"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8F2CF53-CE13-4FE8-A062-11DF1BE13B5A}" type="slidenum">
              <a:rPr lang="en-US" altLang="vi-VN"/>
            </a:fld>
            <a:endParaRPr lang="en-US" altLang="vi-V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4862116A-50F6-42AB-89A6-591776DA66C5}"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2DE8B3B-3211-4065-9590-2D753F2A7064}" type="slidenum">
              <a:rPr lang="en-US" altLang="vi-VN"/>
            </a:fld>
            <a:endParaRPr lang="en-US" altLang="vi-V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E70CFF03-3D9D-4C70-B3B3-58A054C9F93A}"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3B54B97-24F7-4E4F-B818-A617FB546AC5}" type="slidenum">
              <a:rPr lang="en-US" altLang="vi-VN"/>
            </a:fld>
            <a:endParaRPr lang="en-US" altLang="vi-VN"/>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1614"/>
        <p:cNvGrpSpPr/>
        <p:nvPr/>
      </p:nvGrpSpPr>
      <p:grpSpPr>
        <a:xfrm>
          <a:off x="0" y="0"/>
          <a:ext cx="0" cy="0"/>
          <a:chOff x="0" y="0"/>
          <a:chExt cx="0" cy="0"/>
        </a:xfrm>
      </p:grpSpPr>
      <p:grpSp>
        <p:nvGrpSpPr>
          <p:cNvPr id="4" name="Google Shape;1615;p8"/>
          <p:cNvGrpSpPr/>
          <p:nvPr/>
        </p:nvGrpSpPr>
        <p:grpSpPr bwMode="auto">
          <a:xfrm flipH="1">
            <a:off x="10458451" y="5219701"/>
            <a:ext cx="7388226" cy="4541045"/>
            <a:chOff x="7106606" y="3675388"/>
            <a:chExt cx="4925970" cy="3027237"/>
          </a:xfrm>
        </p:grpSpPr>
        <p:grpSp>
          <p:nvGrpSpPr>
            <p:cNvPr id="5" name="Google Shape;1616;p8"/>
            <p:cNvGrpSpPr/>
            <p:nvPr/>
          </p:nvGrpSpPr>
          <p:grpSpPr bwMode="auto">
            <a:xfrm>
              <a:off x="7106882" y="3675388"/>
              <a:ext cx="4925970" cy="3021827"/>
              <a:chOff x="5549133" y="566875"/>
              <a:chExt cx="2824200" cy="1732500"/>
            </a:xfrm>
          </p:grpSpPr>
          <p:grpSp>
            <p:nvGrpSpPr>
              <p:cNvPr id="11" name="Google Shape;1617;p8"/>
              <p:cNvGrpSpPr/>
              <p:nvPr/>
            </p:nvGrpSpPr>
            <p:grpSpPr bwMode="auto">
              <a:xfrm>
                <a:off x="6723350" y="566875"/>
                <a:ext cx="1552188" cy="1732500"/>
                <a:chOff x="6723350" y="566875"/>
                <a:chExt cx="1552188" cy="1732500"/>
              </a:xfrm>
            </p:grpSpPr>
            <p:cxnSp>
              <p:nvCxnSpPr>
                <p:cNvPr id="21" name="Google Shape;1618;p8"/>
                <p:cNvCxnSpPr>
                  <a:cxnSpLocks noChangeShapeType="1"/>
                </p:cNvCxnSpPr>
                <p:nvPr/>
              </p:nvCxnSpPr>
              <p:spPr bwMode="auto">
                <a:xfrm>
                  <a:off x="6723350" y="566875"/>
                  <a:ext cx="0" cy="1732500"/>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22" name="Google Shape;1619;p8"/>
                <p:cNvCxnSpPr>
                  <a:cxnSpLocks noChangeShapeType="1"/>
                </p:cNvCxnSpPr>
                <p:nvPr/>
              </p:nvCxnSpPr>
              <p:spPr bwMode="auto">
                <a:xfrm>
                  <a:off x="6945091" y="566875"/>
                  <a:ext cx="0" cy="1732500"/>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23" name="Google Shape;1620;p8"/>
                <p:cNvCxnSpPr>
                  <a:cxnSpLocks noChangeShapeType="1"/>
                </p:cNvCxnSpPr>
                <p:nvPr/>
              </p:nvCxnSpPr>
              <p:spPr bwMode="auto">
                <a:xfrm>
                  <a:off x="7166832" y="566875"/>
                  <a:ext cx="0" cy="1732500"/>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24" name="Google Shape;1621;p8"/>
                <p:cNvCxnSpPr>
                  <a:cxnSpLocks noChangeShapeType="1"/>
                </p:cNvCxnSpPr>
                <p:nvPr/>
              </p:nvCxnSpPr>
              <p:spPr bwMode="auto">
                <a:xfrm>
                  <a:off x="7388573" y="566875"/>
                  <a:ext cx="0" cy="1732500"/>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25" name="Google Shape;1622;p8"/>
                <p:cNvCxnSpPr>
                  <a:cxnSpLocks noChangeShapeType="1"/>
                </p:cNvCxnSpPr>
                <p:nvPr/>
              </p:nvCxnSpPr>
              <p:spPr bwMode="auto">
                <a:xfrm>
                  <a:off x="7610314" y="566875"/>
                  <a:ext cx="0" cy="1732500"/>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26" name="Google Shape;1623;p8"/>
                <p:cNvCxnSpPr>
                  <a:cxnSpLocks noChangeShapeType="1"/>
                </p:cNvCxnSpPr>
                <p:nvPr/>
              </p:nvCxnSpPr>
              <p:spPr bwMode="auto">
                <a:xfrm>
                  <a:off x="7832055" y="566875"/>
                  <a:ext cx="0" cy="1732500"/>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27" name="Google Shape;1624;p8"/>
                <p:cNvCxnSpPr>
                  <a:cxnSpLocks noChangeShapeType="1"/>
                </p:cNvCxnSpPr>
                <p:nvPr/>
              </p:nvCxnSpPr>
              <p:spPr bwMode="auto">
                <a:xfrm>
                  <a:off x="8053796" y="566875"/>
                  <a:ext cx="0" cy="1732500"/>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28" name="Google Shape;1625;p8"/>
                <p:cNvCxnSpPr>
                  <a:cxnSpLocks noChangeShapeType="1"/>
                </p:cNvCxnSpPr>
                <p:nvPr/>
              </p:nvCxnSpPr>
              <p:spPr bwMode="auto">
                <a:xfrm>
                  <a:off x="8275538" y="566875"/>
                  <a:ext cx="0" cy="1732500"/>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grpSp>
          <p:grpSp>
            <p:nvGrpSpPr>
              <p:cNvPr id="12" name="Google Shape;1626;p8"/>
              <p:cNvGrpSpPr/>
              <p:nvPr/>
            </p:nvGrpSpPr>
            <p:grpSpPr bwMode="auto">
              <a:xfrm rot="5400000">
                <a:off x="6185136" y="20890"/>
                <a:ext cx="1552194" cy="2824200"/>
                <a:chOff x="6723350" y="566874"/>
                <a:chExt cx="1552194" cy="2824200"/>
              </a:xfrm>
            </p:grpSpPr>
            <p:cxnSp>
              <p:nvCxnSpPr>
                <p:cNvPr id="13" name="Google Shape;1627;p8"/>
                <p:cNvCxnSpPr>
                  <a:cxnSpLocks noChangeShapeType="1"/>
                </p:cNvCxnSpPr>
                <p:nvPr/>
              </p:nvCxnSpPr>
              <p:spPr bwMode="auto">
                <a:xfrm>
                  <a:off x="6723350" y="566875"/>
                  <a:ext cx="0" cy="1732500"/>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14" name="Google Shape;1628;p8"/>
                <p:cNvCxnSpPr>
                  <a:cxnSpLocks noChangeShapeType="1"/>
                </p:cNvCxnSpPr>
                <p:nvPr/>
              </p:nvCxnSpPr>
              <p:spPr bwMode="auto">
                <a:xfrm>
                  <a:off x="6945091" y="566875"/>
                  <a:ext cx="0" cy="1732500"/>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15" name="Google Shape;1629;p8"/>
                <p:cNvCxnSpPr>
                  <a:cxnSpLocks noChangeShapeType="1"/>
                </p:cNvCxnSpPr>
                <p:nvPr/>
              </p:nvCxnSpPr>
              <p:spPr bwMode="auto">
                <a:xfrm rot="5400000">
                  <a:off x="5882832" y="1850875"/>
                  <a:ext cx="2568000" cy="0"/>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16" name="Google Shape;1630;p8"/>
                <p:cNvCxnSpPr>
                  <a:cxnSpLocks noChangeShapeType="1"/>
                </p:cNvCxnSpPr>
                <p:nvPr/>
              </p:nvCxnSpPr>
              <p:spPr bwMode="auto">
                <a:xfrm rot="5400000">
                  <a:off x="5976475" y="1978974"/>
                  <a:ext cx="2824200" cy="0"/>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17" name="Google Shape;1631;p8"/>
                <p:cNvCxnSpPr>
                  <a:cxnSpLocks noChangeShapeType="1"/>
                </p:cNvCxnSpPr>
                <p:nvPr/>
              </p:nvCxnSpPr>
              <p:spPr bwMode="auto">
                <a:xfrm rot="5400000">
                  <a:off x="6222667" y="1954524"/>
                  <a:ext cx="2775300" cy="0"/>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18" name="Google Shape;1632;p8"/>
                <p:cNvCxnSpPr>
                  <a:cxnSpLocks noChangeShapeType="1"/>
                </p:cNvCxnSpPr>
                <p:nvPr/>
              </p:nvCxnSpPr>
              <p:spPr bwMode="auto">
                <a:xfrm rot="5400000">
                  <a:off x="6606109" y="1792824"/>
                  <a:ext cx="2451900" cy="0"/>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19" name="Google Shape;1633;p8"/>
                <p:cNvCxnSpPr>
                  <a:cxnSpLocks noChangeShapeType="1"/>
                </p:cNvCxnSpPr>
                <p:nvPr/>
              </p:nvCxnSpPr>
              <p:spPr bwMode="auto">
                <a:xfrm rot="5400000">
                  <a:off x="6943652" y="1677024"/>
                  <a:ext cx="2220300" cy="0"/>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20" name="Google Shape;1634;p8"/>
                <p:cNvCxnSpPr>
                  <a:cxnSpLocks noChangeShapeType="1"/>
                </p:cNvCxnSpPr>
                <p:nvPr/>
              </p:nvCxnSpPr>
              <p:spPr bwMode="auto">
                <a:xfrm rot="5400000">
                  <a:off x="7092194" y="1750224"/>
                  <a:ext cx="2366700" cy="0"/>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grpSp>
        </p:grpSp>
        <p:cxnSp>
          <p:nvCxnSpPr>
            <p:cNvPr id="6" name="Google Shape;1635;p8"/>
            <p:cNvCxnSpPr>
              <a:cxnSpLocks noChangeShapeType="1"/>
            </p:cNvCxnSpPr>
            <p:nvPr/>
          </p:nvCxnSpPr>
          <p:spPr bwMode="auto">
            <a:xfrm>
              <a:off x="8743450" y="4361875"/>
              <a:ext cx="0" cy="2335500"/>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7" name="Google Shape;1636;p8"/>
            <p:cNvCxnSpPr>
              <a:cxnSpLocks noChangeShapeType="1"/>
            </p:cNvCxnSpPr>
            <p:nvPr/>
          </p:nvCxnSpPr>
          <p:spPr bwMode="auto">
            <a:xfrm>
              <a:off x="8351550" y="4351250"/>
              <a:ext cx="0" cy="2346000"/>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 name="Google Shape;1637;p8"/>
            <p:cNvCxnSpPr>
              <a:cxnSpLocks noChangeShapeType="1"/>
            </p:cNvCxnSpPr>
            <p:nvPr/>
          </p:nvCxnSpPr>
          <p:spPr bwMode="auto">
            <a:xfrm>
              <a:off x="7959650" y="4356625"/>
              <a:ext cx="0" cy="2346000"/>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9" name="Google Shape;1638;p8"/>
            <p:cNvCxnSpPr>
              <a:cxnSpLocks noChangeShapeType="1"/>
            </p:cNvCxnSpPr>
            <p:nvPr/>
          </p:nvCxnSpPr>
          <p:spPr bwMode="auto">
            <a:xfrm>
              <a:off x="7567750" y="4356625"/>
              <a:ext cx="0" cy="1239300"/>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10" name="Google Shape;1639;p8"/>
            <p:cNvCxnSpPr>
              <a:cxnSpLocks noChangeShapeType="1"/>
            </p:cNvCxnSpPr>
            <p:nvPr/>
          </p:nvCxnSpPr>
          <p:spPr bwMode="auto">
            <a:xfrm>
              <a:off x="7175850" y="4635425"/>
              <a:ext cx="0" cy="567000"/>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grpSp>
      <p:grpSp>
        <p:nvGrpSpPr>
          <p:cNvPr id="29" name="Google Shape;1640;p8"/>
          <p:cNvGrpSpPr/>
          <p:nvPr/>
        </p:nvGrpSpPr>
        <p:grpSpPr bwMode="auto">
          <a:xfrm>
            <a:off x="647700" y="604838"/>
            <a:ext cx="5092700" cy="4083845"/>
            <a:chOff x="5353050" y="2833686"/>
            <a:chExt cx="1488947" cy="1193863"/>
          </a:xfrm>
        </p:grpSpPr>
        <p:sp>
          <p:nvSpPr>
            <p:cNvPr id="30" name="Google Shape;1641;p8"/>
            <p:cNvSpPr/>
            <p:nvPr/>
          </p:nvSpPr>
          <p:spPr bwMode="auto">
            <a:xfrm>
              <a:off x="5353050" y="3293132"/>
              <a:ext cx="201435" cy="98850"/>
            </a:xfrm>
            <a:custGeom>
              <a:avLst/>
              <a:gdLst>
                <a:gd name="T0" fmla="*/ 0 w 201072"/>
                <a:gd name="T1" fmla="*/ 0 h 99060"/>
                <a:gd name="T2" fmla="*/ 201073 w 201072"/>
                <a:gd name="T3" fmla="*/ 99060 h 99060"/>
                <a:gd name="T4" fmla="*/ 0 60000 65536"/>
                <a:gd name="T5" fmla="*/ 0 60000 65536"/>
              </a:gdLst>
              <a:ahLst/>
              <a:cxnLst>
                <a:cxn ang="T4">
                  <a:pos x="T0" y="T1"/>
                </a:cxn>
                <a:cxn ang="T5">
                  <a:pos x="T2" y="T3"/>
                </a:cxn>
              </a:cxnLst>
              <a:rect l="0" t="0" r="r" b="b"/>
              <a:pathLst>
                <a:path w="201072" h="99060" extrusionOk="0">
                  <a:moveTo>
                    <a:pt x="0" y="0"/>
                  </a:moveTo>
                  <a:lnTo>
                    <a:pt x="201073" y="99060"/>
                  </a:lnTo>
                </a:path>
              </a:pathLst>
            </a:custGeom>
            <a:no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1" name="Google Shape;1642;p8"/>
            <p:cNvSpPr/>
            <p:nvPr/>
          </p:nvSpPr>
          <p:spPr>
            <a:xfrm>
              <a:off x="5353050" y="2833686"/>
              <a:ext cx="1488947"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32" name="Google Shape;1643;p8"/>
            <p:cNvSpPr/>
            <p:nvPr/>
          </p:nvSpPr>
          <p:spPr bwMode="auto">
            <a:xfrm>
              <a:off x="5648240" y="3438623"/>
              <a:ext cx="140169" cy="68917"/>
            </a:xfrm>
            <a:custGeom>
              <a:avLst/>
              <a:gdLst>
                <a:gd name="T0" fmla="*/ 0 w 139827"/>
                <a:gd name="T1" fmla="*/ 0 h 68865"/>
                <a:gd name="T2" fmla="*/ 139827 w 139827"/>
                <a:gd name="T3" fmla="*/ 68866 h 68865"/>
                <a:gd name="T4" fmla="*/ 0 60000 65536"/>
                <a:gd name="T5" fmla="*/ 0 60000 65536"/>
              </a:gdLst>
              <a:ahLst/>
              <a:cxnLst>
                <a:cxn ang="T4">
                  <a:pos x="T0" y="T1"/>
                </a:cxn>
                <a:cxn ang="T5">
                  <a:pos x="T2" y="T3"/>
                </a:cxn>
              </a:cxnLst>
              <a:rect l="0" t="0" r="r" b="b"/>
              <a:pathLst>
                <a:path w="139827" h="68865" extrusionOk="0">
                  <a:moveTo>
                    <a:pt x="0" y="0"/>
                  </a:moveTo>
                  <a:lnTo>
                    <a:pt x="139827" y="68866"/>
                  </a:lnTo>
                </a:path>
              </a:pathLst>
            </a:custGeom>
            <a:no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3" name="Google Shape;1644;p8"/>
            <p:cNvSpPr/>
            <p:nvPr/>
          </p:nvSpPr>
          <p:spPr bwMode="auto">
            <a:xfrm rot="-1782558">
              <a:off x="6668411" y="3902246"/>
              <a:ext cx="96540" cy="5569"/>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4" name="Google Shape;1645;p8"/>
            <p:cNvSpPr/>
            <p:nvPr/>
          </p:nvSpPr>
          <p:spPr bwMode="auto">
            <a:xfrm rot="-1782558">
              <a:off x="6660984" y="3840290"/>
              <a:ext cx="69620" cy="3481"/>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5" name="Google Shape;1646;p8"/>
            <p:cNvSpPr/>
            <p:nvPr/>
          </p:nvSpPr>
          <p:spPr bwMode="auto">
            <a:xfrm rot="-1782558">
              <a:off x="6706469" y="3879969"/>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6" name="Google Shape;1647;p8"/>
            <p:cNvSpPr/>
            <p:nvPr/>
          </p:nvSpPr>
          <p:spPr bwMode="auto">
            <a:xfrm rot="-1782558">
              <a:off x="6700900" y="3869527"/>
              <a:ext cx="48270" cy="2785"/>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7" name="Google Shape;1648;p8"/>
            <p:cNvSpPr/>
            <p:nvPr/>
          </p:nvSpPr>
          <p:spPr bwMode="auto">
            <a:xfrm rot="-1782558">
              <a:off x="6694402" y="3859086"/>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8" name="Google Shape;1649;p8"/>
            <p:cNvSpPr/>
            <p:nvPr/>
          </p:nvSpPr>
          <p:spPr bwMode="auto">
            <a:xfrm rot="-1782558">
              <a:off x="6686976" y="3845859"/>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9" name="Google Shape;1650;p8"/>
            <p:cNvSpPr/>
            <p:nvPr/>
          </p:nvSpPr>
          <p:spPr bwMode="auto">
            <a:xfrm rot="-1782558">
              <a:off x="6655415" y="3790168"/>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40" name="Google Shape;1651;p8"/>
            <p:cNvSpPr/>
            <p:nvPr/>
          </p:nvSpPr>
          <p:spPr bwMode="auto">
            <a:xfrm rot="-1782558">
              <a:off x="6661912" y="3801307"/>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41" name="Google Shape;1652;p8"/>
            <p:cNvSpPr/>
            <p:nvPr/>
          </p:nvSpPr>
          <p:spPr bwMode="auto">
            <a:xfrm rot="-1782558">
              <a:off x="6669339" y="3813837"/>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42" name="Google Shape;1653;p8"/>
            <p:cNvSpPr/>
            <p:nvPr/>
          </p:nvSpPr>
          <p:spPr bwMode="auto">
            <a:xfrm rot="-1782558">
              <a:off x="6674908" y="3824975"/>
              <a:ext cx="48270" cy="2785"/>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43" name="Google Shape;1654;p8"/>
            <p:cNvSpPr/>
            <p:nvPr/>
          </p:nvSpPr>
          <p:spPr bwMode="auto">
            <a:xfrm rot="-1782558">
              <a:off x="6602503" y="3786688"/>
              <a:ext cx="96540" cy="5569"/>
            </a:xfrm>
            <a:custGeom>
              <a:avLst/>
              <a:gdLst>
                <a:gd name="T0" fmla="*/ -227 w 96678"/>
                <a:gd name="T1" fmla="*/ -10 h 6000"/>
                <a:gd name="T2" fmla="*/ 96452 w 96678"/>
                <a:gd name="T3" fmla="*/ -10 h 6000"/>
                <a:gd name="T4" fmla="*/ 96452 w 96678"/>
                <a:gd name="T5" fmla="*/ 5991 h 6000"/>
                <a:gd name="T6" fmla="*/ -227 w 96678"/>
                <a:gd name="T7" fmla="*/ 5991 h 6000"/>
                <a:gd name="T8" fmla="*/ -227 w 96678"/>
                <a:gd name="T9" fmla="*/ -10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10"/>
                  </a:moveTo>
                  <a:lnTo>
                    <a:pt x="96452" y="-10"/>
                  </a:lnTo>
                  <a:lnTo>
                    <a:pt x="96452" y="5991"/>
                  </a:lnTo>
                  <a:lnTo>
                    <a:pt x="-227" y="5991"/>
                  </a:lnTo>
                  <a:lnTo>
                    <a:pt x="-227" y="-10"/>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44" name="Google Shape;1655;p8"/>
            <p:cNvSpPr/>
            <p:nvPr/>
          </p:nvSpPr>
          <p:spPr bwMode="auto">
            <a:xfrm rot="-1782558">
              <a:off x="6595077" y="3724732"/>
              <a:ext cx="69621" cy="3481"/>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45" name="Google Shape;1656;p8"/>
            <p:cNvSpPr/>
            <p:nvPr/>
          </p:nvSpPr>
          <p:spPr bwMode="auto">
            <a:xfrm rot="-1782558">
              <a:off x="6640562" y="3764412"/>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46" name="Google Shape;1657;p8"/>
            <p:cNvSpPr/>
            <p:nvPr/>
          </p:nvSpPr>
          <p:spPr bwMode="auto">
            <a:xfrm rot="-1782558">
              <a:off x="6634993" y="3753970"/>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47" name="Google Shape;1658;p8"/>
            <p:cNvSpPr/>
            <p:nvPr/>
          </p:nvSpPr>
          <p:spPr bwMode="auto">
            <a:xfrm rot="-1782558">
              <a:off x="6628495" y="3743528"/>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48" name="Google Shape;1659;p8"/>
            <p:cNvSpPr/>
            <p:nvPr/>
          </p:nvSpPr>
          <p:spPr bwMode="auto">
            <a:xfrm rot="-1782558">
              <a:off x="6622925" y="3732390"/>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49" name="Google Shape;1660;p8"/>
            <p:cNvSpPr/>
            <p:nvPr/>
          </p:nvSpPr>
          <p:spPr bwMode="auto">
            <a:xfrm rot="-1782558">
              <a:off x="6589507" y="3675307"/>
              <a:ext cx="48270" cy="2785"/>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50" name="Google Shape;1661;p8"/>
            <p:cNvSpPr/>
            <p:nvPr/>
          </p:nvSpPr>
          <p:spPr bwMode="auto">
            <a:xfrm rot="-1782558">
              <a:off x="6596005" y="3685749"/>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51" name="Google Shape;1662;p8"/>
            <p:cNvSpPr/>
            <p:nvPr/>
          </p:nvSpPr>
          <p:spPr bwMode="auto">
            <a:xfrm rot="-1782558">
              <a:off x="6603432" y="3698976"/>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52" name="Google Shape;1663;p8"/>
            <p:cNvSpPr/>
            <p:nvPr/>
          </p:nvSpPr>
          <p:spPr bwMode="auto">
            <a:xfrm rot="-1782558">
              <a:off x="6609001" y="3709417"/>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53" name="Google Shape;1664;p8"/>
            <p:cNvSpPr/>
            <p:nvPr/>
          </p:nvSpPr>
          <p:spPr bwMode="auto">
            <a:xfrm rot="-1782558">
              <a:off x="6536596" y="3671130"/>
              <a:ext cx="96540" cy="6265"/>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54" name="Google Shape;1665;p8"/>
            <p:cNvSpPr/>
            <p:nvPr/>
          </p:nvSpPr>
          <p:spPr bwMode="auto">
            <a:xfrm rot="-1782558">
              <a:off x="6531026" y="3611959"/>
              <a:ext cx="69620" cy="2785"/>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55" name="Google Shape;1666;p8"/>
            <p:cNvSpPr/>
            <p:nvPr/>
          </p:nvSpPr>
          <p:spPr bwMode="auto">
            <a:xfrm rot="-1782558">
              <a:off x="6576511" y="3651639"/>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56" name="Google Shape;1667;p8"/>
            <p:cNvSpPr/>
            <p:nvPr/>
          </p:nvSpPr>
          <p:spPr bwMode="auto">
            <a:xfrm rot="-1782558">
              <a:off x="6569085" y="3638412"/>
              <a:ext cx="48270" cy="2785"/>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57" name="Google Shape;1668;p8"/>
            <p:cNvSpPr/>
            <p:nvPr/>
          </p:nvSpPr>
          <p:spPr bwMode="auto">
            <a:xfrm rot="-1782558">
              <a:off x="6562588" y="3627970"/>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58" name="Google Shape;1669;p8"/>
            <p:cNvSpPr/>
            <p:nvPr/>
          </p:nvSpPr>
          <p:spPr bwMode="auto">
            <a:xfrm rot="-1782558">
              <a:off x="6557018" y="3617528"/>
              <a:ext cx="48270" cy="2785"/>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59" name="Google Shape;1670;p8"/>
            <p:cNvSpPr/>
            <p:nvPr/>
          </p:nvSpPr>
          <p:spPr bwMode="auto">
            <a:xfrm rot="-1782558">
              <a:off x="6523600" y="3559750"/>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60" name="Google Shape;1671;p8"/>
            <p:cNvSpPr/>
            <p:nvPr/>
          </p:nvSpPr>
          <p:spPr bwMode="auto">
            <a:xfrm rot="-1782558">
              <a:off x="6531026" y="3572280"/>
              <a:ext cx="48270" cy="3480"/>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61" name="Google Shape;1672;p8"/>
            <p:cNvSpPr/>
            <p:nvPr/>
          </p:nvSpPr>
          <p:spPr bwMode="auto">
            <a:xfrm rot="-1782558">
              <a:off x="6537524" y="3583418"/>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62" name="Google Shape;1673;p8"/>
            <p:cNvSpPr/>
            <p:nvPr/>
          </p:nvSpPr>
          <p:spPr bwMode="auto">
            <a:xfrm rot="-1782558">
              <a:off x="6543094" y="3593860"/>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63" name="Google Shape;1674;p8"/>
            <p:cNvSpPr/>
            <p:nvPr/>
          </p:nvSpPr>
          <p:spPr bwMode="auto">
            <a:xfrm rot="-1782558">
              <a:off x="6471617" y="3558357"/>
              <a:ext cx="96540" cy="5569"/>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64" name="Google Shape;1675;p8"/>
            <p:cNvSpPr/>
            <p:nvPr/>
          </p:nvSpPr>
          <p:spPr bwMode="auto">
            <a:xfrm rot="-1782558">
              <a:off x="6465119" y="3496402"/>
              <a:ext cx="69621" cy="3481"/>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65" name="Google Shape;1676;p8"/>
            <p:cNvSpPr/>
            <p:nvPr/>
          </p:nvSpPr>
          <p:spPr bwMode="auto">
            <a:xfrm rot="-1782558">
              <a:off x="6510604" y="3536081"/>
              <a:ext cx="48270" cy="2785"/>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66" name="Google Shape;1677;p8"/>
            <p:cNvSpPr/>
            <p:nvPr/>
          </p:nvSpPr>
          <p:spPr bwMode="auto">
            <a:xfrm rot="-1782558">
              <a:off x="6504106" y="3525639"/>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67" name="Google Shape;1678;p8"/>
            <p:cNvSpPr/>
            <p:nvPr/>
          </p:nvSpPr>
          <p:spPr bwMode="auto">
            <a:xfrm rot="-1782558">
              <a:off x="6496680" y="3512413"/>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68" name="Google Shape;1679;p8"/>
            <p:cNvSpPr/>
            <p:nvPr/>
          </p:nvSpPr>
          <p:spPr bwMode="auto">
            <a:xfrm rot="-1782558">
              <a:off x="6491110" y="3501971"/>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69" name="Google Shape;1680;p8"/>
            <p:cNvSpPr/>
            <p:nvPr/>
          </p:nvSpPr>
          <p:spPr bwMode="auto">
            <a:xfrm rot="-1782558">
              <a:off x="6459549" y="3446977"/>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70" name="Google Shape;1681;p8"/>
            <p:cNvSpPr/>
            <p:nvPr/>
          </p:nvSpPr>
          <p:spPr bwMode="auto">
            <a:xfrm rot="-1782558">
              <a:off x="6465119" y="3457418"/>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71" name="Google Shape;1682;p8"/>
            <p:cNvSpPr/>
            <p:nvPr/>
          </p:nvSpPr>
          <p:spPr bwMode="auto">
            <a:xfrm rot="-1782558">
              <a:off x="6471617" y="3467861"/>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72" name="Google Shape;1683;p8"/>
            <p:cNvSpPr/>
            <p:nvPr/>
          </p:nvSpPr>
          <p:spPr bwMode="auto">
            <a:xfrm rot="-1782558">
              <a:off x="6477187" y="3478302"/>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73" name="Google Shape;1684;p8"/>
            <p:cNvSpPr/>
            <p:nvPr/>
          </p:nvSpPr>
          <p:spPr bwMode="auto">
            <a:xfrm rot="-1782558">
              <a:off x="6407566" y="3445584"/>
              <a:ext cx="96540" cy="5569"/>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74" name="Google Shape;1685;p8"/>
            <p:cNvSpPr/>
            <p:nvPr/>
          </p:nvSpPr>
          <p:spPr bwMode="auto">
            <a:xfrm rot="-1782558">
              <a:off x="6401068" y="3383629"/>
              <a:ext cx="68692" cy="2785"/>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75" name="Google Shape;1686;p8"/>
            <p:cNvSpPr/>
            <p:nvPr/>
          </p:nvSpPr>
          <p:spPr bwMode="auto">
            <a:xfrm rot="-1782558">
              <a:off x="6445625" y="3423308"/>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76" name="Google Shape;1687;p8"/>
            <p:cNvSpPr/>
            <p:nvPr/>
          </p:nvSpPr>
          <p:spPr bwMode="auto">
            <a:xfrm rot="-1782558">
              <a:off x="6440056" y="3412170"/>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77" name="Google Shape;1688;p8"/>
            <p:cNvSpPr/>
            <p:nvPr/>
          </p:nvSpPr>
          <p:spPr bwMode="auto">
            <a:xfrm rot="-1782558">
              <a:off x="6432630" y="3399640"/>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78" name="Google Shape;1689;p8"/>
            <p:cNvSpPr/>
            <p:nvPr/>
          </p:nvSpPr>
          <p:spPr bwMode="auto">
            <a:xfrm rot="-1782558">
              <a:off x="6426132" y="3389198"/>
              <a:ext cx="48270" cy="2785"/>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79" name="Google Shape;1690;p8"/>
            <p:cNvSpPr/>
            <p:nvPr/>
          </p:nvSpPr>
          <p:spPr bwMode="auto">
            <a:xfrm rot="-1782558">
              <a:off x="6395499" y="3333507"/>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80" name="Google Shape;1691;p8"/>
            <p:cNvSpPr/>
            <p:nvPr/>
          </p:nvSpPr>
          <p:spPr bwMode="auto">
            <a:xfrm rot="-1782558">
              <a:off x="6401068" y="3343949"/>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81" name="Google Shape;1692;p8"/>
            <p:cNvSpPr/>
            <p:nvPr/>
          </p:nvSpPr>
          <p:spPr bwMode="auto">
            <a:xfrm rot="-1782558">
              <a:off x="6406638" y="3354391"/>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82" name="Google Shape;1693;p8"/>
            <p:cNvSpPr/>
            <p:nvPr/>
          </p:nvSpPr>
          <p:spPr bwMode="auto">
            <a:xfrm rot="-1782558">
              <a:off x="6414992" y="3367618"/>
              <a:ext cx="48270" cy="3480"/>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83" name="Google Shape;1694;p8"/>
            <p:cNvSpPr/>
            <p:nvPr/>
          </p:nvSpPr>
          <p:spPr bwMode="auto">
            <a:xfrm rot="-1782558">
              <a:off x="6341659" y="3330027"/>
              <a:ext cx="96540" cy="5569"/>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84" name="Google Shape;1695;p8"/>
            <p:cNvSpPr/>
            <p:nvPr/>
          </p:nvSpPr>
          <p:spPr bwMode="auto">
            <a:xfrm rot="-1782558">
              <a:off x="6335161" y="3268071"/>
              <a:ext cx="68692" cy="2785"/>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85" name="Google Shape;1696;p8"/>
            <p:cNvSpPr/>
            <p:nvPr/>
          </p:nvSpPr>
          <p:spPr bwMode="auto">
            <a:xfrm rot="-1782558">
              <a:off x="6381574" y="3309839"/>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86" name="Google Shape;1697;p8"/>
            <p:cNvSpPr/>
            <p:nvPr/>
          </p:nvSpPr>
          <p:spPr bwMode="auto">
            <a:xfrm rot="-1782558">
              <a:off x="6374148" y="3297309"/>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87" name="Google Shape;1698;p8"/>
            <p:cNvSpPr/>
            <p:nvPr/>
          </p:nvSpPr>
          <p:spPr bwMode="auto">
            <a:xfrm rot="-1782558">
              <a:off x="6368579" y="3286170"/>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88" name="Google Shape;1699;p8"/>
            <p:cNvSpPr/>
            <p:nvPr/>
          </p:nvSpPr>
          <p:spPr bwMode="auto">
            <a:xfrm rot="-1782558">
              <a:off x="6362081" y="3275729"/>
              <a:ext cx="48270" cy="3480"/>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89" name="Google Shape;1700;p8"/>
            <p:cNvSpPr/>
            <p:nvPr/>
          </p:nvSpPr>
          <p:spPr bwMode="auto">
            <a:xfrm rot="-1782558">
              <a:off x="6328663" y="3217950"/>
              <a:ext cx="49198"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90" name="Google Shape;1701;p8"/>
            <p:cNvSpPr/>
            <p:nvPr/>
          </p:nvSpPr>
          <p:spPr bwMode="auto">
            <a:xfrm rot="-1782558">
              <a:off x="6337017" y="3231176"/>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91" name="Google Shape;1702;p8"/>
            <p:cNvSpPr/>
            <p:nvPr/>
          </p:nvSpPr>
          <p:spPr bwMode="auto">
            <a:xfrm rot="-1782558">
              <a:off x="6342587" y="3241618"/>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92" name="Google Shape;1703;p8"/>
            <p:cNvSpPr/>
            <p:nvPr/>
          </p:nvSpPr>
          <p:spPr bwMode="auto">
            <a:xfrm rot="-1782558">
              <a:off x="6349085" y="3252060"/>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93" name="Google Shape;1704;p8"/>
            <p:cNvSpPr/>
            <p:nvPr/>
          </p:nvSpPr>
          <p:spPr bwMode="auto">
            <a:xfrm rot="-1782558">
              <a:off x="6277608" y="3216557"/>
              <a:ext cx="96540" cy="6265"/>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94" name="Google Shape;1705;p8"/>
            <p:cNvSpPr/>
            <p:nvPr/>
          </p:nvSpPr>
          <p:spPr bwMode="auto">
            <a:xfrm rot="-1782558">
              <a:off x="6270182" y="3155298"/>
              <a:ext cx="69621" cy="2785"/>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95" name="Google Shape;1706;p8"/>
            <p:cNvSpPr/>
            <p:nvPr/>
          </p:nvSpPr>
          <p:spPr bwMode="auto">
            <a:xfrm rot="-1782558">
              <a:off x="6315668" y="3194281"/>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96" name="Google Shape;1707;p8"/>
            <p:cNvSpPr/>
            <p:nvPr/>
          </p:nvSpPr>
          <p:spPr bwMode="auto">
            <a:xfrm rot="-1782558">
              <a:off x="6310098" y="3183840"/>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97" name="Google Shape;1708;p8"/>
            <p:cNvSpPr/>
            <p:nvPr/>
          </p:nvSpPr>
          <p:spPr bwMode="auto">
            <a:xfrm rot="-1782558">
              <a:off x="6303600" y="3173397"/>
              <a:ext cx="48270" cy="3481"/>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98" name="Google Shape;1709;p8"/>
            <p:cNvSpPr/>
            <p:nvPr/>
          </p:nvSpPr>
          <p:spPr bwMode="auto">
            <a:xfrm rot="-1782558">
              <a:off x="6296174" y="3160171"/>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99" name="Google Shape;1710;p8"/>
            <p:cNvSpPr/>
            <p:nvPr/>
          </p:nvSpPr>
          <p:spPr bwMode="auto">
            <a:xfrm rot="-1782558">
              <a:off x="6264612" y="3105177"/>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00" name="Google Shape;1711;p8"/>
            <p:cNvSpPr/>
            <p:nvPr/>
          </p:nvSpPr>
          <p:spPr bwMode="auto">
            <a:xfrm rot="-1782558">
              <a:off x="6271111" y="3115619"/>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01" name="Google Shape;1712;p8"/>
            <p:cNvSpPr/>
            <p:nvPr/>
          </p:nvSpPr>
          <p:spPr bwMode="auto">
            <a:xfrm rot="-1782558">
              <a:off x="6276680" y="3126061"/>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02" name="Google Shape;1713;p8"/>
            <p:cNvSpPr/>
            <p:nvPr/>
          </p:nvSpPr>
          <p:spPr bwMode="auto">
            <a:xfrm rot="-1782558">
              <a:off x="6284106" y="3139287"/>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03" name="Google Shape;1714;p8"/>
            <p:cNvSpPr/>
            <p:nvPr/>
          </p:nvSpPr>
          <p:spPr bwMode="auto">
            <a:xfrm rot="-1782558">
              <a:off x="6212629" y="3103784"/>
              <a:ext cx="96540" cy="6265"/>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04" name="Google Shape;1715;p8"/>
            <p:cNvSpPr/>
            <p:nvPr/>
          </p:nvSpPr>
          <p:spPr bwMode="auto">
            <a:xfrm rot="-1782558">
              <a:off x="6206132" y="3042525"/>
              <a:ext cx="69620" cy="2785"/>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05" name="Google Shape;1716;p8"/>
            <p:cNvSpPr/>
            <p:nvPr/>
          </p:nvSpPr>
          <p:spPr bwMode="auto">
            <a:xfrm rot="-1782558">
              <a:off x="6251617" y="3081508"/>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06" name="Google Shape;1717;p8"/>
            <p:cNvSpPr/>
            <p:nvPr/>
          </p:nvSpPr>
          <p:spPr bwMode="auto">
            <a:xfrm rot="-1782558">
              <a:off x="6245119" y="3071067"/>
              <a:ext cx="48270" cy="3480"/>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07" name="Google Shape;1718;p8"/>
            <p:cNvSpPr/>
            <p:nvPr/>
          </p:nvSpPr>
          <p:spPr bwMode="auto">
            <a:xfrm rot="-1782558">
              <a:off x="6239549" y="3060624"/>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08" name="Google Shape;1719;p8"/>
            <p:cNvSpPr/>
            <p:nvPr/>
          </p:nvSpPr>
          <p:spPr bwMode="auto">
            <a:xfrm rot="-1782558">
              <a:off x="6232123" y="3047398"/>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09" name="Google Shape;1720;p8"/>
            <p:cNvSpPr/>
            <p:nvPr/>
          </p:nvSpPr>
          <p:spPr bwMode="auto">
            <a:xfrm rot="-1782558">
              <a:off x="6200562" y="2992404"/>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10" name="Google Shape;1721;p8"/>
            <p:cNvSpPr/>
            <p:nvPr/>
          </p:nvSpPr>
          <p:spPr bwMode="auto">
            <a:xfrm rot="-1782558">
              <a:off x="6206132" y="3002846"/>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11" name="Google Shape;1722;p8"/>
            <p:cNvSpPr/>
            <p:nvPr/>
          </p:nvSpPr>
          <p:spPr bwMode="auto">
            <a:xfrm rot="-1782558">
              <a:off x="6213558" y="3016072"/>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12" name="Google Shape;1723;p8"/>
            <p:cNvSpPr/>
            <p:nvPr/>
          </p:nvSpPr>
          <p:spPr bwMode="auto">
            <a:xfrm rot="-1782558">
              <a:off x="6220055" y="3026514"/>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13" name="Google Shape;1724;p8"/>
            <p:cNvSpPr/>
            <p:nvPr/>
          </p:nvSpPr>
          <p:spPr bwMode="auto">
            <a:xfrm rot="-1782558">
              <a:off x="6145794" y="2992404"/>
              <a:ext cx="96540" cy="6265"/>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14" name="Google Shape;1725;p8"/>
            <p:cNvSpPr/>
            <p:nvPr/>
          </p:nvSpPr>
          <p:spPr bwMode="auto">
            <a:xfrm rot="-1782558">
              <a:off x="6082671" y="2875454"/>
              <a:ext cx="96540" cy="6265"/>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15" name="Google Shape;1726;p8"/>
            <p:cNvSpPr/>
            <p:nvPr/>
          </p:nvSpPr>
          <p:spPr bwMode="auto">
            <a:xfrm rot="-1782558">
              <a:off x="6139296" y="2931144"/>
              <a:ext cx="69620" cy="2785"/>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16" name="Google Shape;1727;p8"/>
            <p:cNvSpPr/>
            <p:nvPr/>
          </p:nvSpPr>
          <p:spPr bwMode="auto">
            <a:xfrm rot="-1782558">
              <a:off x="6183853" y="2970127"/>
              <a:ext cx="49198"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17" name="Google Shape;1728;p8"/>
            <p:cNvSpPr/>
            <p:nvPr/>
          </p:nvSpPr>
          <p:spPr bwMode="auto">
            <a:xfrm rot="-1782558">
              <a:off x="6178283" y="2959686"/>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18" name="Google Shape;1729;p8"/>
            <p:cNvSpPr/>
            <p:nvPr/>
          </p:nvSpPr>
          <p:spPr bwMode="auto">
            <a:xfrm rot="-1782558">
              <a:off x="6170857" y="2946459"/>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19" name="Google Shape;1730;p8"/>
            <p:cNvSpPr/>
            <p:nvPr/>
          </p:nvSpPr>
          <p:spPr bwMode="auto">
            <a:xfrm rot="-1782558">
              <a:off x="6164359" y="2936017"/>
              <a:ext cx="49199"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20" name="Google Shape;1731;p8"/>
            <p:cNvSpPr/>
            <p:nvPr/>
          </p:nvSpPr>
          <p:spPr bwMode="auto">
            <a:xfrm rot="-1782558">
              <a:off x="6133726" y="2881023"/>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21" name="Google Shape;1732;p8"/>
            <p:cNvSpPr/>
            <p:nvPr/>
          </p:nvSpPr>
          <p:spPr bwMode="auto">
            <a:xfrm rot="-1782558">
              <a:off x="6139296" y="2891465"/>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22" name="Google Shape;1733;p8"/>
            <p:cNvSpPr/>
            <p:nvPr/>
          </p:nvSpPr>
          <p:spPr bwMode="auto">
            <a:xfrm rot="-1782558">
              <a:off x="6144866" y="2901907"/>
              <a:ext cx="49198"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23" name="Google Shape;1734;p8"/>
            <p:cNvSpPr/>
            <p:nvPr/>
          </p:nvSpPr>
          <p:spPr bwMode="auto">
            <a:xfrm rot="-1782558">
              <a:off x="6151363" y="2912349"/>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grpSp>
      <p:grpSp>
        <p:nvGrpSpPr>
          <p:cNvPr id="124" name="Google Shape;1735;p8"/>
          <p:cNvGrpSpPr/>
          <p:nvPr/>
        </p:nvGrpSpPr>
        <p:grpSpPr bwMode="auto">
          <a:xfrm rot="-3257908">
            <a:off x="2720976" y="3740944"/>
            <a:ext cx="3133725" cy="4029076"/>
            <a:chOff x="1315459" y="2611103"/>
            <a:chExt cx="1345200" cy="1730100"/>
          </a:xfrm>
        </p:grpSpPr>
        <p:sp>
          <p:nvSpPr>
            <p:cNvPr id="125"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126" name="Google Shape;1737;p8"/>
            <p:cNvSpPr/>
            <p:nvPr/>
          </p:nvSpPr>
          <p:spPr bwMode="auto">
            <a:xfrm>
              <a:off x="1417018" y="2686831"/>
              <a:ext cx="1126452" cy="274034"/>
            </a:xfrm>
            <a:custGeom>
              <a:avLst/>
              <a:gdLst>
                <a:gd name="T0" fmla="*/ 0 w 1127083"/>
                <a:gd name="T1" fmla="*/ 0 h 273474"/>
                <a:gd name="T2" fmla="*/ 1127084 w 1127083"/>
                <a:gd name="T3" fmla="*/ 0 h 273474"/>
                <a:gd name="T4" fmla="*/ 1127084 w 1127083"/>
                <a:gd name="T5" fmla="*/ 273474 h 273474"/>
                <a:gd name="T6" fmla="*/ 0 w 1127083"/>
                <a:gd name="T7" fmla="*/ 273474 h 273474"/>
                <a:gd name="T8" fmla="*/ 0 w 1127083"/>
                <a:gd name="T9" fmla="*/ 0 h 273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7083" h="273474" extrusionOk="0">
                  <a:moveTo>
                    <a:pt x="0" y="0"/>
                  </a:moveTo>
                  <a:lnTo>
                    <a:pt x="1127084" y="0"/>
                  </a:lnTo>
                  <a:lnTo>
                    <a:pt x="1127084" y="273474"/>
                  </a:lnTo>
                  <a:lnTo>
                    <a:pt x="0" y="27347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27" name="Google Shape;1738;p8"/>
            <p:cNvSpPr/>
            <p:nvPr/>
          </p:nvSpPr>
          <p:spPr bwMode="auto">
            <a:xfrm>
              <a:off x="1478441" y="2659730"/>
              <a:ext cx="1096808" cy="237224"/>
            </a:xfrm>
            <a:custGeom>
              <a:avLst/>
              <a:gdLst>
                <a:gd name="T0" fmla="*/ 0 w 1096793"/>
                <a:gd name="T1" fmla="*/ 0 h 236531"/>
                <a:gd name="T2" fmla="*/ 1096793 w 1096793"/>
                <a:gd name="T3" fmla="*/ 0 h 236531"/>
                <a:gd name="T4" fmla="*/ 1096793 w 1096793"/>
                <a:gd name="T5" fmla="*/ 236531 h 236531"/>
                <a:gd name="T6" fmla="*/ 0 w 1096793"/>
                <a:gd name="T7" fmla="*/ 236531 h 236531"/>
                <a:gd name="T8" fmla="*/ 0 w 1096793"/>
                <a:gd name="T9" fmla="*/ 0 h 236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6793" h="236531" extrusionOk="0">
                  <a:moveTo>
                    <a:pt x="0" y="0"/>
                  </a:moveTo>
                  <a:lnTo>
                    <a:pt x="1096793" y="0"/>
                  </a:lnTo>
                  <a:lnTo>
                    <a:pt x="1096793" y="236531"/>
                  </a:lnTo>
                  <a:lnTo>
                    <a:pt x="0" y="236531"/>
                  </a:lnTo>
                  <a:lnTo>
                    <a:pt x="0" y="0"/>
                  </a:lnTo>
                  <a:close/>
                </a:path>
              </a:pathLst>
            </a:custGeom>
            <a:solidFill>
              <a:srgbClr val="F2F2F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28" name="Google Shape;1739;p8"/>
            <p:cNvSpPr/>
            <p:nvPr/>
          </p:nvSpPr>
          <p:spPr bwMode="auto">
            <a:xfrm>
              <a:off x="1417928" y="3051022"/>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29" name="Google Shape;1740;p8"/>
            <p:cNvSpPr/>
            <p:nvPr/>
          </p:nvSpPr>
          <p:spPr bwMode="auto">
            <a:xfrm>
              <a:off x="1651893" y="3048386"/>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30" name="Google Shape;1741;p8"/>
            <p:cNvSpPr/>
            <p:nvPr/>
          </p:nvSpPr>
          <p:spPr bwMode="auto">
            <a:xfrm>
              <a:off x="1885859" y="3045750"/>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31" name="Google Shape;1742;p8"/>
            <p:cNvSpPr/>
            <p:nvPr/>
          </p:nvSpPr>
          <p:spPr bwMode="auto">
            <a:xfrm>
              <a:off x="2158910" y="2994390"/>
              <a:ext cx="189105"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32" name="Google Shape;1743;p8"/>
            <p:cNvSpPr/>
            <p:nvPr/>
          </p:nvSpPr>
          <p:spPr bwMode="auto">
            <a:xfrm>
              <a:off x="2399581" y="2987165"/>
              <a:ext cx="189105" cy="190870"/>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33" name="Google Shape;1744;p8"/>
            <p:cNvSpPr/>
            <p:nvPr/>
          </p:nvSpPr>
          <p:spPr bwMode="auto">
            <a:xfrm>
              <a:off x="1417626" y="3298105"/>
              <a:ext cx="190127"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34" name="Google Shape;1745;p8"/>
            <p:cNvSpPr/>
            <p:nvPr/>
          </p:nvSpPr>
          <p:spPr bwMode="auto">
            <a:xfrm>
              <a:off x="1655016" y="3285471"/>
              <a:ext cx="190127"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35" name="Google Shape;1746;p8"/>
            <p:cNvSpPr/>
            <p:nvPr/>
          </p:nvSpPr>
          <p:spPr bwMode="auto">
            <a:xfrm>
              <a:off x="1885686" y="3297746"/>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36" name="Google Shape;1747;p8"/>
            <p:cNvSpPr/>
            <p:nvPr/>
          </p:nvSpPr>
          <p:spPr bwMode="auto">
            <a:xfrm>
              <a:off x="2154924" y="3241647"/>
              <a:ext cx="189105"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37" name="Google Shape;1748;p8"/>
            <p:cNvSpPr/>
            <p:nvPr/>
          </p:nvSpPr>
          <p:spPr bwMode="auto">
            <a:xfrm>
              <a:off x="2391977" y="3237731"/>
              <a:ext cx="189105"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38" name="Google Shape;1749;p8"/>
            <p:cNvSpPr/>
            <p:nvPr/>
          </p:nvSpPr>
          <p:spPr bwMode="auto">
            <a:xfrm>
              <a:off x="1418153" y="3544393"/>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39" name="Google Shape;1750;p8"/>
            <p:cNvSpPr/>
            <p:nvPr/>
          </p:nvSpPr>
          <p:spPr bwMode="auto">
            <a:xfrm>
              <a:off x="1652119" y="3541757"/>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40" name="Google Shape;1751;p8"/>
            <p:cNvSpPr/>
            <p:nvPr/>
          </p:nvSpPr>
          <p:spPr bwMode="auto">
            <a:xfrm>
              <a:off x="1885981" y="3545937"/>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41" name="Google Shape;1752;p8"/>
            <p:cNvSpPr/>
            <p:nvPr/>
          </p:nvSpPr>
          <p:spPr bwMode="auto">
            <a:xfrm>
              <a:off x="2153221" y="3500146"/>
              <a:ext cx="189105"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42" name="Google Shape;1753;p8"/>
            <p:cNvSpPr/>
            <p:nvPr/>
          </p:nvSpPr>
          <p:spPr bwMode="auto">
            <a:xfrm>
              <a:off x="2392868" y="3487029"/>
              <a:ext cx="189105"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43" name="Google Shape;1754;p8"/>
            <p:cNvSpPr/>
            <p:nvPr/>
          </p:nvSpPr>
          <p:spPr bwMode="auto">
            <a:xfrm>
              <a:off x="1417852" y="3791476"/>
              <a:ext cx="190127"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44" name="Google Shape;1755;p8"/>
            <p:cNvSpPr/>
            <p:nvPr/>
          </p:nvSpPr>
          <p:spPr bwMode="auto">
            <a:xfrm>
              <a:off x="1651818" y="3788840"/>
              <a:ext cx="190127"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45" name="Google Shape;1756;p8"/>
            <p:cNvSpPr/>
            <p:nvPr/>
          </p:nvSpPr>
          <p:spPr bwMode="auto">
            <a:xfrm>
              <a:off x="1888248" y="3772090"/>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46" name="Google Shape;1757;p8"/>
            <p:cNvSpPr/>
            <p:nvPr/>
          </p:nvSpPr>
          <p:spPr bwMode="auto">
            <a:xfrm>
              <a:off x="2157199" y="3748164"/>
              <a:ext cx="189105"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47" name="Google Shape;1758;p8"/>
            <p:cNvSpPr/>
            <p:nvPr/>
          </p:nvSpPr>
          <p:spPr bwMode="auto">
            <a:xfrm>
              <a:off x="2391269" y="3738713"/>
              <a:ext cx="189105"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48" name="Google Shape;1759;p8"/>
            <p:cNvSpPr/>
            <p:nvPr/>
          </p:nvSpPr>
          <p:spPr bwMode="auto">
            <a:xfrm>
              <a:off x="1467802" y="2990800"/>
              <a:ext cx="164573" cy="164967"/>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FF482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49" name="Google Shape;1760;p8"/>
            <p:cNvSpPr/>
            <p:nvPr/>
          </p:nvSpPr>
          <p:spPr bwMode="auto">
            <a:xfrm>
              <a:off x="1704179" y="3004322"/>
              <a:ext cx="164573" cy="164966"/>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50" name="Google Shape;1761;p8"/>
            <p:cNvSpPr/>
            <p:nvPr/>
          </p:nvSpPr>
          <p:spPr bwMode="auto">
            <a:xfrm>
              <a:off x="1932931" y="3008362"/>
              <a:ext cx="164573" cy="164967"/>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51" name="Google Shape;1762;p8"/>
            <p:cNvSpPr/>
            <p:nvPr/>
          </p:nvSpPr>
          <p:spPr bwMode="auto">
            <a:xfrm>
              <a:off x="2165937" y="3001610"/>
              <a:ext cx="164573" cy="164966"/>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52" name="Google Shape;1763;p8"/>
            <p:cNvSpPr/>
            <p:nvPr/>
          </p:nvSpPr>
          <p:spPr bwMode="auto">
            <a:xfrm>
              <a:off x="2403819" y="2996898"/>
              <a:ext cx="164572" cy="164967"/>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53" name="Google Shape;1764;p8"/>
            <p:cNvSpPr/>
            <p:nvPr/>
          </p:nvSpPr>
          <p:spPr bwMode="auto">
            <a:xfrm>
              <a:off x="1477084" y="3247008"/>
              <a:ext cx="164573"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54" name="Google Shape;1765;p8"/>
            <p:cNvSpPr/>
            <p:nvPr/>
          </p:nvSpPr>
          <p:spPr bwMode="auto">
            <a:xfrm>
              <a:off x="1709130" y="3236138"/>
              <a:ext cx="164572"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55" name="Google Shape;1766;p8"/>
            <p:cNvSpPr/>
            <p:nvPr/>
          </p:nvSpPr>
          <p:spPr bwMode="auto">
            <a:xfrm>
              <a:off x="1944419" y="3240630"/>
              <a:ext cx="164573"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56" name="Google Shape;1767;p8"/>
            <p:cNvSpPr/>
            <p:nvPr/>
          </p:nvSpPr>
          <p:spPr bwMode="auto">
            <a:xfrm>
              <a:off x="2179473" y="3247024"/>
              <a:ext cx="164573"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57" name="Google Shape;1768;p8"/>
            <p:cNvSpPr/>
            <p:nvPr/>
          </p:nvSpPr>
          <p:spPr bwMode="auto">
            <a:xfrm>
              <a:off x="2411416" y="3242969"/>
              <a:ext cx="164573"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58" name="Google Shape;1769;p8"/>
            <p:cNvSpPr/>
            <p:nvPr/>
          </p:nvSpPr>
          <p:spPr bwMode="auto">
            <a:xfrm>
              <a:off x="1475226" y="3488868"/>
              <a:ext cx="164572"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59" name="Google Shape;1770;p8"/>
            <p:cNvSpPr/>
            <p:nvPr/>
          </p:nvSpPr>
          <p:spPr bwMode="auto">
            <a:xfrm>
              <a:off x="1708361" y="3487027"/>
              <a:ext cx="164572"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60" name="Google Shape;1771;p8"/>
            <p:cNvSpPr/>
            <p:nvPr/>
          </p:nvSpPr>
          <p:spPr bwMode="auto">
            <a:xfrm>
              <a:off x="1940408" y="3476158"/>
              <a:ext cx="164573"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61" name="Google Shape;1772;p8"/>
            <p:cNvSpPr/>
            <p:nvPr/>
          </p:nvSpPr>
          <p:spPr bwMode="auto">
            <a:xfrm>
              <a:off x="2132678" y="3545873"/>
              <a:ext cx="163550"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62" name="Google Shape;1773;p8"/>
            <p:cNvSpPr/>
            <p:nvPr/>
          </p:nvSpPr>
          <p:spPr bwMode="auto">
            <a:xfrm>
              <a:off x="2410750" y="3487042"/>
              <a:ext cx="164572"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63" name="Google Shape;1774;p8"/>
            <p:cNvSpPr/>
            <p:nvPr/>
          </p:nvSpPr>
          <p:spPr bwMode="auto">
            <a:xfrm>
              <a:off x="1464198" y="3748069"/>
              <a:ext cx="164572" cy="164966"/>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64" name="Google Shape;1775;p8"/>
            <p:cNvSpPr/>
            <p:nvPr/>
          </p:nvSpPr>
          <p:spPr bwMode="auto">
            <a:xfrm>
              <a:off x="1697929" y="3747335"/>
              <a:ext cx="164572" cy="164967"/>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65" name="Google Shape;1776;p8"/>
            <p:cNvSpPr/>
            <p:nvPr/>
          </p:nvSpPr>
          <p:spPr bwMode="auto">
            <a:xfrm>
              <a:off x="1930936" y="3740583"/>
              <a:ext cx="164572" cy="164966"/>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66" name="Google Shape;1777;p8"/>
            <p:cNvSpPr/>
            <p:nvPr/>
          </p:nvSpPr>
          <p:spPr bwMode="auto">
            <a:xfrm>
              <a:off x="2135502" y="3781724"/>
              <a:ext cx="163550" cy="164967"/>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67" name="Google Shape;1778;p8"/>
            <p:cNvSpPr/>
            <p:nvPr/>
          </p:nvSpPr>
          <p:spPr bwMode="auto">
            <a:xfrm>
              <a:off x="2397466" y="3746728"/>
              <a:ext cx="164572" cy="164966"/>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68" name="Google Shape;1779;p8"/>
            <p:cNvSpPr/>
            <p:nvPr/>
          </p:nvSpPr>
          <p:spPr bwMode="auto">
            <a:xfrm>
              <a:off x="2004823" y="2712777"/>
              <a:ext cx="525405" cy="237224"/>
            </a:xfrm>
            <a:custGeom>
              <a:avLst/>
              <a:gdLst>
                <a:gd name="T0" fmla="*/ 174228 w 525894"/>
                <a:gd name="T1" fmla="*/ 0 h 236531"/>
                <a:gd name="T2" fmla="*/ 525894 w 525894"/>
                <a:gd name="T3" fmla="*/ 0 h 236531"/>
                <a:gd name="T4" fmla="*/ 525894 w 525894"/>
                <a:gd name="T5" fmla="*/ 236531 h 236531"/>
                <a:gd name="T6" fmla="*/ 0 w 525894"/>
                <a:gd name="T7" fmla="*/ 236531 h 236531"/>
                <a:gd name="T8" fmla="*/ 174228 w 525894"/>
                <a:gd name="T9" fmla="*/ 0 h 236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5894" h="236531" extrusionOk="0">
                  <a:moveTo>
                    <a:pt x="174228" y="0"/>
                  </a:moveTo>
                  <a:lnTo>
                    <a:pt x="525894" y="0"/>
                  </a:lnTo>
                  <a:lnTo>
                    <a:pt x="525894" y="236531"/>
                  </a:lnTo>
                  <a:lnTo>
                    <a:pt x="0" y="236531"/>
                  </a:lnTo>
                  <a:lnTo>
                    <a:pt x="174228" y="0"/>
                  </a:lnTo>
                  <a:close/>
                </a:path>
              </a:pathLst>
            </a:custGeom>
            <a:solidFill>
              <a:srgbClr val="CCCCCC"/>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69" name="Google Shape;1780;p8"/>
            <p:cNvSpPr/>
            <p:nvPr/>
          </p:nvSpPr>
          <p:spPr bwMode="auto">
            <a:xfrm>
              <a:off x="1419911" y="4031260"/>
              <a:ext cx="190127"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70" name="Google Shape;1781;p8"/>
            <p:cNvSpPr/>
            <p:nvPr/>
          </p:nvSpPr>
          <p:spPr bwMode="auto">
            <a:xfrm>
              <a:off x="1651645" y="4040836"/>
              <a:ext cx="190127"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71" name="Google Shape;1782;p8"/>
            <p:cNvSpPr/>
            <p:nvPr/>
          </p:nvSpPr>
          <p:spPr bwMode="auto">
            <a:xfrm>
              <a:off x="1886207" y="4039308"/>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72" name="Google Shape;1783;p8"/>
            <p:cNvSpPr/>
            <p:nvPr/>
          </p:nvSpPr>
          <p:spPr bwMode="auto">
            <a:xfrm>
              <a:off x="2155679" y="3981305"/>
              <a:ext cx="189105"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73" name="Google Shape;1784;p8"/>
            <p:cNvSpPr/>
            <p:nvPr/>
          </p:nvSpPr>
          <p:spPr bwMode="auto">
            <a:xfrm>
              <a:off x="2388969" y="3996106"/>
              <a:ext cx="189105"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74" name="Google Shape;1785;p8"/>
            <p:cNvSpPr/>
            <p:nvPr/>
          </p:nvSpPr>
          <p:spPr bwMode="auto">
            <a:xfrm>
              <a:off x="1473066" y="3977810"/>
              <a:ext cx="164573"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75" name="Google Shape;1786;p8"/>
            <p:cNvSpPr/>
            <p:nvPr/>
          </p:nvSpPr>
          <p:spPr bwMode="auto">
            <a:xfrm>
              <a:off x="1706798" y="3977077"/>
              <a:ext cx="164573"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76" name="Google Shape;1787;p8"/>
            <p:cNvSpPr/>
            <p:nvPr/>
          </p:nvSpPr>
          <p:spPr bwMode="auto">
            <a:xfrm>
              <a:off x="1943513" y="3981880"/>
              <a:ext cx="164573"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77" name="Google Shape;1788;p8"/>
            <p:cNvSpPr/>
            <p:nvPr/>
          </p:nvSpPr>
          <p:spPr bwMode="auto">
            <a:xfrm>
              <a:off x="2150286" y="3999081"/>
              <a:ext cx="163550"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78" name="Google Shape;1789;p8"/>
            <p:cNvSpPr/>
            <p:nvPr/>
          </p:nvSpPr>
          <p:spPr bwMode="auto">
            <a:xfrm>
              <a:off x="2409083" y="3983908"/>
              <a:ext cx="164572"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grpSp>
      <p:grpSp>
        <p:nvGrpSpPr>
          <p:cNvPr id="179" name="Google Shape;1790;p8"/>
          <p:cNvGrpSpPr/>
          <p:nvPr/>
        </p:nvGrpSpPr>
        <p:grpSpPr bwMode="auto">
          <a:xfrm rot="-10132101">
            <a:off x="5895977" y="6734176"/>
            <a:ext cx="2025650" cy="3264695"/>
            <a:chOff x="5781734" y="2919412"/>
            <a:chExt cx="632081" cy="1018700"/>
          </a:xfrm>
        </p:grpSpPr>
        <p:sp>
          <p:nvSpPr>
            <p:cNvPr id="180" name="Google Shape;1791;p8"/>
            <p:cNvSpPr/>
            <p:nvPr/>
          </p:nvSpPr>
          <p:spPr>
            <a:xfrm>
              <a:off x="6311042" y="2916731"/>
              <a:ext cx="129785" cy="123344"/>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181" name="Google Shape;1792;p8"/>
            <p:cNvSpPr/>
            <p:nvPr/>
          </p:nvSpPr>
          <p:spPr>
            <a:xfrm>
              <a:off x="6238766" y="2982649"/>
              <a:ext cx="185265" cy="152322"/>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182" name="Google Shape;1793;p8"/>
            <p:cNvSpPr/>
            <p:nvPr/>
          </p:nvSpPr>
          <p:spPr>
            <a:xfrm>
              <a:off x="6368335" y="2928456"/>
              <a:ext cx="80249" cy="109226"/>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183" name="Google Shape;1794;p8"/>
            <p:cNvSpPr/>
            <p:nvPr/>
          </p:nvSpPr>
          <p:spPr>
            <a:xfrm>
              <a:off x="6333721" y="2994647"/>
              <a:ext cx="84212" cy="112941"/>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184" name="Google Shape;1795;p8"/>
            <p:cNvSpPr/>
            <p:nvPr/>
          </p:nvSpPr>
          <p:spPr>
            <a:xfrm>
              <a:off x="6118912" y="2992243"/>
              <a:ext cx="327929" cy="248173"/>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185" name="Google Shape;1796;p8"/>
            <p:cNvSpPr/>
            <p:nvPr/>
          </p:nvSpPr>
          <p:spPr>
            <a:xfrm>
              <a:off x="5810704" y="3118947"/>
              <a:ext cx="626137" cy="825511"/>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186" name="Google Shape;1797;p8"/>
            <p:cNvSpPr/>
            <p:nvPr/>
          </p:nvSpPr>
          <p:spPr>
            <a:xfrm>
              <a:off x="5918940" y="3306453"/>
              <a:ext cx="287310" cy="484458"/>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187" name="Google Shape;1798;p8"/>
            <p:cNvSpPr/>
            <p:nvPr/>
          </p:nvSpPr>
          <p:spPr>
            <a:xfrm>
              <a:off x="6369286" y="3067475"/>
              <a:ext cx="80248" cy="169412"/>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188" name="Google Shape;1799;p8"/>
            <p:cNvSpPr/>
            <p:nvPr/>
          </p:nvSpPr>
          <p:spPr>
            <a:xfrm>
              <a:off x="5902937" y="3220654"/>
              <a:ext cx="565703" cy="698452"/>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189" name="Google Shape;1800;p8"/>
            <p:cNvSpPr/>
            <p:nvPr/>
          </p:nvSpPr>
          <p:spPr>
            <a:xfrm>
              <a:off x="5929828" y="3320335"/>
              <a:ext cx="261551" cy="480000"/>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90" name="Google Shape;1801;p8"/>
          <p:cNvGrpSpPr/>
          <p:nvPr/>
        </p:nvGrpSpPr>
        <p:grpSpPr bwMode="auto">
          <a:xfrm rot="-3072723">
            <a:off x="6062664" y="4896645"/>
            <a:ext cx="5267325" cy="3975100"/>
            <a:chOff x="5102217" y="2695575"/>
            <a:chExt cx="1971523" cy="1489013"/>
          </a:xfrm>
        </p:grpSpPr>
        <p:sp>
          <p:nvSpPr>
            <p:cNvPr id="191" name="Google Shape;1802;p8"/>
            <p:cNvSpPr/>
            <p:nvPr/>
          </p:nvSpPr>
          <p:spPr bwMode="auto">
            <a:xfrm rot="-7581239">
              <a:off x="5112230" y="4074020"/>
              <a:ext cx="109416" cy="81998"/>
            </a:xfrm>
            <a:custGeom>
              <a:avLst/>
              <a:gdLst>
                <a:gd name="T0" fmla="*/ 53781 w 108775"/>
                <a:gd name="T1" fmla="*/ -51 h 81343"/>
                <a:gd name="T2" fmla="*/ 53781 w 108775"/>
                <a:gd name="T3" fmla="*/ -51 h 81343"/>
                <a:gd name="T4" fmla="*/ 108169 w 108775"/>
                <a:gd name="T5" fmla="*/ 54337 h 81343"/>
                <a:gd name="T6" fmla="*/ 108169 w 108775"/>
                <a:gd name="T7" fmla="*/ 81292 h 81343"/>
                <a:gd name="T8" fmla="*/ 108169 w 108775"/>
                <a:gd name="T9" fmla="*/ 81292 h 81343"/>
                <a:gd name="T10" fmla="*/ -606 w 108775"/>
                <a:gd name="T11" fmla="*/ 81292 h 81343"/>
                <a:gd name="T12" fmla="*/ -606 w 108775"/>
                <a:gd name="T13" fmla="*/ 81292 h 81343"/>
                <a:gd name="T14" fmla="*/ -606 w 108775"/>
                <a:gd name="T15" fmla="*/ 54337 h 81343"/>
                <a:gd name="T16" fmla="*/ 53781 w 108775"/>
                <a:gd name="T17" fmla="*/ -51 h 813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775" h="81343" extrusionOk="0">
                  <a:moveTo>
                    <a:pt x="53781" y="-51"/>
                  </a:moveTo>
                  <a:lnTo>
                    <a:pt x="53781" y="-51"/>
                  </a:lnTo>
                  <a:cubicBezTo>
                    <a:pt x="83823" y="-51"/>
                    <a:pt x="108169" y="24295"/>
                    <a:pt x="108169" y="54337"/>
                  </a:cubicBezTo>
                  <a:lnTo>
                    <a:pt x="108169" y="81292"/>
                  </a:lnTo>
                  <a:lnTo>
                    <a:pt x="-606" y="81292"/>
                  </a:lnTo>
                  <a:lnTo>
                    <a:pt x="-606" y="54337"/>
                  </a:lnTo>
                  <a:cubicBezTo>
                    <a:pt x="-606" y="24295"/>
                    <a:pt x="23740" y="-51"/>
                    <a:pt x="53781" y="-51"/>
                  </a:cubicBezTo>
                  <a:close/>
                </a:path>
              </a:pathLst>
            </a:custGeom>
            <a:solidFill>
              <a:srgbClr val="FF482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92" name="Google Shape;1803;p8"/>
            <p:cNvSpPr/>
            <p:nvPr/>
          </p:nvSpPr>
          <p:spPr bwMode="auto">
            <a:xfrm>
              <a:off x="5130839" y="4007592"/>
              <a:ext cx="66846" cy="93955"/>
            </a:xfrm>
            <a:custGeom>
              <a:avLst/>
              <a:gdLst>
                <a:gd name="T0" fmla="*/ 17456 w 66735"/>
                <a:gd name="T1" fmla="*/ 24904 h 93630"/>
                <a:gd name="T2" fmla="*/ 51365 w 66735"/>
                <a:gd name="T3" fmla="*/ -51 h 93630"/>
                <a:gd name="T4" fmla="*/ 66130 w 66735"/>
                <a:gd name="T5" fmla="*/ 20047 h 93630"/>
                <a:gd name="T6" fmla="*/ 32221 w 66735"/>
                <a:gd name="T7" fmla="*/ 45002 h 93630"/>
                <a:gd name="T8" fmla="*/ 19266 w 66735"/>
                <a:gd name="T9" fmla="*/ 93580 h 93630"/>
                <a:gd name="T10" fmla="*/ 4503 w 66735"/>
                <a:gd name="T11" fmla="*/ 73577 h 93630"/>
                <a:gd name="T12" fmla="*/ 17456 w 66735"/>
                <a:gd name="T13" fmla="*/ 24904 h 93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93" name="Google Shape;1804;p8"/>
            <p:cNvSpPr/>
            <p:nvPr/>
          </p:nvSpPr>
          <p:spPr bwMode="auto">
            <a:xfrm rot="-7581239">
              <a:off x="5201465" y="4060154"/>
              <a:ext cx="35679" cy="61498"/>
            </a:xfrm>
            <a:custGeom>
              <a:avLst/>
              <a:gdLst>
                <a:gd name="T0" fmla="*/ 17682 w 36480"/>
                <a:gd name="T1" fmla="*/ -51 h 62102"/>
                <a:gd name="T2" fmla="*/ 17682 w 36480"/>
                <a:gd name="T3" fmla="*/ -51 h 62102"/>
                <a:gd name="T4" fmla="*/ 35875 w 36480"/>
                <a:gd name="T5" fmla="*/ 18046 h 62102"/>
                <a:gd name="T6" fmla="*/ 35875 w 36480"/>
                <a:gd name="T7" fmla="*/ 62052 h 62102"/>
                <a:gd name="T8" fmla="*/ 35875 w 36480"/>
                <a:gd name="T9" fmla="*/ 62052 h 62102"/>
                <a:gd name="T10" fmla="*/ -606 w 36480"/>
                <a:gd name="T11" fmla="*/ 62052 h 62102"/>
                <a:gd name="T12" fmla="*/ -606 w 36480"/>
                <a:gd name="T13" fmla="*/ 62052 h 62102"/>
                <a:gd name="T14" fmla="*/ -606 w 36480"/>
                <a:gd name="T15" fmla="*/ 18046 h 62102"/>
                <a:gd name="T16" fmla="*/ 17682 w 36480"/>
                <a:gd name="T17" fmla="*/ -51 h 62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480" h="62102" extrusionOk="0">
                  <a:moveTo>
                    <a:pt x="17682" y="-51"/>
                  </a:moveTo>
                  <a:lnTo>
                    <a:pt x="17682" y="-51"/>
                  </a:lnTo>
                  <a:cubicBezTo>
                    <a:pt x="27674" y="-4"/>
                    <a:pt x="35770" y="8055"/>
                    <a:pt x="35875" y="18046"/>
                  </a:cubicBezTo>
                  <a:lnTo>
                    <a:pt x="35875" y="62052"/>
                  </a:lnTo>
                  <a:lnTo>
                    <a:pt x="-606" y="62052"/>
                  </a:lnTo>
                  <a:lnTo>
                    <a:pt x="-606" y="18046"/>
                  </a:lnTo>
                  <a:cubicBezTo>
                    <a:pt x="-501" y="8017"/>
                    <a:pt x="7652" y="-51"/>
                    <a:pt x="17682" y="-51"/>
                  </a:cubicBezTo>
                  <a:close/>
                </a:path>
              </a:pathLst>
            </a:custGeom>
            <a:solidFill>
              <a:srgbClr val="FF795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94" name="Google Shape;1805;p8"/>
            <p:cNvSpPr/>
            <p:nvPr/>
          </p:nvSpPr>
          <p:spPr bwMode="auto">
            <a:xfrm rot="-7581239">
              <a:off x="5174982" y="4020708"/>
              <a:ext cx="111795" cy="81998"/>
            </a:xfrm>
            <a:custGeom>
              <a:avLst/>
              <a:gdLst>
                <a:gd name="T0" fmla="*/ -606 w 112299"/>
                <a:gd name="T1" fmla="*/ -51 h 82200"/>
                <a:gd name="T2" fmla="*/ 111693 w 112299"/>
                <a:gd name="T3" fmla="*/ -51 h 82200"/>
                <a:gd name="T4" fmla="*/ 111693 w 112299"/>
                <a:gd name="T5" fmla="*/ 82150 h 82200"/>
                <a:gd name="T6" fmla="*/ -606 w 112299"/>
                <a:gd name="T7" fmla="*/ 82150 h 82200"/>
                <a:gd name="T8" fmla="*/ -606 w 112299"/>
                <a:gd name="T9" fmla="*/ -51 h 82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299" h="82200" extrusionOk="0">
                  <a:moveTo>
                    <a:pt x="-606" y="-51"/>
                  </a:moveTo>
                  <a:lnTo>
                    <a:pt x="111693" y="-51"/>
                  </a:lnTo>
                  <a:lnTo>
                    <a:pt x="111693" y="82150"/>
                  </a:lnTo>
                  <a:lnTo>
                    <a:pt x="-606" y="82150"/>
                  </a:lnTo>
                  <a:lnTo>
                    <a:pt x="-606" y="-51"/>
                  </a:lnTo>
                  <a:close/>
                </a:path>
              </a:pathLst>
            </a:custGeom>
            <a:solidFill>
              <a:srgbClr val="CCCCCC"/>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95" name="Google Shape;1806;p8"/>
            <p:cNvSpPr/>
            <p:nvPr/>
          </p:nvSpPr>
          <p:spPr bwMode="auto">
            <a:xfrm rot="-7581239">
              <a:off x="5230603" y="4058452"/>
              <a:ext cx="36869" cy="81998"/>
            </a:xfrm>
            <a:custGeom>
              <a:avLst/>
              <a:gdLst>
                <a:gd name="T0" fmla="*/ -606 w 36480"/>
                <a:gd name="T1" fmla="*/ -51 h 82200"/>
                <a:gd name="T2" fmla="*/ 35875 w 36480"/>
                <a:gd name="T3" fmla="*/ -51 h 82200"/>
                <a:gd name="T4" fmla="*/ 35875 w 36480"/>
                <a:gd name="T5" fmla="*/ 82150 h 82200"/>
                <a:gd name="T6" fmla="*/ -606 w 36480"/>
                <a:gd name="T7" fmla="*/ 82150 h 82200"/>
                <a:gd name="T8" fmla="*/ -606 w 36480"/>
                <a:gd name="T9" fmla="*/ -51 h 82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80" h="82200" extrusionOk="0">
                  <a:moveTo>
                    <a:pt x="-606" y="-51"/>
                  </a:moveTo>
                  <a:lnTo>
                    <a:pt x="35875" y="-51"/>
                  </a:lnTo>
                  <a:lnTo>
                    <a:pt x="35875" y="82150"/>
                  </a:lnTo>
                  <a:lnTo>
                    <a:pt x="-606" y="82150"/>
                  </a:lnTo>
                  <a:lnTo>
                    <a:pt x="-606" y="-51"/>
                  </a:lnTo>
                  <a:close/>
                </a:path>
              </a:pathLst>
            </a:custGeom>
            <a:solidFill>
              <a:srgbClr val="E6E6E6"/>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96" name="Google Shape;1807;p8"/>
            <p:cNvSpPr/>
            <p:nvPr/>
          </p:nvSpPr>
          <p:spPr bwMode="auto">
            <a:xfrm rot="-7581239">
              <a:off x="5187530" y="3999239"/>
              <a:ext cx="35679" cy="81998"/>
            </a:xfrm>
            <a:custGeom>
              <a:avLst/>
              <a:gdLst>
                <a:gd name="T0" fmla="*/ -606 w 36480"/>
                <a:gd name="T1" fmla="*/ -51 h 82200"/>
                <a:gd name="T2" fmla="*/ 35875 w 36480"/>
                <a:gd name="T3" fmla="*/ -51 h 82200"/>
                <a:gd name="T4" fmla="*/ 35875 w 36480"/>
                <a:gd name="T5" fmla="*/ 82150 h 82200"/>
                <a:gd name="T6" fmla="*/ -606 w 36480"/>
                <a:gd name="T7" fmla="*/ 82150 h 82200"/>
                <a:gd name="T8" fmla="*/ -606 w 36480"/>
                <a:gd name="T9" fmla="*/ -51 h 82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80" h="82200" extrusionOk="0">
                  <a:moveTo>
                    <a:pt x="-606" y="-51"/>
                  </a:moveTo>
                  <a:lnTo>
                    <a:pt x="35875" y="-51"/>
                  </a:lnTo>
                  <a:lnTo>
                    <a:pt x="35875" y="82150"/>
                  </a:lnTo>
                  <a:lnTo>
                    <a:pt x="-606" y="82150"/>
                  </a:lnTo>
                  <a:lnTo>
                    <a:pt x="-606" y="-51"/>
                  </a:lnTo>
                  <a:close/>
                </a:path>
              </a:pathLst>
            </a:custGeom>
            <a:solidFill>
              <a:srgbClr val="999999"/>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97" name="Google Shape;1808;p8"/>
            <p:cNvSpPr/>
            <p:nvPr/>
          </p:nvSpPr>
          <p:spPr bwMode="auto">
            <a:xfrm>
              <a:off x="5233157" y="4006069"/>
              <a:ext cx="52586" cy="71358"/>
            </a:xfrm>
            <a:custGeom>
              <a:avLst/>
              <a:gdLst>
                <a:gd name="T0" fmla="*/ 52959 w 52959"/>
                <a:gd name="T1" fmla="*/ 72009 h 72009"/>
                <a:gd name="T2" fmla="*/ 0 w 52959"/>
                <a:gd name="T3" fmla="*/ 0 h 72009"/>
                <a:gd name="T4" fmla="*/ 0 60000 65536"/>
                <a:gd name="T5" fmla="*/ 0 60000 65536"/>
              </a:gdLst>
              <a:ahLst/>
              <a:cxnLst>
                <a:cxn ang="T4">
                  <a:pos x="T0" y="T1"/>
                </a:cxn>
                <a:cxn ang="T5">
                  <a:pos x="T2" y="T3"/>
                </a:cxn>
              </a:cxnLst>
              <a:rect l="0" t="0"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98" name="Google Shape;1809;p8"/>
            <p:cNvSpPr/>
            <p:nvPr/>
          </p:nvSpPr>
          <p:spPr bwMode="auto">
            <a:xfrm>
              <a:off x="5257485" y="3987608"/>
              <a:ext cx="52586" cy="71358"/>
            </a:xfrm>
            <a:custGeom>
              <a:avLst/>
              <a:gdLst>
                <a:gd name="T0" fmla="*/ 53054 w 53054"/>
                <a:gd name="T1" fmla="*/ 72009 h 72009"/>
                <a:gd name="T2" fmla="*/ 0 w 53054"/>
                <a:gd name="T3" fmla="*/ 0 h 72009"/>
                <a:gd name="T4" fmla="*/ 0 60000 65536"/>
                <a:gd name="T5" fmla="*/ 0 60000 65536"/>
              </a:gdLst>
              <a:ahLst/>
              <a:cxnLst>
                <a:cxn ang="T4">
                  <a:pos x="T0" y="T1"/>
                </a:cxn>
                <a:cxn ang="T5">
                  <a:pos x="T2" y="T3"/>
                </a:cxn>
              </a:cxnLst>
              <a:rect l="0" t="0"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199" name="Google Shape;1810;p8"/>
            <p:cNvSpPr/>
            <p:nvPr/>
          </p:nvSpPr>
          <p:spPr bwMode="auto">
            <a:xfrm>
              <a:off x="6844382" y="2732227"/>
              <a:ext cx="169344" cy="153421"/>
            </a:xfrm>
            <a:custGeom>
              <a:avLst/>
              <a:gdLst>
                <a:gd name="T0" fmla="*/ 66069 w 169677"/>
                <a:gd name="T1" fmla="*/ 153788 h 153839"/>
                <a:gd name="T2" fmla="*/ -606 w 169677"/>
                <a:gd name="T3" fmla="*/ 64920 h 153839"/>
                <a:gd name="T4" fmla="*/ 62354 w 169677"/>
                <a:gd name="T5" fmla="*/ 36345 h 153839"/>
                <a:gd name="T6" fmla="*/ 135601 w 169677"/>
                <a:gd name="T7" fmla="*/ 3579 h 153839"/>
                <a:gd name="T8" fmla="*/ 142745 w 169677"/>
                <a:gd name="T9" fmla="*/ 436 h 153839"/>
                <a:gd name="T10" fmla="*/ 150937 w 169677"/>
                <a:gd name="T11" fmla="*/ 2436 h 153839"/>
                <a:gd name="T12" fmla="*/ 144936 w 169677"/>
                <a:gd name="T13" fmla="*/ 16724 h 153839"/>
                <a:gd name="T14" fmla="*/ 159319 w 169677"/>
                <a:gd name="T15" fmla="*/ 13485 h 153839"/>
                <a:gd name="T16" fmla="*/ 153699 w 169677"/>
                <a:gd name="T17" fmla="*/ 29106 h 153839"/>
                <a:gd name="T18" fmla="*/ 166748 w 169677"/>
                <a:gd name="T19" fmla="*/ 25582 h 153839"/>
                <a:gd name="T20" fmla="*/ 166748 w 169677"/>
                <a:gd name="T21" fmla="*/ 36726 h 153839"/>
                <a:gd name="T22" fmla="*/ 161605 w 169677"/>
                <a:gd name="T23" fmla="*/ 42822 h 153839"/>
                <a:gd name="T24" fmla="*/ 160176 w 169677"/>
                <a:gd name="T25" fmla="*/ 44441 h 153839"/>
                <a:gd name="T26" fmla="*/ 135316 w 169677"/>
                <a:gd name="T27" fmla="*/ 73016 h 153839"/>
                <a:gd name="T28" fmla="*/ 131315 w 169677"/>
                <a:gd name="T29" fmla="*/ 77684 h 153839"/>
                <a:gd name="T30" fmla="*/ 119028 w 169677"/>
                <a:gd name="T31" fmla="*/ 92066 h 153839"/>
                <a:gd name="T32" fmla="*/ 114837 w 169677"/>
                <a:gd name="T33" fmla="*/ 97019 h 153839"/>
                <a:gd name="T34" fmla="*/ 112646 w 169677"/>
                <a:gd name="T35" fmla="*/ 99401 h 153839"/>
                <a:gd name="T36" fmla="*/ 67403 w 169677"/>
                <a:gd name="T37" fmla="*/ 152169 h 153839"/>
                <a:gd name="T38" fmla="*/ 66069 w 169677"/>
                <a:gd name="T39" fmla="*/ 153788 h 1538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lnTo>
                    <a:pt x="66069" y="153788"/>
                  </a:lnTo>
                  <a:close/>
                </a:path>
              </a:pathLst>
            </a:custGeom>
            <a:solidFill>
              <a:srgbClr val="C69051"/>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00" name="Google Shape;1811;p8"/>
            <p:cNvSpPr/>
            <p:nvPr/>
          </p:nvSpPr>
          <p:spPr bwMode="auto">
            <a:xfrm>
              <a:off x="6860128" y="2690595"/>
              <a:ext cx="163105" cy="105849"/>
            </a:xfrm>
            <a:custGeom>
              <a:avLst/>
              <a:gdLst>
                <a:gd name="T0" fmla="*/ 158115 w 162401"/>
                <a:gd name="T1" fmla="*/ 0 h 106679"/>
                <a:gd name="T2" fmla="*/ 162401 w 162401"/>
                <a:gd name="T3" fmla="*/ 10668 h 106679"/>
                <a:gd name="T4" fmla="*/ 14954 w 162401"/>
                <a:gd name="T5" fmla="*/ 106680 h 106679"/>
                <a:gd name="T6" fmla="*/ 0 w 162401"/>
                <a:gd name="T7" fmla="*/ 70580 h 106679"/>
                <a:gd name="T8" fmla="*/ 158115 w 162401"/>
                <a:gd name="T9" fmla="*/ 0 h 106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401" h="106679" extrusionOk="0">
                  <a:moveTo>
                    <a:pt x="158115" y="0"/>
                  </a:moveTo>
                  <a:lnTo>
                    <a:pt x="162401" y="10668"/>
                  </a:lnTo>
                  <a:lnTo>
                    <a:pt x="14954" y="106680"/>
                  </a:lnTo>
                  <a:lnTo>
                    <a:pt x="0" y="70580"/>
                  </a:lnTo>
                  <a:lnTo>
                    <a:pt x="158115" y="0"/>
                  </a:lnTo>
                  <a:close/>
                </a:path>
              </a:pathLst>
            </a:custGeom>
            <a:solidFill>
              <a:srgbClr val="B5751F"/>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01" name="Google Shape;1812;p8"/>
            <p:cNvSpPr/>
            <p:nvPr/>
          </p:nvSpPr>
          <p:spPr bwMode="auto">
            <a:xfrm>
              <a:off x="6876561" y="2750897"/>
              <a:ext cx="142606" cy="136770"/>
            </a:xfrm>
            <a:custGeom>
              <a:avLst/>
              <a:gdLst>
                <a:gd name="T0" fmla="*/ 143161 w 143160"/>
                <a:gd name="T1" fmla="*/ 6667 h 136588"/>
                <a:gd name="T2" fmla="*/ 134302 w 143160"/>
                <a:gd name="T3" fmla="*/ 0 h 136588"/>
                <a:gd name="T4" fmla="*/ 0 w 143160"/>
                <a:gd name="T5" fmla="*/ 113443 h 136588"/>
                <a:gd name="T6" fmla="*/ 29813 w 143160"/>
                <a:gd name="T7" fmla="*/ 136589 h 136588"/>
                <a:gd name="T8" fmla="*/ 143161 w 143160"/>
                <a:gd name="T9" fmla="*/ 6667 h 1365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160" h="136588" extrusionOk="0">
                  <a:moveTo>
                    <a:pt x="143161" y="6667"/>
                  </a:moveTo>
                  <a:lnTo>
                    <a:pt x="134302" y="0"/>
                  </a:lnTo>
                  <a:lnTo>
                    <a:pt x="0" y="113443"/>
                  </a:lnTo>
                  <a:lnTo>
                    <a:pt x="29813" y="136589"/>
                  </a:lnTo>
                  <a:lnTo>
                    <a:pt x="143161" y="6667"/>
                  </a:lnTo>
                  <a:close/>
                </a:path>
              </a:pathLst>
            </a:custGeom>
            <a:solidFill>
              <a:srgbClr val="D9BB8D"/>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02" name="Google Shape;1813;p8"/>
            <p:cNvSpPr/>
            <p:nvPr/>
          </p:nvSpPr>
          <p:spPr bwMode="auto">
            <a:xfrm>
              <a:off x="6985830" y="2690431"/>
              <a:ext cx="89129" cy="76116"/>
            </a:xfrm>
            <a:custGeom>
              <a:avLst/>
              <a:gdLst>
                <a:gd name="T0" fmla="*/ 23302 w 89344"/>
                <a:gd name="T1" fmla="*/ 76244 h 76295"/>
                <a:gd name="T2" fmla="*/ 23302 w 89344"/>
                <a:gd name="T3" fmla="*/ 65100 h 76295"/>
                <a:gd name="T4" fmla="*/ 10253 w 89344"/>
                <a:gd name="T5" fmla="*/ 68624 h 76295"/>
                <a:gd name="T6" fmla="*/ 15873 w 89344"/>
                <a:gd name="T7" fmla="*/ 53003 h 76295"/>
                <a:gd name="T8" fmla="*/ 1585 w 89344"/>
                <a:gd name="T9" fmla="*/ 56242 h 76295"/>
                <a:gd name="T10" fmla="*/ 7586 w 89344"/>
                <a:gd name="T11" fmla="*/ 41954 h 76295"/>
                <a:gd name="T12" fmla="*/ -606 w 89344"/>
                <a:gd name="T13" fmla="*/ 39859 h 76295"/>
                <a:gd name="T14" fmla="*/ 88739 w 89344"/>
                <a:gd name="T15" fmla="*/ -51 h 76295"/>
                <a:gd name="T16" fmla="*/ 23302 w 89344"/>
                <a:gd name="T17" fmla="*/ 76244 h 76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lnTo>
                    <a:pt x="23302" y="76244"/>
                  </a:lnTo>
                  <a:close/>
                </a:path>
              </a:pathLst>
            </a:custGeom>
            <a:solidFill>
              <a:srgbClr val="0F0F0F"/>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03" name="Google Shape;1814;p8"/>
            <p:cNvSpPr/>
            <p:nvPr/>
          </p:nvSpPr>
          <p:spPr bwMode="auto">
            <a:xfrm>
              <a:off x="5223192" y="2790377"/>
              <a:ext cx="1697007" cy="1302291"/>
            </a:xfrm>
            <a:custGeom>
              <a:avLst/>
              <a:gdLst>
                <a:gd name="T0" fmla="*/ 1681795 w 1696478"/>
                <a:gd name="T1" fmla="*/ 98289 h 1302585"/>
                <a:gd name="T2" fmla="*/ 1681795 w 1696478"/>
                <a:gd name="T3" fmla="*/ 98289 h 1302585"/>
                <a:gd name="T4" fmla="*/ 66640 w 1696478"/>
                <a:gd name="T5" fmla="*/ 1302534 h 1302585"/>
                <a:gd name="T6" fmla="*/ -606 w 1696478"/>
                <a:gd name="T7" fmla="*/ 1213285 h 1302585"/>
                <a:gd name="T8" fmla="*/ 1614548 w 1696478"/>
                <a:gd name="T9" fmla="*/ 9325 h 1302585"/>
                <a:gd name="T10" fmla="*/ 1614548 w 1696478"/>
                <a:gd name="T11" fmla="*/ 9325 h 1302585"/>
                <a:gd name="T12" fmla="*/ 1617692 w 1696478"/>
                <a:gd name="T13" fmla="*/ 6658 h 1302585"/>
                <a:gd name="T14" fmla="*/ 1649791 w 1696478"/>
                <a:gd name="T15" fmla="*/ 5896 h 1302585"/>
                <a:gd name="T16" fmla="*/ 1643028 w 1696478"/>
                <a:gd name="T17" fmla="*/ 33900 h 1302585"/>
                <a:gd name="T18" fmla="*/ 1643028 w 1696478"/>
                <a:gd name="T19" fmla="*/ 33900 h 1302585"/>
                <a:gd name="T20" fmla="*/ 1671603 w 1696478"/>
                <a:gd name="T21" fmla="*/ 35233 h 1302585"/>
                <a:gd name="T22" fmla="*/ 1664841 w 1696478"/>
                <a:gd name="T23" fmla="*/ 63237 h 1302585"/>
                <a:gd name="T24" fmla="*/ 1664841 w 1696478"/>
                <a:gd name="T25" fmla="*/ 63237 h 1302585"/>
                <a:gd name="T26" fmla="*/ 1693416 w 1696478"/>
                <a:gd name="T27" fmla="*/ 64570 h 1302585"/>
                <a:gd name="T28" fmla="*/ 1683891 w 1696478"/>
                <a:gd name="T29" fmla="*/ 95050 h 1302585"/>
                <a:gd name="T30" fmla="*/ 1681795 w 1696478"/>
                <a:gd name="T31" fmla="*/ 98289 h 13025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96478" h="1302585" extrusionOk="0">
                  <a:moveTo>
                    <a:pt x="1681795" y="98289"/>
                  </a:moveTo>
                  <a:lnTo>
                    <a:pt x="1681795" y="98289"/>
                  </a:lnTo>
                  <a:lnTo>
                    <a:pt x="66640" y="1302534"/>
                  </a:lnTo>
                  <a:lnTo>
                    <a:pt x="-606" y="121328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cubicBezTo>
                    <a:pt x="1651591" y="27287"/>
                    <a:pt x="1663688" y="27852"/>
                    <a:pt x="1671603" y="35233"/>
                  </a:cubicBezTo>
                  <a:cubicBezTo>
                    <a:pt x="1677223" y="42758"/>
                    <a:pt x="1674175" y="54283"/>
                    <a:pt x="1664841" y="63237"/>
                  </a:cubicBez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04" name="Google Shape;1815;p8"/>
            <p:cNvSpPr/>
            <p:nvPr/>
          </p:nvSpPr>
          <p:spPr bwMode="auto">
            <a:xfrm>
              <a:off x="5254311" y="2753532"/>
              <a:ext cx="1653334" cy="1241637"/>
            </a:xfrm>
            <a:custGeom>
              <a:avLst/>
              <a:gdLst>
                <a:gd name="T0" fmla="*/ 1648552 w 1653540"/>
                <a:gd name="T1" fmla="*/ 28089 h 1241530"/>
                <a:gd name="T2" fmla="*/ 20635 w 1653540"/>
                <a:gd name="T3" fmla="*/ 1241479 h 1241530"/>
                <a:gd name="T4" fmla="*/ -606 w 1653540"/>
                <a:gd name="T5" fmla="*/ 1212904 h 1241530"/>
                <a:gd name="T6" fmla="*/ 1614738 w 1653540"/>
                <a:gd name="T7" fmla="*/ 9325 h 1241530"/>
                <a:gd name="T8" fmla="*/ 1614738 w 1653540"/>
                <a:gd name="T9" fmla="*/ 9325 h 1241530"/>
                <a:gd name="T10" fmla="*/ 1617977 w 1653540"/>
                <a:gd name="T11" fmla="*/ 6658 h 1241530"/>
                <a:gd name="T12" fmla="*/ 1650076 w 1653540"/>
                <a:gd name="T13" fmla="*/ 5896 h 1241530"/>
                <a:gd name="T14" fmla="*/ 1648552 w 1653540"/>
                <a:gd name="T15" fmla="*/ 28089 h 12415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3540" h="1241530" extrusionOk="0">
                  <a:moveTo>
                    <a:pt x="1648552" y="28089"/>
                  </a:moveTo>
                  <a:lnTo>
                    <a:pt x="20635" y="1241479"/>
                  </a:lnTo>
                  <a:lnTo>
                    <a:pt x="-606" y="1212904"/>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05" name="Google Shape;1816;p8"/>
            <p:cNvSpPr/>
            <p:nvPr/>
          </p:nvSpPr>
          <p:spPr bwMode="auto">
            <a:xfrm>
              <a:off x="5284421" y="2812003"/>
              <a:ext cx="1655117" cy="1242826"/>
            </a:xfrm>
            <a:custGeom>
              <a:avLst/>
              <a:gdLst>
                <a:gd name="T0" fmla="*/ 1649886 w 1654641"/>
                <a:gd name="T1" fmla="*/ 29679 h 1243119"/>
                <a:gd name="T2" fmla="*/ 21968 w 1654641"/>
                <a:gd name="T3" fmla="*/ 1243069 h 1243119"/>
                <a:gd name="T4" fmla="*/ -606 w 1654641"/>
                <a:gd name="T5" fmla="*/ 1213065 h 1243119"/>
                <a:gd name="T6" fmla="*/ 1614644 w 1654641"/>
                <a:gd name="T7" fmla="*/ 9105 h 1243119"/>
                <a:gd name="T8" fmla="*/ 1614644 w 1654641"/>
                <a:gd name="T9" fmla="*/ 9105 h 1243119"/>
                <a:gd name="T10" fmla="*/ 1617787 w 1654641"/>
                <a:gd name="T11" fmla="*/ 6343 h 1243119"/>
                <a:gd name="T12" fmla="*/ 1650648 w 1654641"/>
                <a:gd name="T13" fmla="*/ 6343 h 1243119"/>
                <a:gd name="T14" fmla="*/ 1649886 w 1654641"/>
                <a:gd name="T15" fmla="*/ 29679 h 12431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4641" h="1243119" extrusionOk="0">
                  <a:moveTo>
                    <a:pt x="1649886" y="29679"/>
                  </a:moveTo>
                  <a:lnTo>
                    <a:pt x="21968" y="1243069"/>
                  </a:lnTo>
                  <a:lnTo>
                    <a:pt x="-606" y="121306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grpSp>
      <p:grpSp>
        <p:nvGrpSpPr>
          <p:cNvPr id="206" name="Google Shape;1817;p8"/>
          <p:cNvGrpSpPr/>
          <p:nvPr/>
        </p:nvGrpSpPr>
        <p:grpSpPr bwMode="auto">
          <a:xfrm rot="6356396">
            <a:off x="8918973" y="4933554"/>
            <a:ext cx="1878807" cy="4641850"/>
            <a:chOff x="5662611" y="2352674"/>
            <a:chExt cx="869442" cy="2149888"/>
          </a:xfrm>
        </p:grpSpPr>
        <p:sp>
          <p:nvSpPr>
            <p:cNvPr id="207" name="Google Shape;1818;p8"/>
            <p:cNvSpPr/>
            <p:nvPr/>
          </p:nvSpPr>
          <p:spPr bwMode="auto">
            <a:xfrm>
              <a:off x="6357727" y="2458437"/>
              <a:ext cx="154274" cy="182343"/>
            </a:xfrm>
            <a:custGeom>
              <a:avLst/>
              <a:gdLst>
                <a:gd name="T0" fmla="*/ 145501 w 154972"/>
                <a:gd name="T1" fmla="*/ 183561 h 183600"/>
                <a:gd name="T2" fmla="*/ -518 w 154972"/>
                <a:gd name="T3" fmla="*/ 128793 h 183600"/>
                <a:gd name="T4" fmla="*/ 42821 w 154972"/>
                <a:gd name="T5" fmla="*/ 73357 h 183600"/>
                <a:gd name="T6" fmla="*/ 93399 w 154972"/>
                <a:gd name="T7" fmla="*/ 8587 h 183600"/>
                <a:gd name="T8" fmla="*/ 98256 w 154972"/>
                <a:gd name="T9" fmla="*/ 2396 h 183600"/>
                <a:gd name="T10" fmla="*/ 108639 w 154972"/>
                <a:gd name="T11" fmla="*/ 586 h 183600"/>
                <a:gd name="T12" fmla="*/ 114354 w 154972"/>
                <a:gd name="T13" fmla="*/ 17064 h 183600"/>
                <a:gd name="T14" fmla="*/ 126831 w 154972"/>
                <a:gd name="T15" fmla="*/ 7539 h 183600"/>
                <a:gd name="T16" fmla="*/ 133975 w 154972"/>
                <a:gd name="T17" fmla="*/ 25065 h 183600"/>
                <a:gd name="T18" fmla="*/ 144929 w 154972"/>
                <a:gd name="T19" fmla="*/ 15540 h 183600"/>
                <a:gd name="T20" fmla="*/ 154454 w 154972"/>
                <a:gd name="T21" fmla="*/ 26304 h 183600"/>
                <a:gd name="T22" fmla="*/ 154454 w 154972"/>
                <a:gd name="T23" fmla="*/ 34495 h 183600"/>
                <a:gd name="T24" fmla="*/ 154454 w 154972"/>
                <a:gd name="T25" fmla="*/ 36686 h 183600"/>
                <a:gd name="T26" fmla="*/ 152264 w 154972"/>
                <a:gd name="T27" fmla="*/ 75643 h 183600"/>
                <a:gd name="T28" fmla="*/ 152264 w 154972"/>
                <a:gd name="T29" fmla="*/ 81834 h 183600"/>
                <a:gd name="T30" fmla="*/ 151215 w 154972"/>
                <a:gd name="T31" fmla="*/ 100884 h 183600"/>
                <a:gd name="T32" fmla="*/ 151215 w 154972"/>
                <a:gd name="T33" fmla="*/ 107552 h 183600"/>
                <a:gd name="T34" fmla="*/ 151215 w 154972"/>
                <a:gd name="T35" fmla="*/ 110886 h 183600"/>
                <a:gd name="T36" fmla="*/ 145596 w 154972"/>
                <a:gd name="T37" fmla="*/ 182799 h 183600"/>
                <a:gd name="T38" fmla="*/ 145501 w 154972"/>
                <a:gd name="T39" fmla="*/ 183561 h 183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08" name="Google Shape;1819;p8"/>
            <p:cNvSpPr/>
            <p:nvPr/>
          </p:nvSpPr>
          <p:spPr bwMode="auto">
            <a:xfrm>
              <a:off x="6371968" y="2417514"/>
              <a:ext cx="122317" cy="167638"/>
            </a:xfrm>
            <a:custGeom>
              <a:avLst/>
              <a:gdLst>
                <a:gd name="T0" fmla="*/ 108966 w 122491"/>
                <a:gd name="T1" fmla="*/ 0 h 167259"/>
                <a:gd name="T2" fmla="*/ 122492 w 122491"/>
                <a:gd name="T3" fmla="*/ 8287 h 167259"/>
                <a:gd name="T4" fmla="*/ 46292 w 122491"/>
                <a:gd name="T5" fmla="*/ 167259 h 167259"/>
                <a:gd name="T6" fmla="*/ 0 w 122491"/>
                <a:gd name="T7" fmla="*/ 139351 h 167259"/>
                <a:gd name="T8" fmla="*/ 108966 w 122491"/>
                <a:gd name="T9" fmla="*/ 0 h 1672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491" h="167259" extrusionOk="0">
                  <a:moveTo>
                    <a:pt x="108966" y="0"/>
                  </a:moveTo>
                  <a:lnTo>
                    <a:pt x="122492" y="8287"/>
                  </a:lnTo>
                  <a:lnTo>
                    <a:pt x="46292" y="167259"/>
                  </a:lnTo>
                  <a:lnTo>
                    <a:pt x="0" y="139351"/>
                  </a:lnTo>
                  <a:lnTo>
                    <a:pt x="108966" y="0"/>
                  </a:lnTo>
                  <a:close/>
                </a:path>
              </a:pathLst>
            </a:custGeom>
            <a:solidFill>
              <a:srgbClr val="D9BB8D"/>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09" name="Google Shape;1820;p8"/>
            <p:cNvSpPr/>
            <p:nvPr/>
          </p:nvSpPr>
          <p:spPr bwMode="auto">
            <a:xfrm>
              <a:off x="6458021" y="2520136"/>
              <a:ext cx="62811" cy="177932"/>
            </a:xfrm>
            <a:custGeom>
              <a:avLst/>
              <a:gdLst>
                <a:gd name="T0" fmla="*/ 62675 w 62674"/>
                <a:gd name="T1" fmla="*/ 2477 h 178403"/>
                <a:gd name="T2" fmla="*/ 47625 w 62674"/>
                <a:gd name="T3" fmla="*/ 0 h 178403"/>
                <a:gd name="T4" fmla="*/ 0 w 62674"/>
                <a:gd name="T5" fmla="*/ 169736 h 178403"/>
                <a:gd name="T6" fmla="*/ 51149 w 62674"/>
                <a:gd name="T7" fmla="*/ 178403 h 178403"/>
                <a:gd name="T8" fmla="*/ 62675 w 62674"/>
                <a:gd name="T9" fmla="*/ 2477 h 1784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674" h="178403" extrusionOk="0">
                  <a:moveTo>
                    <a:pt x="62675" y="2477"/>
                  </a:moveTo>
                  <a:lnTo>
                    <a:pt x="47625" y="0"/>
                  </a:lnTo>
                  <a:lnTo>
                    <a:pt x="0" y="169736"/>
                  </a:lnTo>
                  <a:lnTo>
                    <a:pt x="51149" y="178403"/>
                  </a:lnTo>
                  <a:lnTo>
                    <a:pt x="62675" y="2477"/>
                  </a:lnTo>
                  <a:close/>
                </a:path>
              </a:pathLst>
            </a:custGeom>
            <a:solidFill>
              <a:srgbClr val="B5751F"/>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10" name="Google Shape;1821;p8"/>
            <p:cNvSpPr/>
            <p:nvPr/>
          </p:nvSpPr>
          <p:spPr bwMode="auto">
            <a:xfrm>
              <a:off x="6467592" y="2356150"/>
              <a:ext cx="61709" cy="102936"/>
            </a:xfrm>
            <a:custGeom>
              <a:avLst/>
              <a:gdLst>
                <a:gd name="T0" fmla="*/ 55680 w 62198"/>
                <a:gd name="T1" fmla="*/ 103402 h 103441"/>
                <a:gd name="T2" fmla="*/ 46155 w 62198"/>
                <a:gd name="T3" fmla="*/ 92544 h 103441"/>
                <a:gd name="T4" fmla="*/ 35296 w 62198"/>
                <a:gd name="T5" fmla="*/ 102069 h 103441"/>
                <a:gd name="T6" fmla="*/ 28057 w 62198"/>
                <a:gd name="T7" fmla="*/ 84543 h 103441"/>
                <a:gd name="T8" fmla="*/ 15580 w 62198"/>
                <a:gd name="T9" fmla="*/ 94068 h 103441"/>
                <a:gd name="T10" fmla="*/ 9960 w 62198"/>
                <a:gd name="T11" fmla="*/ 77590 h 103441"/>
                <a:gd name="T12" fmla="*/ -518 w 62198"/>
                <a:gd name="T13" fmla="*/ 79399 h 103441"/>
                <a:gd name="T14" fmla="*/ 61681 w 62198"/>
                <a:gd name="T15" fmla="*/ -39 h 103441"/>
                <a:gd name="T16" fmla="*/ 55680 w 62198"/>
                <a:gd name="T17" fmla="*/ 103402 h 103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lnTo>
                    <a:pt x="55680" y="103402"/>
                  </a:lnTo>
                  <a:close/>
                </a:path>
              </a:pathLst>
            </a:custGeom>
            <a:solidFill>
              <a:srgbClr val="CB31DB"/>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11" name="Google Shape;1822;p8"/>
            <p:cNvSpPr/>
            <p:nvPr/>
          </p:nvSpPr>
          <p:spPr bwMode="auto">
            <a:xfrm>
              <a:off x="5659054" y="2543741"/>
              <a:ext cx="857320" cy="1961663"/>
            </a:xfrm>
            <a:custGeom>
              <a:avLst/>
              <a:gdLst>
                <a:gd name="T0" fmla="*/ 853494 w 857868"/>
                <a:gd name="T1" fmla="*/ 75157 h 1962289"/>
                <a:gd name="T2" fmla="*/ 853494 w 857868"/>
                <a:gd name="T3" fmla="*/ 75157 h 1962289"/>
                <a:gd name="T4" fmla="*/ 145977 w 857868"/>
                <a:gd name="T5" fmla="*/ 1962250 h 1962289"/>
                <a:gd name="T6" fmla="*/ -518 w 857868"/>
                <a:gd name="T7" fmla="*/ 1907291 h 1962289"/>
                <a:gd name="T8" fmla="*/ 707000 w 857868"/>
                <a:gd name="T9" fmla="*/ 20579 h 1962289"/>
                <a:gd name="T10" fmla="*/ 707000 w 857868"/>
                <a:gd name="T11" fmla="*/ 20579 h 1962289"/>
                <a:gd name="T12" fmla="*/ 708047 w 857868"/>
                <a:gd name="T13" fmla="*/ 16578 h 1962289"/>
                <a:gd name="T14" fmla="*/ 741852 w 857868"/>
                <a:gd name="T15" fmla="*/ 1753 h 1962289"/>
                <a:gd name="T16" fmla="*/ 757958 w 857868"/>
                <a:gd name="T17" fmla="*/ 31151 h 1962289"/>
                <a:gd name="T18" fmla="*/ 758625 w 857868"/>
                <a:gd name="T19" fmla="*/ 31151 h 1962289"/>
                <a:gd name="T20" fmla="*/ 792058 w 857868"/>
                <a:gd name="T21" fmla="*/ 15721 h 1962289"/>
                <a:gd name="T22" fmla="*/ 807488 w 857868"/>
                <a:gd name="T23" fmla="*/ 49154 h 1962289"/>
                <a:gd name="T24" fmla="*/ 808060 w 857868"/>
                <a:gd name="T25" fmla="*/ 49154 h 1962289"/>
                <a:gd name="T26" fmla="*/ 840350 w 857868"/>
                <a:gd name="T27" fmla="*/ 37819 h 1962289"/>
                <a:gd name="T28" fmla="*/ 855704 w 857868"/>
                <a:gd name="T29" fmla="*/ 71380 h 1962289"/>
                <a:gd name="T30" fmla="*/ 855685 w 857868"/>
                <a:gd name="T31" fmla="*/ 71442 h 1962289"/>
                <a:gd name="T32" fmla="*/ 853494 w 857868"/>
                <a:gd name="T33" fmla="*/ 75157 h 1962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7868" h="1962289" extrusionOk="0">
                  <a:moveTo>
                    <a:pt x="853494" y="75157"/>
                  </a:moveTo>
                  <a:lnTo>
                    <a:pt x="853494" y="75157"/>
                  </a:lnTo>
                  <a:lnTo>
                    <a:pt x="145977" y="1962250"/>
                  </a:lnTo>
                  <a:lnTo>
                    <a:pt x="-518" y="1907291"/>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12" name="Google Shape;1823;p8"/>
            <p:cNvSpPr/>
            <p:nvPr/>
          </p:nvSpPr>
          <p:spPr bwMode="auto">
            <a:xfrm>
              <a:off x="5655164" y="2611906"/>
              <a:ext cx="760348" cy="1924900"/>
            </a:xfrm>
            <a:custGeom>
              <a:avLst/>
              <a:gdLst>
                <a:gd name="T0" fmla="*/ 759196 w 759714"/>
                <a:gd name="T1" fmla="*/ 23360 h 1925065"/>
                <a:gd name="T2" fmla="*/ 45774 w 759714"/>
                <a:gd name="T3" fmla="*/ 1925026 h 1925065"/>
                <a:gd name="T4" fmla="*/ -518 w 759714"/>
                <a:gd name="T5" fmla="*/ 1907691 h 1925065"/>
                <a:gd name="T6" fmla="*/ 707380 w 759714"/>
                <a:gd name="T7" fmla="*/ 20883 h 1925065"/>
                <a:gd name="T8" fmla="*/ 707380 w 759714"/>
                <a:gd name="T9" fmla="*/ 20883 h 1925065"/>
                <a:gd name="T10" fmla="*/ 708428 w 759714"/>
                <a:gd name="T11" fmla="*/ 16883 h 1925065"/>
                <a:gd name="T12" fmla="*/ 742042 w 759714"/>
                <a:gd name="T13" fmla="*/ 1637 h 1925065"/>
                <a:gd name="T14" fmla="*/ 758816 w 759714"/>
                <a:gd name="T15" fmla="*/ 23360 h 1925065"/>
                <a:gd name="T16" fmla="*/ 759196 w 759714"/>
                <a:gd name="T17" fmla="*/ 23360 h 19250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714" h="1925065" extrusionOk="0">
                  <a:moveTo>
                    <a:pt x="759196" y="23360"/>
                  </a:moveTo>
                  <a:lnTo>
                    <a:pt x="45774" y="1925026"/>
                  </a:lnTo>
                  <a:lnTo>
                    <a:pt x="-518" y="1907691"/>
                  </a:lnTo>
                  <a:lnTo>
                    <a:pt x="707380" y="20883"/>
                  </a:lnTo>
                  <a:cubicBezTo>
                    <a:pt x="707600" y="19518"/>
                    <a:pt x="707943" y="18178"/>
                    <a:pt x="708428" y="16883"/>
                  </a:cubicBezTo>
                  <a:cubicBezTo>
                    <a:pt x="713496" y="3391"/>
                    <a:pt x="728545" y="-3435"/>
                    <a:pt x="742042" y="1637"/>
                  </a:cubicBezTo>
                  <a:cubicBezTo>
                    <a:pt x="751300" y="5116"/>
                    <a:pt x="757787" y="13526"/>
                    <a:pt x="758816" y="23360"/>
                  </a:cubicBezTo>
                  <a:lnTo>
                    <a:pt x="759196" y="23360"/>
                  </a:lnTo>
                  <a:close/>
                </a:path>
              </a:pathLst>
            </a:custGeom>
            <a:solidFill>
              <a:srgbClr val="000000">
                <a:alpha val="9804"/>
              </a:srgbClr>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13" name="Google Shape;1824;p8"/>
            <p:cNvSpPr/>
            <p:nvPr/>
          </p:nvSpPr>
          <p:spPr bwMode="auto">
            <a:xfrm>
              <a:off x="5752450" y="2583611"/>
              <a:ext cx="762552" cy="1926370"/>
            </a:xfrm>
            <a:custGeom>
              <a:avLst/>
              <a:gdLst>
                <a:gd name="T0" fmla="*/ 762149 w 762666"/>
                <a:gd name="T1" fmla="*/ 24448 h 1926153"/>
                <a:gd name="T2" fmla="*/ 48726 w 762666"/>
                <a:gd name="T3" fmla="*/ 1926115 h 1926153"/>
                <a:gd name="T4" fmla="*/ -518 w 762666"/>
                <a:gd name="T5" fmla="*/ 1907636 h 1926153"/>
                <a:gd name="T6" fmla="*/ 707285 w 762666"/>
                <a:gd name="T7" fmla="*/ 20733 h 1926153"/>
                <a:gd name="T8" fmla="*/ 707285 w 762666"/>
                <a:gd name="T9" fmla="*/ 20733 h 1926153"/>
                <a:gd name="T10" fmla="*/ 708428 w 762666"/>
                <a:gd name="T11" fmla="*/ 16733 h 1926153"/>
                <a:gd name="T12" fmla="*/ 743575 w 762666"/>
                <a:gd name="T13" fmla="*/ 1968 h 1926153"/>
                <a:gd name="T14" fmla="*/ 743575 w 762666"/>
                <a:gd name="T15" fmla="*/ 1969 h 1926153"/>
                <a:gd name="T16" fmla="*/ 762149 w 762666"/>
                <a:gd name="T17" fmla="*/ 24448 h 1926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2666" h="1926153" extrusionOk="0">
                  <a:moveTo>
                    <a:pt x="762149" y="24448"/>
                  </a:moveTo>
                  <a:lnTo>
                    <a:pt x="48726" y="1926115"/>
                  </a:lnTo>
                  <a:lnTo>
                    <a:pt x="-518" y="1907636"/>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3"/>
              </a:srgbClr>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grpSp>
      <p:grpSp>
        <p:nvGrpSpPr>
          <p:cNvPr id="214" name="Google Shape;1825;p8"/>
          <p:cNvGrpSpPr/>
          <p:nvPr/>
        </p:nvGrpSpPr>
        <p:grpSpPr bwMode="auto">
          <a:xfrm rot="6676291">
            <a:off x="8026797" y="5763023"/>
            <a:ext cx="3517106" cy="3644900"/>
            <a:chOff x="5281612" y="2586132"/>
            <a:chExt cx="1628298" cy="1686877"/>
          </a:xfrm>
        </p:grpSpPr>
        <p:sp>
          <p:nvSpPr>
            <p:cNvPr id="215" name="Google Shape;1826;p8"/>
            <p:cNvSpPr/>
            <p:nvPr/>
          </p:nvSpPr>
          <p:spPr bwMode="auto">
            <a:xfrm>
              <a:off x="6685052" y="2632099"/>
              <a:ext cx="183004" cy="185145"/>
            </a:xfrm>
            <a:custGeom>
              <a:avLst/>
              <a:gdLst>
                <a:gd name="T0" fmla="*/ 111814 w 183883"/>
                <a:gd name="T1" fmla="*/ 185351 h 185458"/>
                <a:gd name="T2" fmla="*/ -486 w 183883"/>
                <a:gd name="T3" fmla="*/ 77242 h 185458"/>
                <a:gd name="T4" fmla="*/ 61332 w 183883"/>
                <a:gd name="T5" fmla="*/ 43523 h 185458"/>
                <a:gd name="T6" fmla="*/ 133341 w 183883"/>
                <a:gd name="T7" fmla="*/ 4090 h 185458"/>
                <a:gd name="T8" fmla="*/ 140294 w 183883"/>
                <a:gd name="T9" fmla="*/ 280 h 185458"/>
                <a:gd name="T10" fmla="*/ 150581 w 183883"/>
                <a:gd name="T11" fmla="*/ 2756 h 185458"/>
                <a:gd name="T12" fmla="*/ 149247 w 183883"/>
                <a:gd name="T13" fmla="*/ 20187 h 185458"/>
                <a:gd name="T14" fmla="*/ 164582 w 183883"/>
                <a:gd name="T15" fmla="*/ 16282 h 185458"/>
                <a:gd name="T16" fmla="*/ 165754 w 183883"/>
                <a:gd name="T17" fmla="*/ 34160 h 185458"/>
                <a:gd name="T18" fmla="*/ 164582 w 183883"/>
                <a:gd name="T19" fmla="*/ 35332 h 185458"/>
                <a:gd name="T20" fmla="*/ 178298 w 183883"/>
                <a:gd name="T21" fmla="*/ 31046 h 185458"/>
                <a:gd name="T22" fmla="*/ 182489 w 183883"/>
                <a:gd name="T23" fmla="*/ 44666 h 185458"/>
                <a:gd name="T24" fmla="*/ 178870 w 183883"/>
                <a:gd name="T25" fmla="*/ 51905 h 185458"/>
                <a:gd name="T26" fmla="*/ 177822 w 183883"/>
                <a:gd name="T27" fmla="*/ 53906 h 185458"/>
                <a:gd name="T28" fmla="*/ 160391 w 183883"/>
                <a:gd name="T29" fmla="*/ 88862 h 185458"/>
                <a:gd name="T30" fmla="*/ 157629 w 183883"/>
                <a:gd name="T31" fmla="*/ 94387 h 185458"/>
                <a:gd name="T32" fmla="*/ 148962 w 183883"/>
                <a:gd name="T33" fmla="*/ 111818 h 185458"/>
                <a:gd name="T34" fmla="*/ 146009 w 183883"/>
                <a:gd name="T35" fmla="*/ 117723 h 185458"/>
                <a:gd name="T36" fmla="*/ 144485 w 183883"/>
                <a:gd name="T37" fmla="*/ 120771 h 185458"/>
                <a:gd name="T38" fmla="*/ 112766 w 183883"/>
                <a:gd name="T39" fmla="*/ 184398 h 185458"/>
                <a:gd name="T40" fmla="*/ 111814 w 183883"/>
                <a:gd name="T41" fmla="*/ 185351 h 1854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lnTo>
                    <a:pt x="111814" y="185351"/>
                  </a:lnTo>
                  <a:close/>
                </a:path>
              </a:pathLst>
            </a:custGeom>
            <a:solidFill>
              <a:srgbClr val="C69051"/>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16" name="Google Shape;1827;p8"/>
            <p:cNvSpPr/>
            <p:nvPr/>
          </p:nvSpPr>
          <p:spPr bwMode="auto">
            <a:xfrm>
              <a:off x="6676543" y="2714970"/>
              <a:ext cx="164263" cy="127838"/>
            </a:xfrm>
            <a:custGeom>
              <a:avLst/>
              <a:gdLst>
                <a:gd name="T0" fmla="*/ 155353 w 164401"/>
                <a:gd name="T1" fmla="*/ 0 h 128587"/>
                <a:gd name="T2" fmla="*/ 164402 w 164401"/>
                <a:gd name="T3" fmla="*/ 12954 h 128587"/>
                <a:gd name="T4" fmla="*/ 31433 w 164401"/>
                <a:gd name="T5" fmla="*/ 128587 h 128587"/>
                <a:gd name="T6" fmla="*/ 0 w 164401"/>
                <a:gd name="T7" fmla="*/ 84677 h 128587"/>
                <a:gd name="T8" fmla="*/ 155353 w 164401"/>
                <a:gd name="T9" fmla="*/ 0 h 128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401" h="128587" extrusionOk="0">
                  <a:moveTo>
                    <a:pt x="155353" y="0"/>
                  </a:moveTo>
                  <a:lnTo>
                    <a:pt x="164402" y="12954"/>
                  </a:lnTo>
                  <a:lnTo>
                    <a:pt x="31433" y="128587"/>
                  </a:lnTo>
                  <a:lnTo>
                    <a:pt x="0" y="84677"/>
                  </a:lnTo>
                  <a:lnTo>
                    <a:pt x="155353" y="0"/>
                  </a:lnTo>
                  <a:close/>
                </a:path>
              </a:pathLst>
            </a:custGeom>
            <a:solidFill>
              <a:srgbClr val="D9BB8D"/>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17" name="Google Shape;1828;p8"/>
            <p:cNvSpPr/>
            <p:nvPr/>
          </p:nvSpPr>
          <p:spPr bwMode="auto">
            <a:xfrm>
              <a:off x="6743925" y="2725098"/>
              <a:ext cx="123473" cy="166043"/>
            </a:xfrm>
            <a:custGeom>
              <a:avLst/>
              <a:gdLst>
                <a:gd name="T0" fmla="*/ 123920 w 123920"/>
                <a:gd name="T1" fmla="*/ 8192 h 165163"/>
                <a:gd name="T2" fmla="*/ 110966 w 123920"/>
                <a:gd name="T3" fmla="*/ 0 h 165163"/>
                <a:gd name="T4" fmla="*/ 0 w 123920"/>
                <a:gd name="T5" fmla="*/ 136779 h 165163"/>
                <a:gd name="T6" fmla="*/ 43529 w 123920"/>
                <a:gd name="T7" fmla="*/ 165164 h 165163"/>
                <a:gd name="T8" fmla="*/ 123920 w 123920"/>
                <a:gd name="T9" fmla="*/ 8192 h 165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920" h="165163" extrusionOk="0">
                  <a:moveTo>
                    <a:pt x="123920" y="8192"/>
                  </a:moveTo>
                  <a:lnTo>
                    <a:pt x="110966" y="0"/>
                  </a:lnTo>
                  <a:lnTo>
                    <a:pt x="0" y="136779"/>
                  </a:lnTo>
                  <a:lnTo>
                    <a:pt x="43529" y="165164"/>
                  </a:lnTo>
                  <a:lnTo>
                    <a:pt x="123920" y="8192"/>
                  </a:lnTo>
                  <a:close/>
                </a:path>
              </a:pathLst>
            </a:custGeom>
            <a:solidFill>
              <a:srgbClr val="B5751F"/>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18" name="Google Shape;1829;p8"/>
            <p:cNvSpPr/>
            <p:nvPr/>
          </p:nvSpPr>
          <p:spPr bwMode="auto">
            <a:xfrm>
              <a:off x="6816733" y="2659094"/>
              <a:ext cx="88195" cy="92573"/>
            </a:xfrm>
            <a:custGeom>
              <a:avLst/>
              <a:gdLst>
                <a:gd name="T0" fmla="*/ 41710 w 87820"/>
                <a:gd name="T1" fmla="*/ 91808 h 91916"/>
                <a:gd name="T2" fmla="*/ 37519 w 87820"/>
                <a:gd name="T3" fmla="*/ 78282 h 91916"/>
                <a:gd name="T4" fmla="*/ 23803 w 87820"/>
                <a:gd name="T5" fmla="*/ 82473 h 91916"/>
                <a:gd name="T6" fmla="*/ 24975 w 87820"/>
                <a:gd name="T7" fmla="*/ 64595 h 91916"/>
                <a:gd name="T8" fmla="*/ 23803 w 87820"/>
                <a:gd name="T9" fmla="*/ 63423 h 91916"/>
                <a:gd name="T10" fmla="*/ 8563 w 87820"/>
                <a:gd name="T11" fmla="*/ 67329 h 91916"/>
                <a:gd name="T12" fmla="*/ 9801 w 87820"/>
                <a:gd name="T13" fmla="*/ 49993 h 91916"/>
                <a:gd name="T14" fmla="*/ -486 w 87820"/>
                <a:gd name="T15" fmla="*/ 47517 h 91916"/>
                <a:gd name="T16" fmla="*/ 87335 w 87820"/>
                <a:gd name="T17" fmla="*/ -108 h 91916"/>
                <a:gd name="T18" fmla="*/ 41710 w 87820"/>
                <a:gd name="T19" fmla="*/ 91808 h 919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lnTo>
                    <a:pt x="41710" y="91808"/>
                  </a:lnTo>
                  <a:close/>
                </a:path>
              </a:pathLst>
            </a:custGeom>
            <a:solidFill>
              <a:srgbClr val="3D26DD"/>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19" name="Google Shape;1830;p8"/>
            <p:cNvSpPr/>
            <p:nvPr/>
          </p:nvSpPr>
          <p:spPr bwMode="auto">
            <a:xfrm>
              <a:off x="5274850" y="2788456"/>
              <a:ext cx="1520259" cy="1570794"/>
            </a:xfrm>
            <a:custGeom>
              <a:avLst/>
              <a:gdLst>
                <a:gd name="T0" fmla="*/ 1510084 w 1520627"/>
                <a:gd name="T1" fmla="*/ 118941 h 1571135"/>
                <a:gd name="T2" fmla="*/ 1510084 w 1520627"/>
                <a:gd name="T3" fmla="*/ 118941 h 1571135"/>
                <a:gd name="T4" fmla="*/ 112195 w 1520627"/>
                <a:gd name="T5" fmla="*/ 1571027 h 1571135"/>
                <a:gd name="T6" fmla="*/ -486 w 1520627"/>
                <a:gd name="T7" fmla="*/ 1462442 h 1571135"/>
                <a:gd name="T8" fmla="*/ 1397689 w 1520627"/>
                <a:gd name="T9" fmla="*/ 11023 h 1571135"/>
                <a:gd name="T10" fmla="*/ 1397689 w 1520627"/>
                <a:gd name="T11" fmla="*/ 11023 h 1571135"/>
                <a:gd name="T12" fmla="*/ 1400261 w 1520627"/>
                <a:gd name="T13" fmla="*/ 7689 h 1571135"/>
                <a:gd name="T14" fmla="*/ 1437170 w 1520627"/>
                <a:gd name="T15" fmla="*/ 7384 h 1571135"/>
                <a:gd name="T16" fmla="*/ 1440266 w 1520627"/>
                <a:gd name="T17" fmla="*/ 40931 h 1571135"/>
                <a:gd name="T18" fmla="*/ 1440266 w 1520627"/>
                <a:gd name="T19" fmla="*/ 40931 h 1571135"/>
                <a:gd name="T20" fmla="*/ 1476747 w 1520627"/>
                <a:gd name="T21" fmla="*/ 45551 h 1571135"/>
                <a:gd name="T22" fmla="*/ 1477318 w 1520627"/>
                <a:gd name="T23" fmla="*/ 76650 h 1571135"/>
                <a:gd name="T24" fmla="*/ 1477794 w 1520627"/>
                <a:gd name="T25" fmla="*/ 77126 h 1571135"/>
                <a:gd name="T26" fmla="*/ 1514361 w 1520627"/>
                <a:gd name="T27" fmla="*/ 81012 h 1571135"/>
                <a:gd name="T28" fmla="*/ 1512465 w 1520627"/>
                <a:gd name="T29" fmla="*/ 115798 h 1571135"/>
                <a:gd name="T30" fmla="*/ 1510084 w 1520627"/>
                <a:gd name="T31" fmla="*/ 118941 h 1571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20627" h="1571135" extrusionOk="0">
                  <a:moveTo>
                    <a:pt x="1510084" y="118941"/>
                  </a:moveTo>
                  <a:lnTo>
                    <a:pt x="1510084" y="118941"/>
                  </a:lnTo>
                  <a:lnTo>
                    <a:pt x="112195" y="1571027"/>
                  </a:lnTo>
                  <a:lnTo>
                    <a:pt x="-486" y="1462442"/>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20" name="Google Shape;1831;p8"/>
            <p:cNvSpPr/>
            <p:nvPr/>
          </p:nvSpPr>
          <p:spPr bwMode="auto">
            <a:xfrm>
              <a:off x="5275160" y="2782983"/>
              <a:ext cx="1445294" cy="1497324"/>
            </a:xfrm>
            <a:custGeom>
              <a:avLst/>
              <a:gdLst>
                <a:gd name="T0" fmla="*/ 1444171 w 1445571"/>
                <a:gd name="T1" fmla="*/ 34104 h 1496966"/>
                <a:gd name="T2" fmla="*/ 35043 w 1445571"/>
                <a:gd name="T3" fmla="*/ 1496858 h 1496966"/>
                <a:gd name="T4" fmla="*/ -486 w 1445571"/>
                <a:gd name="T5" fmla="*/ 1462568 h 1496966"/>
                <a:gd name="T6" fmla="*/ 1397689 w 1445571"/>
                <a:gd name="T7" fmla="*/ 11148 h 1496966"/>
                <a:gd name="T8" fmla="*/ 1397689 w 1445571"/>
                <a:gd name="T9" fmla="*/ 11148 h 1496966"/>
                <a:gd name="T10" fmla="*/ 1400261 w 1445571"/>
                <a:gd name="T11" fmla="*/ 7815 h 1496966"/>
                <a:gd name="T12" fmla="*/ 1437170 w 1445571"/>
                <a:gd name="T13" fmla="*/ 7262 h 1496966"/>
                <a:gd name="T14" fmla="*/ 1443886 w 1445571"/>
                <a:gd name="T15" fmla="*/ 33818 h 1496966"/>
                <a:gd name="T16" fmla="*/ 1444171 w 1445571"/>
                <a:gd name="T17" fmla="*/ 34104 h 14969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5571" h="1496966" extrusionOk="0">
                  <a:moveTo>
                    <a:pt x="1444171" y="34104"/>
                  </a:moveTo>
                  <a:lnTo>
                    <a:pt x="35043" y="1496858"/>
                  </a:lnTo>
                  <a:lnTo>
                    <a:pt x="-486" y="146256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lnTo>
                    <a:pt x="1444171" y="34104"/>
                  </a:lnTo>
                  <a:close/>
                </a:path>
              </a:pathLst>
            </a:custGeom>
            <a:solidFill>
              <a:srgbClr val="000000">
                <a:alpha val="9804"/>
              </a:srgbClr>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21" name="Google Shape;1832;p8"/>
            <p:cNvSpPr/>
            <p:nvPr/>
          </p:nvSpPr>
          <p:spPr bwMode="auto">
            <a:xfrm>
              <a:off x="5352861" y="2784721"/>
              <a:ext cx="1447498" cy="1498793"/>
            </a:xfrm>
            <a:custGeom>
              <a:avLst/>
              <a:gdLst>
                <a:gd name="T0" fmla="*/ 1446743 w 1448237"/>
                <a:gd name="T1" fmla="*/ 36061 h 1498923"/>
                <a:gd name="T2" fmla="*/ 37614 w 1448237"/>
                <a:gd name="T3" fmla="*/ 1498815 h 1498923"/>
                <a:gd name="T4" fmla="*/ -486 w 1448237"/>
                <a:gd name="T5" fmla="*/ 1462334 h 1498923"/>
                <a:gd name="T6" fmla="*/ 1397880 w 1448237"/>
                <a:gd name="T7" fmla="*/ 10915 h 1498923"/>
                <a:gd name="T8" fmla="*/ 1397880 w 1448237"/>
                <a:gd name="T9" fmla="*/ 10915 h 1498923"/>
                <a:gd name="T10" fmla="*/ 1400547 w 1448237"/>
                <a:gd name="T11" fmla="*/ 7581 h 1498923"/>
                <a:gd name="T12" fmla="*/ 1438533 w 1448237"/>
                <a:gd name="T13" fmla="*/ 7943 h 1498923"/>
                <a:gd name="T14" fmla="*/ 1438647 w 1448237"/>
                <a:gd name="T15" fmla="*/ 8057 h 1498923"/>
                <a:gd name="T16" fmla="*/ 1446743 w 1448237"/>
                <a:gd name="T17" fmla="*/ 36061 h 14989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8237" h="1498923" extrusionOk="0">
                  <a:moveTo>
                    <a:pt x="1446743" y="36061"/>
                  </a:moveTo>
                  <a:lnTo>
                    <a:pt x="37614" y="1498815"/>
                  </a:lnTo>
                  <a:lnTo>
                    <a:pt x="-486" y="1462334"/>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3"/>
              </a:srgbClr>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grpSp>
      <p:grpSp>
        <p:nvGrpSpPr>
          <p:cNvPr id="222" name="Google Shape;1833;p8"/>
          <p:cNvGrpSpPr/>
          <p:nvPr/>
        </p:nvGrpSpPr>
        <p:grpSpPr bwMode="auto">
          <a:xfrm rot="10800000">
            <a:off x="8435977" y="5529263"/>
            <a:ext cx="1504950" cy="4757738"/>
            <a:chOff x="5747859" y="2329719"/>
            <a:chExt cx="696850" cy="2203037"/>
          </a:xfrm>
        </p:grpSpPr>
        <p:sp>
          <p:nvSpPr>
            <p:cNvPr id="223" name="Google Shape;1834;p8"/>
            <p:cNvSpPr/>
            <p:nvPr/>
          </p:nvSpPr>
          <p:spPr bwMode="auto">
            <a:xfrm>
              <a:off x="5800784" y="2444392"/>
              <a:ext cx="149955" cy="179727"/>
            </a:xfrm>
            <a:custGeom>
              <a:avLst/>
              <a:gdLst>
                <a:gd name="T0" fmla="*/ 150167 w 150399"/>
                <a:gd name="T1" fmla="*/ 137420 h 179495"/>
                <a:gd name="T2" fmla="*/ -233 w 150399"/>
                <a:gd name="T3" fmla="*/ 179426 h 179495"/>
                <a:gd name="T4" fmla="*/ 1958 w 150399"/>
                <a:gd name="T5" fmla="*/ 109131 h 179495"/>
                <a:gd name="T6" fmla="*/ 4434 w 150399"/>
                <a:gd name="T7" fmla="*/ 27026 h 179495"/>
                <a:gd name="T8" fmla="*/ 4434 w 150399"/>
                <a:gd name="T9" fmla="*/ 19120 h 179495"/>
                <a:gd name="T10" fmla="*/ 11768 w 150399"/>
                <a:gd name="T11" fmla="*/ 11500 h 179495"/>
                <a:gd name="T12" fmla="*/ 26056 w 150399"/>
                <a:gd name="T13" fmla="*/ 21025 h 179495"/>
                <a:gd name="T14" fmla="*/ 30437 w 150399"/>
                <a:gd name="T15" fmla="*/ 5880 h 179495"/>
                <a:gd name="T16" fmla="*/ 46630 w 150399"/>
                <a:gd name="T17" fmla="*/ 15405 h 179495"/>
                <a:gd name="T18" fmla="*/ 49964 w 150399"/>
                <a:gd name="T19" fmla="*/ 1404 h 179495"/>
                <a:gd name="T20" fmla="*/ 64442 w 150399"/>
                <a:gd name="T21" fmla="*/ 5118 h 179495"/>
                <a:gd name="T22" fmla="*/ 68918 w 150399"/>
                <a:gd name="T23" fmla="*/ 11976 h 179495"/>
                <a:gd name="T24" fmla="*/ 70157 w 150399"/>
                <a:gd name="T25" fmla="*/ 13786 h 179495"/>
                <a:gd name="T26" fmla="*/ 91397 w 150399"/>
                <a:gd name="T27" fmla="*/ 46552 h 179495"/>
                <a:gd name="T28" fmla="*/ 94826 w 150399"/>
                <a:gd name="T29" fmla="*/ 51695 h 179495"/>
                <a:gd name="T30" fmla="*/ 105399 w 150399"/>
                <a:gd name="T31" fmla="*/ 67983 h 179495"/>
                <a:gd name="T32" fmla="*/ 109114 w 150399"/>
                <a:gd name="T33" fmla="*/ 73603 h 179495"/>
                <a:gd name="T34" fmla="*/ 110924 w 150399"/>
                <a:gd name="T35" fmla="*/ 76365 h 179495"/>
                <a:gd name="T36" fmla="*/ 149690 w 150399"/>
                <a:gd name="T37" fmla="*/ 135992 h 179495"/>
                <a:gd name="T38" fmla="*/ 150167 w 150399"/>
                <a:gd name="T39" fmla="*/ 137420 h 1794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lnTo>
                    <a:pt x="150167" y="137420"/>
                  </a:lnTo>
                  <a:close/>
                </a:path>
              </a:pathLst>
            </a:custGeom>
            <a:solidFill>
              <a:srgbClr val="C69051"/>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24" name="Google Shape;1835;p8"/>
            <p:cNvSpPr/>
            <p:nvPr/>
          </p:nvSpPr>
          <p:spPr bwMode="auto">
            <a:xfrm>
              <a:off x="5852240" y="2448802"/>
              <a:ext cx="54395" cy="177522"/>
            </a:xfrm>
            <a:custGeom>
              <a:avLst/>
              <a:gdLst>
                <a:gd name="T0" fmla="*/ 5620 w 53816"/>
                <a:gd name="T1" fmla="*/ 1238 h 178117"/>
                <a:gd name="T2" fmla="*/ 21431 w 53816"/>
                <a:gd name="T3" fmla="*/ 0 h 178117"/>
                <a:gd name="T4" fmla="*/ 53816 w 53816"/>
                <a:gd name="T5" fmla="*/ 173260 h 178117"/>
                <a:gd name="T6" fmla="*/ 0 w 53816"/>
                <a:gd name="T7" fmla="*/ 178118 h 178117"/>
                <a:gd name="T8" fmla="*/ 5620 w 53816"/>
                <a:gd name="T9" fmla="*/ 1238 h 178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816" h="178117" extrusionOk="0">
                  <a:moveTo>
                    <a:pt x="5620" y="1238"/>
                  </a:moveTo>
                  <a:lnTo>
                    <a:pt x="21431" y="0"/>
                  </a:lnTo>
                  <a:lnTo>
                    <a:pt x="53816" y="173260"/>
                  </a:lnTo>
                  <a:lnTo>
                    <a:pt x="0" y="178118"/>
                  </a:lnTo>
                  <a:lnTo>
                    <a:pt x="5620" y="1238"/>
                  </a:lnTo>
                  <a:close/>
                </a:path>
              </a:pathLst>
            </a:custGeom>
            <a:solidFill>
              <a:srgbClr val="D9BB8D"/>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25" name="Google Shape;1836;p8"/>
            <p:cNvSpPr/>
            <p:nvPr/>
          </p:nvSpPr>
          <p:spPr bwMode="auto">
            <a:xfrm>
              <a:off x="5843419" y="2399184"/>
              <a:ext cx="108791" cy="172009"/>
            </a:xfrm>
            <a:custGeom>
              <a:avLst/>
              <a:gdLst>
                <a:gd name="T0" fmla="*/ 13621 w 108204"/>
                <a:gd name="T1" fmla="*/ 0 h 172021"/>
                <a:gd name="T2" fmla="*/ 0 w 108204"/>
                <a:gd name="T3" fmla="*/ 6953 h 172021"/>
                <a:gd name="T4" fmla="*/ 61722 w 108204"/>
                <a:gd name="T5" fmla="*/ 172022 h 172021"/>
                <a:gd name="T6" fmla="*/ 108204 w 108204"/>
                <a:gd name="T7" fmla="*/ 148781 h 172021"/>
                <a:gd name="T8" fmla="*/ 13621 w 108204"/>
                <a:gd name="T9" fmla="*/ 0 h 1720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204" h="172021" extrusionOk="0">
                  <a:moveTo>
                    <a:pt x="13621" y="0"/>
                  </a:moveTo>
                  <a:lnTo>
                    <a:pt x="0" y="6953"/>
                  </a:lnTo>
                  <a:lnTo>
                    <a:pt x="61722" y="172022"/>
                  </a:lnTo>
                  <a:lnTo>
                    <a:pt x="108204" y="148781"/>
                  </a:lnTo>
                  <a:lnTo>
                    <a:pt x="13621" y="0"/>
                  </a:lnTo>
                  <a:close/>
                </a:path>
              </a:pathLst>
            </a:custGeom>
            <a:solidFill>
              <a:srgbClr val="B5751F"/>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26" name="Google Shape;1837;p8"/>
            <p:cNvSpPr/>
            <p:nvPr/>
          </p:nvSpPr>
          <p:spPr bwMode="auto">
            <a:xfrm>
              <a:off x="5856650" y="2329719"/>
              <a:ext cx="60277" cy="101441"/>
            </a:xfrm>
            <a:custGeom>
              <a:avLst/>
              <a:gdLst>
                <a:gd name="T0" fmla="*/ 59012 w 59245"/>
                <a:gd name="T1" fmla="*/ 85465 h 101917"/>
                <a:gd name="T2" fmla="*/ 45201 w 59245"/>
                <a:gd name="T3" fmla="*/ 82227 h 101917"/>
                <a:gd name="T4" fmla="*/ 41963 w 59245"/>
                <a:gd name="T5" fmla="*/ 96228 h 101917"/>
                <a:gd name="T6" fmla="*/ 25770 w 59245"/>
                <a:gd name="T7" fmla="*/ 86703 h 101917"/>
                <a:gd name="T8" fmla="*/ 21389 w 59245"/>
                <a:gd name="T9" fmla="*/ 101848 h 101917"/>
                <a:gd name="T10" fmla="*/ 7101 w 59245"/>
                <a:gd name="T11" fmla="*/ 92323 h 101917"/>
                <a:gd name="T12" fmla="*/ -233 w 59245"/>
                <a:gd name="T13" fmla="*/ 99943 h 101917"/>
                <a:gd name="T14" fmla="*/ 2815 w 59245"/>
                <a:gd name="T15" fmla="*/ -69 h 101917"/>
                <a:gd name="T16" fmla="*/ 59012 w 59245"/>
                <a:gd name="T17" fmla="*/ 85465 h 1019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lnTo>
                    <a:pt x="59012" y="85465"/>
                  </a:lnTo>
                  <a:close/>
                </a:path>
              </a:pathLst>
            </a:custGeom>
            <a:solidFill>
              <a:srgbClr val="6A891D"/>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27" name="Google Shape;1838;p8"/>
            <p:cNvSpPr/>
            <p:nvPr/>
          </p:nvSpPr>
          <p:spPr bwMode="auto">
            <a:xfrm>
              <a:off x="5799315" y="2528191"/>
              <a:ext cx="696850" cy="2004565"/>
            </a:xfrm>
            <a:custGeom>
              <a:avLst/>
              <a:gdLst>
                <a:gd name="T0" fmla="*/ 152740 w 696850"/>
                <a:gd name="T1" fmla="*/ 22022 h 2004910"/>
                <a:gd name="T2" fmla="*/ 152740 w 696850"/>
                <a:gd name="T3" fmla="*/ 22022 h 2004910"/>
                <a:gd name="T4" fmla="*/ 696617 w 696850"/>
                <a:gd name="T5" fmla="*/ 1962646 h 2004910"/>
                <a:gd name="T6" fmla="*/ 545837 w 696850"/>
                <a:gd name="T7" fmla="*/ 2004842 h 2004910"/>
                <a:gd name="T8" fmla="*/ 2340 w 696850"/>
                <a:gd name="T9" fmla="*/ 64313 h 2004910"/>
                <a:gd name="T10" fmla="*/ 2340 w 696850"/>
                <a:gd name="T11" fmla="*/ 64313 h 2004910"/>
                <a:gd name="T12" fmla="*/ 911 w 696850"/>
                <a:gd name="T13" fmla="*/ 60408 h 2004910"/>
                <a:gd name="T14" fmla="*/ 18170 w 696850"/>
                <a:gd name="T15" fmla="*/ 27935 h 2004910"/>
                <a:gd name="T16" fmla="*/ 49774 w 696850"/>
                <a:gd name="T17" fmla="*/ 42787 h 2004910"/>
                <a:gd name="T18" fmla="*/ 50441 w 696850"/>
                <a:gd name="T19" fmla="*/ 42787 h 2004910"/>
                <a:gd name="T20" fmla="*/ 72949 w 696850"/>
                <a:gd name="T21" fmla="*/ 13707 h 2004910"/>
                <a:gd name="T22" fmla="*/ 99971 w 696850"/>
                <a:gd name="T23" fmla="*/ 28880 h 2004910"/>
                <a:gd name="T24" fmla="*/ 100638 w 696850"/>
                <a:gd name="T25" fmla="*/ 28880 h 2004910"/>
                <a:gd name="T26" fmla="*/ 123727 w 696850"/>
                <a:gd name="T27" fmla="*/ 88 h 2004910"/>
                <a:gd name="T28" fmla="*/ 151597 w 696850"/>
                <a:gd name="T29" fmla="*/ 18593 h 2004910"/>
                <a:gd name="T30" fmla="*/ 152740 w 696850"/>
                <a:gd name="T31" fmla="*/ 22022 h 20049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96850" h="2004910" extrusionOk="0">
                  <a:moveTo>
                    <a:pt x="152740" y="22022"/>
                  </a:moveTo>
                  <a:lnTo>
                    <a:pt x="152740" y="22022"/>
                  </a:lnTo>
                  <a:lnTo>
                    <a:pt x="696617" y="1962646"/>
                  </a:lnTo>
                  <a:lnTo>
                    <a:pt x="545837" y="2004842"/>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28" name="Google Shape;1839;p8"/>
            <p:cNvSpPr/>
            <p:nvPr/>
          </p:nvSpPr>
          <p:spPr bwMode="auto">
            <a:xfrm>
              <a:off x="5799315" y="2592143"/>
              <a:ext cx="593940" cy="1979205"/>
            </a:xfrm>
            <a:custGeom>
              <a:avLst/>
              <a:gdLst>
                <a:gd name="T0" fmla="*/ 45848 w 593863"/>
                <a:gd name="T1" fmla="*/ 9401 h 1978669"/>
                <a:gd name="T2" fmla="*/ 593630 w 593863"/>
                <a:gd name="T3" fmla="*/ 1965265 h 1978669"/>
                <a:gd name="T4" fmla="*/ 546005 w 593863"/>
                <a:gd name="T5" fmla="*/ 1978600 h 1978669"/>
                <a:gd name="T6" fmla="*/ 2509 w 593863"/>
                <a:gd name="T7" fmla="*/ 37976 h 1978669"/>
                <a:gd name="T8" fmla="*/ 2509 w 593863"/>
                <a:gd name="T9" fmla="*/ 37976 h 1978669"/>
                <a:gd name="T10" fmla="*/ 1080 w 593863"/>
                <a:gd name="T11" fmla="*/ 34071 h 1978669"/>
                <a:gd name="T12" fmla="*/ 17644 w 593863"/>
                <a:gd name="T13" fmla="*/ 1238 h 1978669"/>
                <a:gd name="T14" fmla="*/ 45848 w 593863"/>
                <a:gd name="T15" fmla="*/ 9401 h 19786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3863" h="1978669" extrusionOk="0">
                  <a:moveTo>
                    <a:pt x="45848" y="9401"/>
                  </a:moveTo>
                  <a:lnTo>
                    <a:pt x="593630" y="1965265"/>
                  </a:lnTo>
                  <a:lnTo>
                    <a:pt x="546005" y="1978600"/>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4"/>
              </a:srgbClr>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29" name="Google Shape;1840;p8"/>
            <p:cNvSpPr/>
            <p:nvPr/>
          </p:nvSpPr>
          <p:spPr bwMode="auto">
            <a:xfrm>
              <a:off x="5899285" y="2564577"/>
              <a:ext cx="596880" cy="1979205"/>
            </a:xfrm>
            <a:custGeom>
              <a:avLst/>
              <a:gdLst>
                <a:gd name="T0" fmla="*/ 48457 w 596473"/>
                <a:gd name="T1" fmla="*/ 9016 h 1978760"/>
                <a:gd name="T2" fmla="*/ 596240 w 596473"/>
                <a:gd name="T3" fmla="*/ 1964499 h 1978760"/>
                <a:gd name="T4" fmla="*/ 545567 w 596473"/>
                <a:gd name="T5" fmla="*/ 1978691 h 1978760"/>
                <a:gd name="T6" fmla="*/ 2070 w 596473"/>
                <a:gd name="T7" fmla="*/ 37591 h 1978760"/>
                <a:gd name="T8" fmla="*/ 2070 w 596473"/>
                <a:gd name="T9" fmla="*/ 37591 h 1978760"/>
                <a:gd name="T10" fmla="*/ 547 w 596473"/>
                <a:gd name="T11" fmla="*/ 33686 h 1978760"/>
                <a:gd name="T12" fmla="*/ 20263 w 596473"/>
                <a:gd name="T13" fmla="*/ 1015 h 1978760"/>
                <a:gd name="T14" fmla="*/ 48457 w 596473"/>
                <a:gd name="T15" fmla="*/ 9016 h 19787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473" h="1978760" extrusionOk="0">
                  <a:moveTo>
                    <a:pt x="48457" y="9016"/>
                  </a:moveTo>
                  <a:lnTo>
                    <a:pt x="596240" y="1964499"/>
                  </a:lnTo>
                  <a:lnTo>
                    <a:pt x="545567" y="19786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3"/>
              </a:srgbClr>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grpSp>
      <p:grpSp>
        <p:nvGrpSpPr>
          <p:cNvPr id="230" name="Google Shape;1841;p8"/>
          <p:cNvGrpSpPr/>
          <p:nvPr/>
        </p:nvGrpSpPr>
        <p:grpSpPr bwMode="auto">
          <a:xfrm rot="5915486">
            <a:off x="10740232" y="731044"/>
            <a:ext cx="6338888" cy="5829300"/>
            <a:chOff x="5252920" y="2652722"/>
            <a:chExt cx="1688542" cy="1553086"/>
          </a:xfrm>
        </p:grpSpPr>
        <p:sp>
          <p:nvSpPr>
            <p:cNvPr id="231" name="Google Shape;1842;p8"/>
            <p:cNvSpPr/>
            <p:nvPr/>
          </p:nvSpPr>
          <p:spPr>
            <a:xfrm>
              <a:off x="5883980" y="3395514"/>
              <a:ext cx="1040908" cy="287609"/>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232" name="Google Shape;1843;p8"/>
            <p:cNvSpPr/>
            <p:nvPr/>
          </p:nvSpPr>
          <p:spPr>
            <a:xfrm>
              <a:off x="5241114" y="3311779"/>
              <a:ext cx="657783" cy="378967"/>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233" name="Google Shape;1844;p8"/>
            <p:cNvSpPr/>
            <p:nvPr/>
          </p:nvSpPr>
          <p:spPr bwMode="auto">
            <a:xfrm>
              <a:off x="5891911" y="3486733"/>
              <a:ext cx="1041542" cy="222474"/>
            </a:xfrm>
            <a:custGeom>
              <a:avLst/>
              <a:gdLst>
                <a:gd name="T0" fmla="*/ 958971 w 1041488"/>
                <a:gd name="T1" fmla="*/ 222141 h 222711"/>
                <a:gd name="T2" fmla="*/ 608356 w 1041488"/>
                <a:gd name="T3" fmla="*/ 179565 h 222711"/>
                <a:gd name="T4" fmla="*/ 531489 w 1041488"/>
                <a:gd name="T5" fmla="*/ 168992 h 222711"/>
                <a:gd name="T6" fmla="*/ 336798 w 1041488"/>
                <a:gd name="T7" fmla="*/ 139274 h 222711"/>
                <a:gd name="T8" fmla="*/ 35617 w 1041488"/>
                <a:gd name="T9" fmla="*/ 69075 h 222711"/>
                <a:gd name="T10" fmla="*/ -101 w 1041488"/>
                <a:gd name="T11" fmla="*/ 55930 h 222711"/>
                <a:gd name="T12" fmla="*/ 7900 w 1041488"/>
                <a:gd name="T13" fmla="*/ -267 h 222711"/>
                <a:gd name="T14" fmla="*/ 30188 w 1041488"/>
                <a:gd name="T15" fmla="*/ 8305 h 222711"/>
                <a:gd name="T16" fmla="*/ 331369 w 1041488"/>
                <a:gd name="T17" fmla="*/ 78505 h 222711"/>
                <a:gd name="T18" fmla="*/ 526060 w 1041488"/>
                <a:gd name="T19" fmla="*/ 108223 h 222711"/>
                <a:gd name="T20" fmla="*/ 602926 w 1041488"/>
                <a:gd name="T21" fmla="*/ 118795 h 222711"/>
                <a:gd name="T22" fmla="*/ 953447 w 1041488"/>
                <a:gd name="T23" fmla="*/ 161372 h 222711"/>
                <a:gd name="T24" fmla="*/ 1020122 w 1041488"/>
                <a:gd name="T25" fmla="*/ 149561 h 222711"/>
                <a:gd name="T26" fmla="*/ 1041172 w 1041488"/>
                <a:gd name="T27" fmla="*/ 187185 h 222711"/>
                <a:gd name="T28" fmla="*/ 959447 w 1041488"/>
                <a:gd name="T29" fmla="*/ 222141 h 222711"/>
                <a:gd name="T30" fmla="*/ 958971 w 1041488"/>
                <a:gd name="T31" fmla="*/ 222141 h 2227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lnTo>
                    <a:pt x="958971" y="222141"/>
                  </a:lnTo>
                  <a:close/>
                </a:path>
              </a:pathLst>
            </a:custGeom>
            <a:solidFill>
              <a:srgbClr val="000000">
                <a:alpha val="9804"/>
              </a:srgbClr>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34" name="Google Shape;1845;p8"/>
            <p:cNvSpPr/>
            <p:nvPr/>
          </p:nvSpPr>
          <p:spPr bwMode="auto">
            <a:xfrm>
              <a:off x="5255146" y="3424381"/>
              <a:ext cx="650805" cy="243621"/>
            </a:xfrm>
            <a:custGeom>
              <a:avLst/>
              <a:gdLst>
                <a:gd name="T0" fmla="*/ 650408 w 650509"/>
                <a:gd name="T1" fmla="*/ 16915 h 244044"/>
                <a:gd name="T2" fmla="*/ 636978 w 650509"/>
                <a:gd name="T3" fmla="*/ 12342 h 244044"/>
                <a:gd name="T4" fmla="*/ 636978 w 650509"/>
                <a:gd name="T5" fmla="*/ 12342 h 244044"/>
                <a:gd name="T6" fmla="*/ 496960 w 650509"/>
                <a:gd name="T7" fmla="*/ 14057 h 244044"/>
                <a:gd name="T8" fmla="*/ 406473 w 650509"/>
                <a:gd name="T9" fmla="*/ 98448 h 244044"/>
                <a:gd name="T10" fmla="*/ 302745 w 650509"/>
                <a:gd name="T11" fmla="*/ 158837 h 244044"/>
                <a:gd name="T12" fmla="*/ 74717 w 650509"/>
                <a:gd name="T13" fmla="*/ 149312 h 244044"/>
                <a:gd name="T14" fmla="*/ 422 w 650509"/>
                <a:gd name="T15" fmla="*/ 41013 h 244044"/>
                <a:gd name="T16" fmla="*/ 80051 w 650509"/>
                <a:gd name="T17" fmla="*/ 210082 h 244044"/>
                <a:gd name="T18" fmla="*/ 308079 w 650509"/>
                <a:gd name="T19" fmla="*/ 219607 h 244044"/>
                <a:gd name="T20" fmla="*/ 411807 w 650509"/>
                <a:gd name="T21" fmla="*/ 159218 h 244044"/>
                <a:gd name="T22" fmla="*/ 502294 w 650509"/>
                <a:gd name="T23" fmla="*/ 74827 h 244044"/>
                <a:gd name="T24" fmla="*/ 642312 w 650509"/>
                <a:gd name="T25" fmla="*/ 73112 h 244044"/>
                <a:gd name="T26" fmla="*/ 650313 w 650509"/>
                <a:gd name="T27" fmla="*/ 17105 h 244044"/>
                <a:gd name="T28" fmla="*/ 650408 w 650509"/>
                <a:gd name="T29" fmla="*/ 16915 h 2440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0509" h="244044" extrusionOk="0">
                  <a:moveTo>
                    <a:pt x="650408" y="16915"/>
                  </a:moveTo>
                  <a:cubicBezTo>
                    <a:pt x="646312" y="15295"/>
                    <a:pt x="641836" y="13866"/>
                    <a:pt x="636978" y="12342"/>
                  </a:cubicBez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lnTo>
                    <a:pt x="650408" y="16915"/>
                  </a:lnTo>
                  <a:close/>
                </a:path>
              </a:pathLst>
            </a:custGeom>
            <a:solidFill>
              <a:srgbClr val="000000">
                <a:alpha val="9804"/>
              </a:srgbClr>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35" name="Google Shape;1846;p8"/>
            <p:cNvSpPr/>
            <p:nvPr/>
          </p:nvSpPr>
          <p:spPr>
            <a:xfrm>
              <a:off x="5957635" y="3271082"/>
              <a:ext cx="586105" cy="942341"/>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236" name="Google Shape;1847;p8"/>
            <p:cNvSpPr/>
            <p:nvPr/>
          </p:nvSpPr>
          <p:spPr>
            <a:xfrm>
              <a:off x="5695591" y="2699397"/>
              <a:ext cx="383125" cy="662345"/>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237" name="Google Shape;1848;p8"/>
            <p:cNvSpPr/>
            <p:nvPr/>
          </p:nvSpPr>
          <p:spPr bwMode="auto">
            <a:xfrm>
              <a:off x="5959913" y="3278046"/>
              <a:ext cx="570248" cy="913580"/>
            </a:xfrm>
            <a:custGeom>
              <a:avLst/>
              <a:gdLst>
                <a:gd name="T0" fmla="*/ 555111 w 570350"/>
                <a:gd name="T1" fmla="*/ 910418 h 913233"/>
                <a:gd name="T2" fmla="*/ 477577 w 570350"/>
                <a:gd name="T3" fmla="*/ 849077 h 913233"/>
                <a:gd name="T4" fmla="*/ 388995 w 570350"/>
                <a:gd name="T5" fmla="*/ 717156 h 913233"/>
                <a:gd name="T6" fmla="*/ 246120 w 570350"/>
                <a:gd name="T7" fmla="*/ 509701 h 913233"/>
                <a:gd name="T8" fmla="*/ 166300 w 570350"/>
                <a:gd name="T9" fmla="*/ 393496 h 913233"/>
                <a:gd name="T10" fmla="*/ 68383 w 570350"/>
                <a:gd name="T11" fmla="*/ 251193 h 913233"/>
                <a:gd name="T12" fmla="*/ 15901 w 570350"/>
                <a:gd name="T13" fmla="*/ 70218 h 913233"/>
                <a:gd name="T14" fmla="*/ -101 w 570350"/>
                <a:gd name="T15" fmla="*/ 41643 h 913233"/>
                <a:gd name="T16" fmla="*/ -101 w 570350"/>
                <a:gd name="T17" fmla="*/ 41643 h 913233"/>
                <a:gd name="T18" fmla="*/ 59906 w 570350"/>
                <a:gd name="T19" fmla="*/ 13068 h 913233"/>
                <a:gd name="T20" fmla="*/ 88481 w 570350"/>
                <a:gd name="T21" fmla="*/ -267 h 913233"/>
                <a:gd name="T22" fmla="*/ 88481 w 570350"/>
                <a:gd name="T23" fmla="*/ -267 h 913233"/>
                <a:gd name="T24" fmla="*/ 59906 w 570350"/>
                <a:gd name="T25" fmla="*/ 13163 h 913233"/>
                <a:gd name="T26" fmla="*/ 76099 w 570350"/>
                <a:gd name="T27" fmla="*/ 41738 h 913233"/>
                <a:gd name="T28" fmla="*/ 128486 w 570350"/>
                <a:gd name="T29" fmla="*/ 223189 h 913233"/>
                <a:gd name="T30" fmla="*/ 226403 w 570350"/>
                <a:gd name="T31" fmla="*/ 365398 h 913233"/>
                <a:gd name="T32" fmla="*/ 306318 w 570350"/>
                <a:gd name="T33" fmla="*/ 481602 h 913233"/>
                <a:gd name="T34" fmla="*/ 449193 w 570350"/>
                <a:gd name="T35" fmla="*/ 689057 h 913233"/>
                <a:gd name="T36" fmla="*/ 537680 w 570350"/>
                <a:gd name="T37" fmla="*/ 820978 h 913233"/>
                <a:gd name="T38" fmla="*/ 568732 w 570350"/>
                <a:gd name="T39" fmla="*/ 865174 h 913233"/>
                <a:gd name="T40" fmla="*/ 555111 w 570350"/>
                <a:gd name="T41" fmla="*/ 910418 h 9132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59906" y="13068"/>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4"/>
              </a:srgbClr>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38" name="Google Shape;1849;p8"/>
            <p:cNvSpPr/>
            <p:nvPr/>
          </p:nvSpPr>
          <p:spPr bwMode="auto">
            <a:xfrm>
              <a:off x="5697270" y="2723597"/>
              <a:ext cx="341261" cy="625125"/>
            </a:xfrm>
            <a:custGeom>
              <a:avLst/>
              <a:gdLst>
                <a:gd name="T0" fmla="*/ 341382 w 341483"/>
                <a:gd name="T1" fmla="*/ 586187 h 625316"/>
                <a:gd name="T2" fmla="*/ 310426 w 341483"/>
                <a:gd name="T3" fmla="*/ 598760 h 625316"/>
                <a:gd name="T4" fmla="*/ 241084 w 341483"/>
                <a:gd name="T5" fmla="*/ 493985 h 625316"/>
                <a:gd name="T6" fmla="*/ 69634 w 341483"/>
                <a:gd name="T7" fmla="*/ 174135 h 625316"/>
                <a:gd name="T8" fmla="*/ 98209 w 341483"/>
                <a:gd name="T9" fmla="*/ 32118 h 625316"/>
                <a:gd name="T10" fmla="*/ 133071 w 341483"/>
                <a:gd name="T11" fmla="*/ -267 h 625316"/>
                <a:gd name="T12" fmla="*/ 33344 w 341483"/>
                <a:gd name="T13" fmla="*/ 58216 h 625316"/>
                <a:gd name="T14" fmla="*/ 4769 w 341483"/>
                <a:gd name="T15" fmla="*/ 200520 h 625316"/>
                <a:gd name="T16" fmla="*/ 176219 w 341483"/>
                <a:gd name="T17" fmla="*/ 520274 h 625316"/>
                <a:gd name="T18" fmla="*/ 245561 w 341483"/>
                <a:gd name="T19" fmla="*/ 625049 h 625316"/>
                <a:gd name="T20" fmla="*/ 245561 w 341483"/>
                <a:gd name="T21" fmla="*/ 625049 h 625316"/>
                <a:gd name="T22" fmla="*/ 310426 w 341483"/>
                <a:gd name="T23" fmla="*/ 598760 h 625316"/>
                <a:gd name="T24" fmla="*/ 341192 w 341483"/>
                <a:gd name="T25" fmla="*/ 586092 h 625316"/>
                <a:gd name="T26" fmla="*/ 341382 w 341483"/>
                <a:gd name="T27" fmla="*/ 586187 h 6253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310426" y="598760"/>
                  </a:lnTo>
                  <a:lnTo>
                    <a:pt x="341192" y="586092"/>
                  </a:lnTo>
                  <a:lnTo>
                    <a:pt x="341382" y="586187"/>
                  </a:lnTo>
                  <a:close/>
                </a:path>
              </a:pathLst>
            </a:custGeom>
            <a:solidFill>
              <a:srgbClr val="000000">
                <a:alpha val="9804"/>
              </a:srgbClr>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39" name="Google Shape;1850;p8"/>
            <p:cNvSpPr/>
            <p:nvPr/>
          </p:nvSpPr>
          <p:spPr bwMode="auto">
            <a:xfrm>
              <a:off x="6062830" y="3421917"/>
              <a:ext cx="69140" cy="69364"/>
            </a:xfrm>
            <a:custGeom>
              <a:avLst/>
              <a:gdLst>
                <a:gd name="T0" fmla="*/ 68788 w 69351"/>
                <a:gd name="T1" fmla="*/ 28801 h 69353"/>
                <a:gd name="T2" fmla="*/ 40185 w 69351"/>
                <a:gd name="T3" fmla="*/ 68625 h 69353"/>
                <a:gd name="T4" fmla="*/ 361 w 69351"/>
                <a:gd name="T5" fmla="*/ 40021 h 69353"/>
                <a:gd name="T6" fmla="*/ 28783 w 69351"/>
                <a:gd name="T7" fmla="*/ 226 h 69353"/>
                <a:gd name="T8" fmla="*/ 68760 w 69351"/>
                <a:gd name="T9" fmla="*/ 28620 h 69353"/>
                <a:gd name="T10" fmla="*/ 68788 w 69351"/>
                <a:gd name="T11" fmla="*/ 28801 h 693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40" name="Google Shape;1851;p8"/>
            <p:cNvSpPr/>
            <p:nvPr/>
          </p:nvSpPr>
          <p:spPr bwMode="auto">
            <a:xfrm>
              <a:off x="6085155" y="3469362"/>
              <a:ext cx="12052" cy="68518"/>
            </a:xfrm>
            <a:custGeom>
              <a:avLst/>
              <a:gdLst>
                <a:gd name="T0" fmla="*/ 0 w 11620"/>
                <a:gd name="T1" fmla="*/ 0 h 68389"/>
                <a:gd name="T2" fmla="*/ 11621 w 11620"/>
                <a:gd name="T3" fmla="*/ 68390 h 68389"/>
                <a:gd name="T4" fmla="*/ 0 60000 65536"/>
                <a:gd name="T5" fmla="*/ 0 60000 65536"/>
              </a:gdLst>
              <a:ahLst/>
              <a:cxnLst>
                <a:cxn ang="T4">
                  <a:pos x="T0" y="T1"/>
                </a:cxn>
                <a:cxn ang="T5">
                  <a:pos x="T2" y="T3"/>
                </a:cxn>
              </a:cxnLst>
              <a:rect l="0" t="0"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grpSp>
      <p:grpSp>
        <p:nvGrpSpPr>
          <p:cNvPr id="241" name="Google Shape;1852;p8"/>
          <p:cNvGrpSpPr/>
          <p:nvPr/>
        </p:nvGrpSpPr>
        <p:grpSpPr bwMode="auto">
          <a:xfrm>
            <a:off x="10782300" y="5691188"/>
            <a:ext cx="4384676" cy="4433888"/>
            <a:chOff x="5529738" y="2852832"/>
            <a:chExt cx="1135168" cy="1147858"/>
          </a:xfrm>
        </p:grpSpPr>
        <p:sp>
          <p:nvSpPr>
            <p:cNvPr id="242" name="Google Shape;1853;p8"/>
            <p:cNvSpPr/>
            <p:nvPr/>
          </p:nvSpPr>
          <p:spPr>
            <a:xfrm>
              <a:off x="5529738" y="2852832"/>
              <a:ext cx="1135168" cy="1147858"/>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243" name="Google Shape;1854;p8"/>
            <p:cNvSpPr/>
            <p:nvPr/>
          </p:nvSpPr>
          <p:spPr bwMode="auto">
            <a:xfrm rot="-2620915">
              <a:off x="5536314" y="3081541"/>
              <a:ext cx="96995"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44" name="Google Shape;1855;p8"/>
            <p:cNvSpPr/>
            <p:nvPr/>
          </p:nvSpPr>
          <p:spPr bwMode="auto">
            <a:xfrm rot="-2620915">
              <a:off x="5584812" y="3139488"/>
              <a:ext cx="70691"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45" name="Google Shape;1856;p8"/>
            <p:cNvSpPr/>
            <p:nvPr/>
          </p:nvSpPr>
          <p:spPr bwMode="auto">
            <a:xfrm rot="-2620915">
              <a:off x="5551932" y="3109281"/>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46" name="Google Shape;1857;p8"/>
            <p:cNvSpPr/>
            <p:nvPr/>
          </p:nvSpPr>
          <p:spPr bwMode="auto">
            <a:xfrm rot="-2620915">
              <a:off x="5560974" y="3118529"/>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47" name="Google Shape;1858;p8"/>
            <p:cNvSpPr/>
            <p:nvPr/>
          </p:nvSpPr>
          <p:spPr bwMode="auto">
            <a:xfrm rot="-2620915">
              <a:off x="5570016" y="3128392"/>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48" name="Google Shape;1859;p8"/>
            <p:cNvSpPr/>
            <p:nvPr/>
          </p:nvSpPr>
          <p:spPr bwMode="auto">
            <a:xfrm rot="-2620915">
              <a:off x="5579057" y="3137639"/>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49" name="Google Shape;1860;p8"/>
            <p:cNvSpPr/>
            <p:nvPr/>
          </p:nvSpPr>
          <p:spPr bwMode="auto">
            <a:xfrm rot="-2620915">
              <a:off x="5624267" y="3185107"/>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50" name="Google Shape;1861;p8"/>
            <p:cNvSpPr/>
            <p:nvPr/>
          </p:nvSpPr>
          <p:spPr bwMode="auto">
            <a:xfrm rot="-2620915">
              <a:off x="5615225" y="3175243"/>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51" name="Google Shape;1862;p8"/>
            <p:cNvSpPr/>
            <p:nvPr/>
          </p:nvSpPr>
          <p:spPr bwMode="auto">
            <a:xfrm rot="-2620915">
              <a:off x="5606183" y="3165996"/>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52" name="Google Shape;1863;p8"/>
            <p:cNvSpPr/>
            <p:nvPr/>
          </p:nvSpPr>
          <p:spPr bwMode="auto">
            <a:xfrm rot="-2620915">
              <a:off x="5597141" y="3156749"/>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53" name="Google Shape;1864;p8"/>
            <p:cNvSpPr/>
            <p:nvPr/>
          </p:nvSpPr>
          <p:spPr bwMode="auto">
            <a:xfrm rot="-2620915">
              <a:off x="5629199" y="3178326"/>
              <a:ext cx="96995"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54" name="Google Shape;1865;p8"/>
            <p:cNvSpPr/>
            <p:nvPr/>
          </p:nvSpPr>
          <p:spPr bwMode="auto">
            <a:xfrm rot="-2620915">
              <a:off x="5677696" y="3236890"/>
              <a:ext cx="69869"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55" name="Google Shape;1866;p8"/>
            <p:cNvSpPr/>
            <p:nvPr/>
          </p:nvSpPr>
          <p:spPr bwMode="auto">
            <a:xfrm rot="-2620915">
              <a:off x="5644817" y="3206067"/>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56" name="Google Shape;1867;p8"/>
            <p:cNvSpPr/>
            <p:nvPr/>
          </p:nvSpPr>
          <p:spPr bwMode="auto">
            <a:xfrm rot="-2620915">
              <a:off x="5653859" y="3215313"/>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57" name="Google Shape;1868;p8"/>
            <p:cNvSpPr/>
            <p:nvPr/>
          </p:nvSpPr>
          <p:spPr bwMode="auto">
            <a:xfrm rot="-2620915">
              <a:off x="5662900" y="3225177"/>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58" name="Google Shape;1869;p8"/>
            <p:cNvSpPr/>
            <p:nvPr/>
          </p:nvSpPr>
          <p:spPr bwMode="auto">
            <a:xfrm rot="-2620915">
              <a:off x="5671942" y="3234424"/>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59" name="Google Shape;1870;p8"/>
            <p:cNvSpPr/>
            <p:nvPr/>
          </p:nvSpPr>
          <p:spPr bwMode="auto">
            <a:xfrm rot="-2620915">
              <a:off x="5717152" y="3281892"/>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60" name="Google Shape;1871;p8"/>
            <p:cNvSpPr/>
            <p:nvPr/>
          </p:nvSpPr>
          <p:spPr bwMode="auto">
            <a:xfrm rot="-2620915">
              <a:off x="5708110" y="3272028"/>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61" name="Google Shape;1872;p8"/>
            <p:cNvSpPr/>
            <p:nvPr/>
          </p:nvSpPr>
          <p:spPr bwMode="auto">
            <a:xfrm rot="-2620915">
              <a:off x="5699068" y="3262781"/>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62" name="Google Shape;1873;p8"/>
            <p:cNvSpPr/>
            <p:nvPr/>
          </p:nvSpPr>
          <p:spPr bwMode="auto">
            <a:xfrm rot="-2620915">
              <a:off x="5690026" y="3253534"/>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63" name="Google Shape;1874;p8"/>
            <p:cNvSpPr/>
            <p:nvPr/>
          </p:nvSpPr>
          <p:spPr bwMode="auto">
            <a:xfrm rot="-2620915">
              <a:off x="5721262" y="3275111"/>
              <a:ext cx="97817"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64" name="Google Shape;1875;p8"/>
            <p:cNvSpPr/>
            <p:nvPr/>
          </p:nvSpPr>
          <p:spPr bwMode="auto">
            <a:xfrm rot="-2620915">
              <a:off x="5770581" y="3333059"/>
              <a:ext cx="69869"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65" name="Google Shape;1876;p8"/>
            <p:cNvSpPr/>
            <p:nvPr/>
          </p:nvSpPr>
          <p:spPr bwMode="auto">
            <a:xfrm rot="-2620915">
              <a:off x="5736879" y="3302852"/>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66" name="Google Shape;1877;p8"/>
            <p:cNvSpPr/>
            <p:nvPr/>
          </p:nvSpPr>
          <p:spPr bwMode="auto">
            <a:xfrm rot="-2620915">
              <a:off x="5745922" y="3312099"/>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67" name="Google Shape;1878;p8"/>
            <p:cNvSpPr/>
            <p:nvPr/>
          </p:nvSpPr>
          <p:spPr bwMode="auto">
            <a:xfrm rot="-2620915">
              <a:off x="5754963" y="3321962"/>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68" name="Google Shape;1879;p8"/>
            <p:cNvSpPr/>
            <p:nvPr/>
          </p:nvSpPr>
          <p:spPr bwMode="auto">
            <a:xfrm rot="-2620915">
              <a:off x="5764005" y="3331209"/>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69" name="Google Shape;1880;p8"/>
            <p:cNvSpPr/>
            <p:nvPr/>
          </p:nvSpPr>
          <p:spPr bwMode="auto">
            <a:xfrm rot="-2620915">
              <a:off x="5809214" y="3378677"/>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70" name="Google Shape;1881;p8"/>
            <p:cNvSpPr/>
            <p:nvPr/>
          </p:nvSpPr>
          <p:spPr bwMode="auto">
            <a:xfrm rot="-2620915">
              <a:off x="5800173" y="3369430"/>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71" name="Google Shape;1882;p8"/>
            <p:cNvSpPr/>
            <p:nvPr/>
          </p:nvSpPr>
          <p:spPr bwMode="auto">
            <a:xfrm rot="-2620915">
              <a:off x="5791131" y="3359566"/>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72" name="Google Shape;1883;p8"/>
            <p:cNvSpPr/>
            <p:nvPr/>
          </p:nvSpPr>
          <p:spPr bwMode="auto">
            <a:xfrm rot="-2620915">
              <a:off x="5782089" y="3350320"/>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73" name="Google Shape;1884;p8"/>
            <p:cNvSpPr/>
            <p:nvPr/>
          </p:nvSpPr>
          <p:spPr bwMode="auto">
            <a:xfrm rot="-2620915">
              <a:off x="5814146" y="3372512"/>
              <a:ext cx="96995"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74" name="Google Shape;1885;p8"/>
            <p:cNvSpPr/>
            <p:nvPr/>
          </p:nvSpPr>
          <p:spPr bwMode="auto">
            <a:xfrm rot="-2620915">
              <a:off x="5863466" y="3429843"/>
              <a:ext cx="69869"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75" name="Google Shape;1886;p8"/>
            <p:cNvSpPr/>
            <p:nvPr/>
          </p:nvSpPr>
          <p:spPr bwMode="auto">
            <a:xfrm rot="-2620915">
              <a:off x="5829764" y="3399637"/>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76" name="Google Shape;1887;p8"/>
            <p:cNvSpPr/>
            <p:nvPr/>
          </p:nvSpPr>
          <p:spPr bwMode="auto">
            <a:xfrm rot="-2620915">
              <a:off x="5838806" y="3409500"/>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77" name="Google Shape;1888;p8"/>
            <p:cNvSpPr/>
            <p:nvPr/>
          </p:nvSpPr>
          <p:spPr bwMode="auto">
            <a:xfrm rot="-2620915">
              <a:off x="5847848" y="3418747"/>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78" name="Google Shape;1889;p8"/>
            <p:cNvSpPr/>
            <p:nvPr/>
          </p:nvSpPr>
          <p:spPr bwMode="auto">
            <a:xfrm rot="-2620915">
              <a:off x="5856890" y="3427994"/>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79" name="Google Shape;1890;p8"/>
            <p:cNvSpPr/>
            <p:nvPr/>
          </p:nvSpPr>
          <p:spPr bwMode="auto">
            <a:xfrm rot="-2620915">
              <a:off x="5902100" y="3475462"/>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80" name="Google Shape;1891;p8"/>
            <p:cNvSpPr/>
            <p:nvPr/>
          </p:nvSpPr>
          <p:spPr bwMode="auto">
            <a:xfrm rot="-2620915">
              <a:off x="5893057" y="3465598"/>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81" name="Google Shape;1892;p8"/>
            <p:cNvSpPr/>
            <p:nvPr/>
          </p:nvSpPr>
          <p:spPr bwMode="auto">
            <a:xfrm rot="-2620915">
              <a:off x="5884016" y="3456352"/>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82" name="Google Shape;1893;p8"/>
            <p:cNvSpPr/>
            <p:nvPr/>
          </p:nvSpPr>
          <p:spPr bwMode="auto">
            <a:xfrm rot="-2620915">
              <a:off x="5874974" y="3447104"/>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83" name="Google Shape;1894;p8"/>
            <p:cNvSpPr/>
            <p:nvPr/>
          </p:nvSpPr>
          <p:spPr bwMode="auto">
            <a:xfrm rot="-2620915">
              <a:off x="5904565" y="3466831"/>
              <a:ext cx="97817"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84" name="Google Shape;1895;p8"/>
            <p:cNvSpPr/>
            <p:nvPr/>
          </p:nvSpPr>
          <p:spPr bwMode="auto">
            <a:xfrm rot="-2620915">
              <a:off x="5953885" y="3524779"/>
              <a:ext cx="69869"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85" name="Google Shape;1896;p8"/>
            <p:cNvSpPr/>
            <p:nvPr/>
          </p:nvSpPr>
          <p:spPr bwMode="auto">
            <a:xfrm rot="-2620915">
              <a:off x="5920183" y="3494572"/>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86" name="Google Shape;1897;p8"/>
            <p:cNvSpPr/>
            <p:nvPr/>
          </p:nvSpPr>
          <p:spPr bwMode="auto">
            <a:xfrm rot="-2620915">
              <a:off x="5929225" y="3503819"/>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87" name="Google Shape;1898;p8"/>
            <p:cNvSpPr/>
            <p:nvPr/>
          </p:nvSpPr>
          <p:spPr bwMode="auto">
            <a:xfrm rot="-2620915">
              <a:off x="5938267" y="3513683"/>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88" name="Google Shape;1899;p8"/>
            <p:cNvSpPr/>
            <p:nvPr/>
          </p:nvSpPr>
          <p:spPr bwMode="auto">
            <a:xfrm rot="-2620915">
              <a:off x="5947309" y="3522930"/>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89" name="Google Shape;1900;p8"/>
            <p:cNvSpPr/>
            <p:nvPr/>
          </p:nvSpPr>
          <p:spPr bwMode="auto">
            <a:xfrm rot="-2620915">
              <a:off x="5992518" y="3570397"/>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90" name="Google Shape;1901;p8"/>
            <p:cNvSpPr/>
            <p:nvPr/>
          </p:nvSpPr>
          <p:spPr bwMode="auto">
            <a:xfrm rot="-2620915">
              <a:off x="5983476" y="3560534"/>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91" name="Google Shape;1902;p8"/>
            <p:cNvSpPr/>
            <p:nvPr/>
          </p:nvSpPr>
          <p:spPr bwMode="auto">
            <a:xfrm rot="-2620915">
              <a:off x="5974435" y="3551287"/>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92" name="Google Shape;1903;p8"/>
            <p:cNvSpPr/>
            <p:nvPr/>
          </p:nvSpPr>
          <p:spPr bwMode="auto">
            <a:xfrm rot="-2620915">
              <a:off x="5965393" y="3542040"/>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93" name="Google Shape;1904;p8"/>
            <p:cNvSpPr/>
            <p:nvPr/>
          </p:nvSpPr>
          <p:spPr bwMode="auto">
            <a:xfrm rot="-2620915">
              <a:off x="5996628" y="3563000"/>
              <a:ext cx="96995"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94" name="Google Shape;1905;p8"/>
            <p:cNvSpPr/>
            <p:nvPr/>
          </p:nvSpPr>
          <p:spPr bwMode="auto">
            <a:xfrm rot="-2620915">
              <a:off x="6045948" y="3620948"/>
              <a:ext cx="69869"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95" name="Google Shape;1906;p8"/>
            <p:cNvSpPr/>
            <p:nvPr/>
          </p:nvSpPr>
          <p:spPr bwMode="auto">
            <a:xfrm rot="-2620915">
              <a:off x="6012246" y="3590741"/>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96" name="Google Shape;1907;p8"/>
            <p:cNvSpPr/>
            <p:nvPr/>
          </p:nvSpPr>
          <p:spPr bwMode="auto">
            <a:xfrm rot="-2620915">
              <a:off x="6021288" y="3599988"/>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97" name="Google Shape;1908;p8"/>
            <p:cNvSpPr/>
            <p:nvPr/>
          </p:nvSpPr>
          <p:spPr bwMode="auto">
            <a:xfrm rot="-2620915">
              <a:off x="6030330" y="3609851"/>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98" name="Google Shape;1909;p8"/>
            <p:cNvSpPr/>
            <p:nvPr/>
          </p:nvSpPr>
          <p:spPr bwMode="auto">
            <a:xfrm rot="-2620915">
              <a:off x="6039372" y="3619098"/>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299" name="Google Shape;1910;p8"/>
            <p:cNvSpPr/>
            <p:nvPr/>
          </p:nvSpPr>
          <p:spPr bwMode="auto">
            <a:xfrm rot="-2620915">
              <a:off x="6084581" y="3666566"/>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00" name="Google Shape;1911;p8"/>
            <p:cNvSpPr/>
            <p:nvPr/>
          </p:nvSpPr>
          <p:spPr bwMode="auto">
            <a:xfrm rot="-2620915">
              <a:off x="6075539" y="3656702"/>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01" name="Google Shape;1912;p8"/>
            <p:cNvSpPr/>
            <p:nvPr/>
          </p:nvSpPr>
          <p:spPr bwMode="auto">
            <a:xfrm rot="-2620915">
              <a:off x="6066498" y="3647456"/>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02" name="Google Shape;1913;p8"/>
            <p:cNvSpPr/>
            <p:nvPr/>
          </p:nvSpPr>
          <p:spPr bwMode="auto">
            <a:xfrm rot="-2620915">
              <a:off x="6057455" y="3638209"/>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03" name="Google Shape;1914;p8"/>
            <p:cNvSpPr/>
            <p:nvPr/>
          </p:nvSpPr>
          <p:spPr bwMode="auto">
            <a:xfrm rot="-2620915">
              <a:off x="6088691" y="3659168"/>
              <a:ext cx="96995"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04" name="Google Shape;1915;p8"/>
            <p:cNvSpPr/>
            <p:nvPr/>
          </p:nvSpPr>
          <p:spPr bwMode="auto">
            <a:xfrm rot="-2620915">
              <a:off x="6137189" y="3717116"/>
              <a:ext cx="70691"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05" name="Google Shape;1916;p8"/>
            <p:cNvSpPr/>
            <p:nvPr/>
          </p:nvSpPr>
          <p:spPr bwMode="auto">
            <a:xfrm rot="-2620915">
              <a:off x="6104309" y="3686293"/>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06" name="Google Shape;1917;p8"/>
            <p:cNvSpPr/>
            <p:nvPr/>
          </p:nvSpPr>
          <p:spPr bwMode="auto">
            <a:xfrm rot="-2620915">
              <a:off x="6113351" y="3696156"/>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07" name="Google Shape;1918;p8"/>
            <p:cNvSpPr/>
            <p:nvPr/>
          </p:nvSpPr>
          <p:spPr bwMode="auto">
            <a:xfrm rot="-2620915">
              <a:off x="6122393" y="3705403"/>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08" name="Google Shape;1919;p8"/>
            <p:cNvSpPr/>
            <p:nvPr/>
          </p:nvSpPr>
          <p:spPr bwMode="auto">
            <a:xfrm rot="-2620915">
              <a:off x="6131434" y="3715267"/>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09" name="Google Shape;1920;p8"/>
            <p:cNvSpPr/>
            <p:nvPr/>
          </p:nvSpPr>
          <p:spPr bwMode="auto">
            <a:xfrm rot="-2620915">
              <a:off x="6176644" y="3762118"/>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10" name="Google Shape;1921;p8"/>
            <p:cNvSpPr/>
            <p:nvPr/>
          </p:nvSpPr>
          <p:spPr bwMode="auto">
            <a:xfrm rot="-2620915">
              <a:off x="6167602" y="3752871"/>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11" name="Google Shape;1922;p8"/>
            <p:cNvSpPr/>
            <p:nvPr/>
          </p:nvSpPr>
          <p:spPr bwMode="auto">
            <a:xfrm rot="-2620915">
              <a:off x="6158560" y="3743624"/>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12" name="Google Shape;1923;p8"/>
            <p:cNvSpPr/>
            <p:nvPr/>
          </p:nvSpPr>
          <p:spPr bwMode="auto">
            <a:xfrm rot="-2620915">
              <a:off x="6149518" y="3733761"/>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13" name="Google Shape;1924;p8"/>
            <p:cNvSpPr/>
            <p:nvPr/>
          </p:nvSpPr>
          <p:spPr bwMode="auto">
            <a:xfrm rot="-2620915">
              <a:off x="6179110" y="3754104"/>
              <a:ext cx="96995"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14" name="Google Shape;1925;p8"/>
            <p:cNvSpPr/>
            <p:nvPr/>
          </p:nvSpPr>
          <p:spPr bwMode="auto">
            <a:xfrm rot="-2620915">
              <a:off x="6228429" y="3812052"/>
              <a:ext cx="69869"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15" name="Google Shape;1926;p8"/>
            <p:cNvSpPr/>
            <p:nvPr/>
          </p:nvSpPr>
          <p:spPr bwMode="auto">
            <a:xfrm rot="-2620915">
              <a:off x="6194728" y="3781228"/>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16" name="Google Shape;1927;p8"/>
            <p:cNvSpPr/>
            <p:nvPr/>
          </p:nvSpPr>
          <p:spPr bwMode="auto">
            <a:xfrm rot="-2620915">
              <a:off x="6203770" y="3791092"/>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17" name="Google Shape;1928;p8"/>
            <p:cNvSpPr/>
            <p:nvPr/>
          </p:nvSpPr>
          <p:spPr bwMode="auto">
            <a:xfrm rot="-2620915">
              <a:off x="6212812" y="3800339"/>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18" name="Google Shape;1929;p8"/>
            <p:cNvSpPr/>
            <p:nvPr/>
          </p:nvSpPr>
          <p:spPr bwMode="auto">
            <a:xfrm rot="-2620915">
              <a:off x="6221853" y="3809586"/>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19" name="Google Shape;1930;p8"/>
            <p:cNvSpPr/>
            <p:nvPr/>
          </p:nvSpPr>
          <p:spPr bwMode="auto">
            <a:xfrm rot="-2620915">
              <a:off x="6267063" y="3857054"/>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20" name="Google Shape;1931;p8"/>
            <p:cNvSpPr/>
            <p:nvPr/>
          </p:nvSpPr>
          <p:spPr bwMode="auto">
            <a:xfrm rot="-2620915">
              <a:off x="6258021" y="3847807"/>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21" name="Google Shape;1932;p8"/>
            <p:cNvSpPr/>
            <p:nvPr/>
          </p:nvSpPr>
          <p:spPr bwMode="auto">
            <a:xfrm rot="-2620915">
              <a:off x="6248979" y="3837943"/>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22" name="Google Shape;1933;p8"/>
            <p:cNvSpPr/>
            <p:nvPr/>
          </p:nvSpPr>
          <p:spPr bwMode="auto">
            <a:xfrm rot="-2620915">
              <a:off x="6239937" y="3828696"/>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23" name="Google Shape;1934;p8"/>
            <p:cNvSpPr/>
            <p:nvPr/>
          </p:nvSpPr>
          <p:spPr bwMode="auto">
            <a:xfrm rot="-2620915">
              <a:off x="6272817" y="3848423"/>
              <a:ext cx="97817"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24" name="Google Shape;1935;p8"/>
            <p:cNvSpPr/>
            <p:nvPr/>
          </p:nvSpPr>
          <p:spPr bwMode="auto">
            <a:xfrm rot="-2620915">
              <a:off x="6362414" y="3945208"/>
              <a:ext cx="96995"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25" name="Google Shape;1936;p8"/>
            <p:cNvSpPr/>
            <p:nvPr/>
          </p:nvSpPr>
          <p:spPr bwMode="auto">
            <a:xfrm rot="-2620915">
              <a:off x="6322136" y="3906371"/>
              <a:ext cx="69869"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26" name="Google Shape;1937;p8"/>
            <p:cNvSpPr/>
            <p:nvPr/>
          </p:nvSpPr>
          <p:spPr bwMode="auto">
            <a:xfrm rot="-2620915">
              <a:off x="6288435" y="3876164"/>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27" name="Google Shape;1938;p8"/>
            <p:cNvSpPr/>
            <p:nvPr/>
          </p:nvSpPr>
          <p:spPr bwMode="auto">
            <a:xfrm rot="-2620915">
              <a:off x="6297476" y="3885411"/>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28" name="Google Shape;1939;p8"/>
            <p:cNvSpPr/>
            <p:nvPr/>
          </p:nvSpPr>
          <p:spPr bwMode="auto">
            <a:xfrm rot="-2620915">
              <a:off x="6306519" y="3894658"/>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29" name="Google Shape;1940;p8"/>
            <p:cNvSpPr/>
            <p:nvPr/>
          </p:nvSpPr>
          <p:spPr bwMode="auto">
            <a:xfrm rot="-2620915">
              <a:off x="6315560" y="3903905"/>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30" name="Google Shape;1941;p8"/>
            <p:cNvSpPr/>
            <p:nvPr/>
          </p:nvSpPr>
          <p:spPr bwMode="auto">
            <a:xfrm rot="-2620915">
              <a:off x="6360770" y="3951373"/>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31" name="Google Shape;1942;p8"/>
            <p:cNvSpPr/>
            <p:nvPr/>
          </p:nvSpPr>
          <p:spPr bwMode="auto">
            <a:xfrm rot="-2620915">
              <a:off x="6351728" y="3942126"/>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32" name="Google Shape;1943;p8"/>
            <p:cNvSpPr/>
            <p:nvPr/>
          </p:nvSpPr>
          <p:spPr bwMode="auto">
            <a:xfrm rot="-2620915">
              <a:off x="6342686" y="3932879"/>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33" name="Google Shape;1944;p8"/>
            <p:cNvSpPr/>
            <p:nvPr/>
          </p:nvSpPr>
          <p:spPr bwMode="auto">
            <a:xfrm rot="-2620915">
              <a:off x="6333644" y="3923015"/>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34" name="Google Shape;1945;p8"/>
            <p:cNvSpPr/>
            <p:nvPr/>
          </p:nvSpPr>
          <p:spPr bwMode="auto">
            <a:xfrm>
              <a:off x="6465984" y="3014963"/>
              <a:ext cx="53429" cy="51166"/>
            </a:xfrm>
            <a:custGeom>
              <a:avLst/>
              <a:gdLst>
                <a:gd name="T0" fmla="*/ 53210 w 53435"/>
                <a:gd name="T1" fmla="*/ 3307 h 51149"/>
                <a:gd name="T2" fmla="*/ 3204 w 53435"/>
                <a:gd name="T3" fmla="*/ 50932 h 51149"/>
                <a:gd name="T4" fmla="*/ 1585 w 53435"/>
                <a:gd name="T5" fmla="*/ 49312 h 51149"/>
                <a:gd name="T6" fmla="*/ -225 w 53435"/>
                <a:gd name="T7" fmla="*/ 47407 h 51149"/>
                <a:gd name="T8" fmla="*/ 49781 w 53435"/>
                <a:gd name="T9" fmla="*/ -218 h 51149"/>
                <a:gd name="T10" fmla="*/ 53210 w 53435"/>
                <a:gd name="T11" fmla="*/ 3307 h 51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435" h="51149" extrusionOk="0">
                  <a:moveTo>
                    <a:pt x="53210" y="3307"/>
                  </a:moveTo>
                  <a:lnTo>
                    <a:pt x="3204" y="50932"/>
                  </a:lnTo>
                  <a:lnTo>
                    <a:pt x="1585" y="49312"/>
                  </a:lnTo>
                  <a:lnTo>
                    <a:pt x="-225" y="47407"/>
                  </a:lnTo>
                  <a:lnTo>
                    <a:pt x="49781" y="-218"/>
                  </a:lnTo>
                  <a:lnTo>
                    <a:pt x="53210" y="3307"/>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35" name="Google Shape;1946;p8"/>
            <p:cNvSpPr/>
            <p:nvPr/>
          </p:nvSpPr>
          <p:spPr bwMode="auto">
            <a:xfrm>
              <a:off x="6142121" y="2853449"/>
              <a:ext cx="6576" cy="69044"/>
            </a:xfrm>
            <a:custGeom>
              <a:avLst/>
              <a:gdLst>
                <a:gd name="T0" fmla="*/ 4633 w 6667"/>
                <a:gd name="T1" fmla="*/ 69029 h 69246"/>
                <a:gd name="T2" fmla="*/ -225 w 6667"/>
                <a:gd name="T3" fmla="*/ 69029 h 69246"/>
                <a:gd name="T4" fmla="*/ 1299 w 6667"/>
                <a:gd name="T5" fmla="*/ -218 h 69246"/>
                <a:gd name="T6" fmla="*/ 6443 w 6667"/>
                <a:gd name="T7" fmla="*/ -218 h 69246"/>
                <a:gd name="T8" fmla="*/ 4633 w 6667"/>
                <a:gd name="T9" fmla="*/ 69029 h 69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67" h="69246" extrusionOk="0">
                  <a:moveTo>
                    <a:pt x="4633" y="69029"/>
                  </a:moveTo>
                  <a:lnTo>
                    <a:pt x="-225" y="69029"/>
                  </a:lnTo>
                  <a:lnTo>
                    <a:pt x="1299" y="-218"/>
                  </a:lnTo>
                  <a:lnTo>
                    <a:pt x="6443" y="-218"/>
                  </a:lnTo>
                  <a:lnTo>
                    <a:pt x="4633" y="6902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36" name="Google Shape;1947;p8"/>
            <p:cNvSpPr/>
            <p:nvPr/>
          </p:nvSpPr>
          <p:spPr bwMode="auto">
            <a:xfrm>
              <a:off x="5765649" y="2998934"/>
              <a:ext cx="50141" cy="52399"/>
            </a:xfrm>
            <a:custGeom>
              <a:avLst/>
              <a:gdLst>
                <a:gd name="T0" fmla="*/ 49972 w 50196"/>
                <a:gd name="T1" fmla="*/ 48550 h 52101"/>
                <a:gd name="T2" fmla="*/ 47400 w 50196"/>
                <a:gd name="T3" fmla="*/ 50836 h 52101"/>
                <a:gd name="T4" fmla="*/ 46352 w 50196"/>
                <a:gd name="T5" fmla="*/ 51884 h 52101"/>
                <a:gd name="T6" fmla="*/ -225 w 50196"/>
                <a:gd name="T7" fmla="*/ 3211 h 52101"/>
                <a:gd name="T8" fmla="*/ 3299 w 50196"/>
                <a:gd name="T9" fmla="*/ -218 h 52101"/>
                <a:gd name="T10" fmla="*/ 49972 w 50196"/>
                <a:gd name="T11" fmla="*/ 48550 h 52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196" h="52101" extrusionOk="0">
                  <a:moveTo>
                    <a:pt x="49972" y="48550"/>
                  </a:moveTo>
                  <a:lnTo>
                    <a:pt x="47400" y="50836"/>
                  </a:lnTo>
                  <a:lnTo>
                    <a:pt x="46352" y="51884"/>
                  </a:lnTo>
                  <a:lnTo>
                    <a:pt x="-225" y="3211"/>
                  </a:lnTo>
                  <a:lnTo>
                    <a:pt x="3299" y="-218"/>
                  </a:lnTo>
                  <a:lnTo>
                    <a:pt x="49972" y="48550"/>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37" name="Google Shape;1948;p8"/>
            <p:cNvSpPr/>
            <p:nvPr/>
          </p:nvSpPr>
          <p:spPr bwMode="auto">
            <a:xfrm>
              <a:off x="6315560" y="2895368"/>
              <a:ext cx="33702" cy="65962"/>
            </a:xfrm>
            <a:custGeom>
              <a:avLst/>
              <a:gdLst>
                <a:gd name="T0" fmla="*/ 4252 w 33051"/>
                <a:gd name="T1" fmla="*/ 65791 h 66008"/>
                <a:gd name="T2" fmla="*/ -225 w 33051"/>
                <a:gd name="T3" fmla="*/ 63886 h 66008"/>
                <a:gd name="T4" fmla="*/ 28350 w 33051"/>
                <a:gd name="T5" fmla="*/ -218 h 66008"/>
                <a:gd name="T6" fmla="*/ 32827 w 33051"/>
                <a:gd name="T7" fmla="*/ 1783 h 66008"/>
                <a:gd name="T8" fmla="*/ 4252 w 33051"/>
                <a:gd name="T9" fmla="*/ 65791 h 66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51" h="66008" extrusionOk="0">
                  <a:moveTo>
                    <a:pt x="4252" y="65791"/>
                  </a:moveTo>
                  <a:lnTo>
                    <a:pt x="-225" y="63886"/>
                  </a:lnTo>
                  <a:lnTo>
                    <a:pt x="28350" y="-218"/>
                  </a:lnTo>
                  <a:lnTo>
                    <a:pt x="32827" y="1783"/>
                  </a:lnTo>
                  <a:lnTo>
                    <a:pt x="4252" y="65791"/>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38" name="Google Shape;1949;p8"/>
            <p:cNvSpPr/>
            <p:nvPr/>
          </p:nvSpPr>
          <p:spPr bwMode="auto">
            <a:xfrm>
              <a:off x="6595859" y="3388540"/>
              <a:ext cx="67403" cy="6165"/>
            </a:xfrm>
            <a:custGeom>
              <a:avLst/>
              <a:gdLst>
                <a:gd name="T0" fmla="*/ 67307 w 67627"/>
                <a:gd name="T1" fmla="*/ 6259 h 6476"/>
                <a:gd name="T2" fmla="*/ -225 w 67627"/>
                <a:gd name="T3" fmla="*/ 4735 h 6476"/>
                <a:gd name="T4" fmla="*/ -225 w 67627"/>
                <a:gd name="T5" fmla="*/ -218 h 6476"/>
                <a:gd name="T6" fmla="*/ 67403 w 67627"/>
                <a:gd name="T7" fmla="*/ 1306 h 6476"/>
                <a:gd name="T8" fmla="*/ 67307 w 67627"/>
                <a:gd name="T9" fmla="*/ 6259 h 6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27" h="6476" extrusionOk="0">
                  <a:moveTo>
                    <a:pt x="67307" y="6259"/>
                  </a:moveTo>
                  <a:lnTo>
                    <a:pt x="-225" y="4735"/>
                  </a:lnTo>
                  <a:cubicBezTo>
                    <a:pt x="-225" y="3021"/>
                    <a:pt x="-225" y="1401"/>
                    <a:pt x="-225" y="-218"/>
                  </a:cubicBezTo>
                  <a:lnTo>
                    <a:pt x="67403" y="1306"/>
                  </a:lnTo>
                  <a:lnTo>
                    <a:pt x="67307" y="625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39" name="Google Shape;1950;p8"/>
            <p:cNvSpPr/>
            <p:nvPr/>
          </p:nvSpPr>
          <p:spPr bwMode="auto">
            <a:xfrm>
              <a:off x="6452833" y="3717116"/>
              <a:ext cx="47675" cy="49317"/>
            </a:xfrm>
            <a:custGeom>
              <a:avLst/>
              <a:gdLst>
                <a:gd name="T0" fmla="*/ 47686 w 47910"/>
                <a:gd name="T1" fmla="*/ 45693 h 49339"/>
                <a:gd name="T2" fmla="*/ 44066 w 47910"/>
                <a:gd name="T3" fmla="*/ 49122 h 49339"/>
                <a:gd name="T4" fmla="*/ -225 w 47910"/>
                <a:gd name="T5" fmla="*/ 2926 h 49339"/>
                <a:gd name="T6" fmla="*/ -225 w 47910"/>
                <a:gd name="T7" fmla="*/ 2926 h 49339"/>
                <a:gd name="T8" fmla="*/ 3014 w 47910"/>
                <a:gd name="T9" fmla="*/ -218 h 49339"/>
                <a:gd name="T10" fmla="*/ 47686 w 47910"/>
                <a:gd name="T11" fmla="*/ 45693 h 493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10" h="49339" extrusionOk="0">
                  <a:moveTo>
                    <a:pt x="47686" y="45693"/>
                  </a:moveTo>
                  <a:lnTo>
                    <a:pt x="44066" y="49122"/>
                  </a:lnTo>
                  <a:lnTo>
                    <a:pt x="-225" y="2926"/>
                  </a:lnTo>
                  <a:lnTo>
                    <a:pt x="3014" y="-218"/>
                  </a:lnTo>
                  <a:lnTo>
                    <a:pt x="47686" y="45693"/>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40" name="Google Shape;1951;p8"/>
            <p:cNvSpPr/>
            <p:nvPr/>
          </p:nvSpPr>
          <p:spPr bwMode="auto">
            <a:xfrm>
              <a:off x="6563801" y="3188806"/>
              <a:ext cx="65759" cy="29590"/>
            </a:xfrm>
            <a:custGeom>
              <a:avLst/>
              <a:gdLst>
                <a:gd name="T0" fmla="*/ 66355 w 66579"/>
                <a:gd name="T1" fmla="*/ 4259 h 29717"/>
                <a:gd name="T2" fmla="*/ 1490 w 66579"/>
                <a:gd name="T3" fmla="*/ 29500 h 29717"/>
                <a:gd name="T4" fmla="*/ -225 w 66579"/>
                <a:gd name="T5" fmla="*/ 24928 h 29717"/>
                <a:gd name="T6" fmla="*/ 64640 w 66579"/>
                <a:gd name="T7" fmla="*/ -218 h 29717"/>
                <a:gd name="T8" fmla="*/ 66355 w 66579"/>
                <a:gd name="T9" fmla="*/ 4259 h 297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79" h="29717" extrusionOk="0">
                  <a:moveTo>
                    <a:pt x="66355" y="4259"/>
                  </a:moveTo>
                  <a:lnTo>
                    <a:pt x="1490" y="29500"/>
                  </a:lnTo>
                  <a:cubicBezTo>
                    <a:pt x="1013" y="27938"/>
                    <a:pt x="442" y="26414"/>
                    <a:pt x="-225" y="24928"/>
                  </a:cubicBezTo>
                  <a:lnTo>
                    <a:pt x="64640" y="-218"/>
                  </a:lnTo>
                  <a:lnTo>
                    <a:pt x="66355" y="425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41" name="Google Shape;1952;p8"/>
            <p:cNvSpPr/>
            <p:nvPr/>
          </p:nvSpPr>
          <p:spPr bwMode="auto">
            <a:xfrm>
              <a:off x="6556403" y="3567932"/>
              <a:ext cx="65759" cy="32056"/>
            </a:xfrm>
            <a:custGeom>
              <a:avLst/>
              <a:gdLst>
                <a:gd name="T0" fmla="*/ 63212 w 65436"/>
                <a:gd name="T1" fmla="*/ 32168 h 32385"/>
                <a:gd name="T2" fmla="*/ -225 w 65436"/>
                <a:gd name="T3" fmla="*/ 4259 h 32385"/>
                <a:gd name="T4" fmla="*/ 1775 w 65436"/>
                <a:gd name="T5" fmla="*/ -218 h 32385"/>
                <a:gd name="T6" fmla="*/ 65212 w 65436"/>
                <a:gd name="T7" fmla="*/ 27691 h 32385"/>
                <a:gd name="T8" fmla="*/ 63212 w 65436"/>
                <a:gd name="T9" fmla="*/ 32168 h 32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436" h="32385" extrusionOk="0">
                  <a:moveTo>
                    <a:pt x="63212" y="32168"/>
                  </a:moveTo>
                  <a:lnTo>
                    <a:pt x="-225" y="4259"/>
                  </a:lnTo>
                  <a:lnTo>
                    <a:pt x="1775" y="-218"/>
                  </a:lnTo>
                  <a:lnTo>
                    <a:pt x="65212" y="27691"/>
                  </a:lnTo>
                  <a:lnTo>
                    <a:pt x="63212" y="3216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42" name="Google Shape;1953;p8"/>
            <p:cNvSpPr/>
            <p:nvPr/>
          </p:nvSpPr>
          <p:spPr bwMode="auto">
            <a:xfrm>
              <a:off x="5939911" y="2888587"/>
              <a:ext cx="31236" cy="69044"/>
            </a:xfrm>
            <a:custGeom>
              <a:avLst/>
              <a:gdLst>
                <a:gd name="T0" fmla="*/ 4442 w 30765"/>
                <a:gd name="T1" fmla="*/ -218 h 69056"/>
                <a:gd name="T2" fmla="*/ 30541 w 30765"/>
                <a:gd name="T3" fmla="*/ 67029 h 69056"/>
                <a:gd name="T4" fmla="*/ 25874 w 30765"/>
                <a:gd name="T5" fmla="*/ 68839 h 69056"/>
                <a:gd name="T6" fmla="*/ -225 w 30765"/>
                <a:gd name="T7" fmla="*/ 1592 h 69056"/>
                <a:gd name="T8" fmla="*/ 4442 w 30765"/>
                <a:gd name="T9" fmla="*/ -218 h 690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765" h="69056" extrusionOk="0">
                  <a:moveTo>
                    <a:pt x="4442" y="-218"/>
                  </a:moveTo>
                  <a:lnTo>
                    <a:pt x="30541" y="67029"/>
                  </a:lnTo>
                  <a:lnTo>
                    <a:pt x="25874" y="68839"/>
                  </a:lnTo>
                  <a:lnTo>
                    <a:pt x="-225" y="1592"/>
                  </a:lnTo>
                  <a:lnTo>
                    <a:pt x="4442"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43" name="Google Shape;1954;p8"/>
            <p:cNvSpPr/>
            <p:nvPr/>
          </p:nvSpPr>
          <p:spPr bwMode="auto">
            <a:xfrm>
              <a:off x="6142121" y="2852832"/>
              <a:ext cx="6576" cy="69044"/>
            </a:xfrm>
            <a:custGeom>
              <a:avLst/>
              <a:gdLst>
                <a:gd name="T0" fmla="*/ 6157 w 6381"/>
                <a:gd name="T1" fmla="*/ -218 h 69341"/>
                <a:gd name="T2" fmla="*/ 4633 w 6381"/>
                <a:gd name="T3" fmla="*/ 69124 h 69341"/>
                <a:gd name="T4" fmla="*/ -225 w 6381"/>
                <a:gd name="T5" fmla="*/ 69124 h 69341"/>
                <a:gd name="T6" fmla="*/ 1299 w 6381"/>
                <a:gd name="T7" fmla="*/ -122 h 69341"/>
                <a:gd name="T8" fmla="*/ 6157 w 6381"/>
                <a:gd name="T9" fmla="*/ -218 h 693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81" h="69341" extrusionOk="0">
                  <a:moveTo>
                    <a:pt x="6157" y="-218"/>
                  </a:moveTo>
                  <a:lnTo>
                    <a:pt x="4633" y="69124"/>
                  </a:lnTo>
                  <a:lnTo>
                    <a:pt x="-225" y="69124"/>
                  </a:lnTo>
                  <a:lnTo>
                    <a:pt x="1299" y="-122"/>
                  </a:lnTo>
                  <a:lnTo>
                    <a:pt x="6157"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44" name="Google Shape;1955;p8"/>
            <p:cNvSpPr/>
            <p:nvPr/>
          </p:nvSpPr>
          <p:spPr bwMode="auto">
            <a:xfrm>
              <a:off x="6315560" y="2895368"/>
              <a:ext cx="32880" cy="65962"/>
            </a:xfrm>
            <a:custGeom>
              <a:avLst/>
              <a:gdLst>
                <a:gd name="T0" fmla="*/ 32827 w 33051"/>
                <a:gd name="T1" fmla="*/ 1783 h 66008"/>
                <a:gd name="T2" fmla="*/ 4252 w 33051"/>
                <a:gd name="T3" fmla="*/ 65791 h 66008"/>
                <a:gd name="T4" fmla="*/ -225 w 33051"/>
                <a:gd name="T5" fmla="*/ 63886 h 66008"/>
                <a:gd name="T6" fmla="*/ 28350 w 33051"/>
                <a:gd name="T7" fmla="*/ -218 h 66008"/>
                <a:gd name="T8" fmla="*/ 32827 w 33051"/>
                <a:gd name="T9" fmla="*/ 1783 h 66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51" h="66008" extrusionOk="0">
                  <a:moveTo>
                    <a:pt x="32827" y="1783"/>
                  </a:moveTo>
                  <a:lnTo>
                    <a:pt x="4252" y="65791"/>
                  </a:lnTo>
                  <a:lnTo>
                    <a:pt x="-225" y="63886"/>
                  </a:lnTo>
                  <a:lnTo>
                    <a:pt x="28350" y="-218"/>
                  </a:lnTo>
                  <a:lnTo>
                    <a:pt x="32827" y="1783"/>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45" name="Google Shape;1956;p8"/>
            <p:cNvSpPr/>
            <p:nvPr/>
          </p:nvSpPr>
          <p:spPr bwMode="auto">
            <a:xfrm>
              <a:off x="6465984" y="3015579"/>
              <a:ext cx="53429" cy="51167"/>
            </a:xfrm>
            <a:custGeom>
              <a:avLst/>
              <a:gdLst>
                <a:gd name="T0" fmla="*/ 1585 w 53435"/>
                <a:gd name="T1" fmla="*/ 49312 h 51149"/>
                <a:gd name="T2" fmla="*/ -225 w 53435"/>
                <a:gd name="T3" fmla="*/ 47407 h 51149"/>
                <a:gd name="T4" fmla="*/ 49781 w 53435"/>
                <a:gd name="T5" fmla="*/ -218 h 51149"/>
                <a:gd name="T6" fmla="*/ 53210 w 53435"/>
                <a:gd name="T7" fmla="*/ 3307 h 51149"/>
                <a:gd name="T8" fmla="*/ 3204 w 53435"/>
                <a:gd name="T9" fmla="*/ 50932 h 51149"/>
                <a:gd name="T10" fmla="*/ 1585 w 53435"/>
                <a:gd name="T11" fmla="*/ 49312 h 51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435" h="51149" extrusionOk="0">
                  <a:moveTo>
                    <a:pt x="1585" y="49312"/>
                  </a:moveTo>
                  <a:lnTo>
                    <a:pt x="-225" y="47407"/>
                  </a:lnTo>
                  <a:lnTo>
                    <a:pt x="49781" y="-218"/>
                  </a:lnTo>
                  <a:lnTo>
                    <a:pt x="53210" y="3307"/>
                  </a:lnTo>
                  <a:lnTo>
                    <a:pt x="3204" y="50932"/>
                  </a:lnTo>
                  <a:lnTo>
                    <a:pt x="1585" y="49312"/>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46" name="Google Shape;1957;p8"/>
            <p:cNvSpPr/>
            <p:nvPr/>
          </p:nvSpPr>
          <p:spPr bwMode="auto">
            <a:xfrm>
              <a:off x="6563801" y="3188806"/>
              <a:ext cx="65759" cy="29590"/>
            </a:xfrm>
            <a:custGeom>
              <a:avLst/>
              <a:gdLst>
                <a:gd name="T0" fmla="*/ 64640 w 66579"/>
                <a:gd name="T1" fmla="*/ -218 h 29717"/>
                <a:gd name="T2" fmla="*/ 66355 w 66579"/>
                <a:gd name="T3" fmla="*/ 4259 h 29717"/>
                <a:gd name="T4" fmla="*/ 1490 w 66579"/>
                <a:gd name="T5" fmla="*/ 29500 h 29717"/>
                <a:gd name="T6" fmla="*/ -225 w 66579"/>
                <a:gd name="T7" fmla="*/ 24928 h 29717"/>
                <a:gd name="T8" fmla="*/ 64640 w 66579"/>
                <a:gd name="T9" fmla="*/ -218 h 297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79" h="29717" extrusionOk="0">
                  <a:moveTo>
                    <a:pt x="64640" y="-218"/>
                  </a:moveTo>
                  <a:lnTo>
                    <a:pt x="66355" y="4259"/>
                  </a:lnTo>
                  <a:lnTo>
                    <a:pt x="1490" y="29500"/>
                  </a:lnTo>
                  <a:cubicBezTo>
                    <a:pt x="1013" y="27938"/>
                    <a:pt x="442" y="26414"/>
                    <a:pt x="-225" y="24928"/>
                  </a:cubicBezTo>
                  <a:lnTo>
                    <a:pt x="64640"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47" name="Google Shape;1958;p8"/>
            <p:cNvSpPr/>
            <p:nvPr/>
          </p:nvSpPr>
          <p:spPr bwMode="auto">
            <a:xfrm>
              <a:off x="6595859" y="3388540"/>
              <a:ext cx="68225" cy="6165"/>
            </a:xfrm>
            <a:custGeom>
              <a:avLst/>
              <a:gdLst>
                <a:gd name="T0" fmla="*/ 67307 w 67532"/>
                <a:gd name="T1" fmla="*/ 1306 h 6476"/>
                <a:gd name="T2" fmla="*/ 67307 w 67532"/>
                <a:gd name="T3" fmla="*/ 6259 h 6476"/>
                <a:gd name="T4" fmla="*/ -225 w 67532"/>
                <a:gd name="T5" fmla="*/ 4735 h 6476"/>
                <a:gd name="T6" fmla="*/ -225 w 67532"/>
                <a:gd name="T7" fmla="*/ -218 h 6476"/>
                <a:gd name="T8" fmla="*/ 67307 w 67532"/>
                <a:gd name="T9" fmla="*/ 1306 h 6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532" h="6476" extrusionOk="0">
                  <a:moveTo>
                    <a:pt x="67307" y="1306"/>
                  </a:moveTo>
                  <a:lnTo>
                    <a:pt x="67307" y="6259"/>
                  </a:lnTo>
                  <a:lnTo>
                    <a:pt x="-225" y="4735"/>
                  </a:lnTo>
                  <a:cubicBezTo>
                    <a:pt x="-225" y="3021"/>
                    <a:pt x="-225" y="1401"/>
                    <a:pt x="-225" y="-218"/>
                  </a:cubicBezTo>
                  <a:lnTo>
                    <a:pt x="67307" y="1306"/>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48" name="Google Shape;1959;p8"/>
            <p:cNvSpPr/>
            <p:nvPr/>
          </p:nvSpPr>
          <p:spPr bwMode="auto">
            <a:xfrm>
              <a:off x="6556403" y="3567932"/>
              <a:ext cx="65759" cy="32056"/>
            </a:xfrm>
            <a:custGeom>
              <a:avLst/>
              <a:gdLst>
                <a:gd name="T0" fmla="*/ 63212 w 65436"/>
                <a:gd name="T1" fmla="*/ 32168 h 32385"/>
                <a:gd name="T2" fmla="*/ -225 w 65436"/>
                <a:gd name="T3" fmla="*/ 4259 h 32385"/>
                <a:gd name="T4" fmla="*/ 1775 w 65436"/>
                <a:gd name="T5" fmla="*/ -218 h 32385"/>
                <a:gd name="T6" fmla="*/ 65212 w 65436"/>
                <a:gd name="T7" fmla="*/ 27691 h 32385"/>
                <a:gd name="T8" fmla="*/ 63212 w 65436"/>
                <a:gd name="T9" fmla="*/ 32168 h 32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436" h="32385" extrusionOk="0">
                  <a:moveTo>
                    <a:pt x="63212" y="32168"/>
                  </a:moveTo>
                  <a:lnTo>
                    <a:pt x="-225" y="4259"/>
                  </a:lnTo>
                  <a:lnTo>
                    <a:pt x="1775" y="-218"/>
                  </a:lnTo>
                  <a:lnTo>
                    <a:pt x="65212" y="27691"/>
                  </a:lnTo>
                  <a:lnTo>
                    <a:pt x="63212" y="3216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49" name="Google Shape;1960;p8"/>
            <p:cNvSpPr/>
            <p:nvPr/>
          </p:nvSpPr>
          <p:spPr bwMode="auto">
            <a:xfrm>
              <a:off x="6452833" y="3717116"/>
              <a:ext cx="47675" cy="49317"/>
            </a:xfrm>
            <a:custGeom>
              <a:avLst/>
              <a:gdLst>
                <a:gd name="T0" fmla="*/ 47686 w 47910"/>
                <a:gd name="T1" fmla="*/ 45693 h 49339"/>
                <a:gd name="T2" fmla="*/ 44066 w 47910"/>
                <a:gd name="T3" fmla="*/ 49122 h 49339"/>
                <a:gd name="T4" fmla="*/ -225 w 47910"/>
                <a:gd name="T5" fmla="*/ 2926 h 49339"/>
                <a:gd name="T6" fmla="*/ -225 w 47910"/>
                <a:gd name="T7" fmla="*/ 2926 h 49339"/>
                <a:gd name="T8" fmla="*/ 3014 w 47910"/>
                <a:gd name="T9" fmla="*/ -218 h 49339"/>
                <a:gd name="T10" fmla="*/ 47686 w 47910"/>
                <a:gd name="T11" fmla="*/ 45693 h 493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10" h="49339" extrusionOk="0">
                  <a:moveTo>
                    <a:pt x="47686" y="45693"/>
                  </a:moveTo>
                  <a:lnTo>
                    <a:pt x="44066" y="49122"/>
                  </a:lnTo>
                  <a:lnTo>
                    <a:pt x="-225" y="2926"/>
                  </a:lnTo>
                  <a:lnTo>
                    <a:pt x="3014" y="-218"/>
                  </a:lnTo>
                  <a:lnTo>
                    <a:pt x="47686" y="45693"/>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50" name="Google Shape;1961;p8"/>
            <p:cNvSpPr/>
            <p:nvPr/>
          </p:nvSpPr>
          <p:spPr bwMode="auto">
            <a:xfrm>
              <a:off x="5765649" y="2998934"/>
              <a:ext cx="50141" cy="52399"/>
            </a:xfrm>
            <a:custGeom>
              <a:avLst/>
              <a:gdLst>
                <a:gd name="T0" fmla="*/ 49972 w 50196"/>
                <a:gd name="T1" fmla="*/ 48550 h 52101"/>
                <a:gd name="T2" fmla="*/ 47400 w 50196"/>
                <a:gd name="T3" fmla="*/ 50836 h 52101"/>
                <a:gd name="T4" fmla="*/ 46352 w 50196"/>
                <a:gd name="T5" fmla="*/ 51884 h 52101"/>
                <a:gd name="T6" fmla="*/ -225 w 50196"/>
                <a:gd name="T7" fmla="*/ 3211 h 52101"/>
                <a:gd name="T8" fmla="*/ 3299 w 50196"/>
                <a:gd name="T9" fmla="*/ -218 h 52101"/>
                <a:gd name="T10" fmla="*/ 49972 w 50196"/>
                <a:gd name="T11" fmla="*/ 48550 h 52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196" h="52101" extrusionOk="0">
                  <a:moveTo>
                    <a:pt x="49972" y="48550"/>
                  </a:moveTo>
                  <a:lnTo>
                    <a:pt x="47400" y="50836"/>
                  </a:lnTo>
                  <a:lnTo>
                    <a:pt x="46352" y="51884"/>
                  </a:lnTo>
                  <a:lnTo>
                    <a:pt x="-225" y="3211"/>
                  </a:lnTo>
                  <a:lnTo>
                    <a:pt x="3299" y="-218"/>
                  </a:lnTo>
                  <a:lnTo>
                    <a:pt x="49972" y="48550"/>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51" name="Google Shape;1962;p8"/>
            <p:cNvSpPr/>
            <p:nvPr/>
          </p:nvSpPr>
          <p:spPr bwMode="auto">
            <a:xfrm>
              <a:off x="6413377" y="2948384"/>
              <a:ext cx="26304" cy="34522"/>
            </a:xfrm>
            <a:custGeom>
              <a:avLst/>
              <a:gdLst>
                <a:gd name="T0" fmla="*/ 25588 w 25812"/>
                <a:gd name="T1" fmla="*/ 1211 h 34766"/>
                <a:gd name="T2" fmla="*/ 1775 w 25812"/>
                <a:gd name="T3" fmla="*/ 34549 h 34766"/>
                <a:gd name="T4" fmla="*/ -225 w 25812"/>
                <a:gd name="T5" fmla="*/ 33215 h 34766"/>
                <a:gd name="T6" fmla="*/ 23588 w 25812"/>
                <a:gd name="T7" fmla="*/ -218 h 34766"/>
                <a:gd name="T8" fmla="*/ 25588 w 25812"/>
                <a:gd name="T9" fmla="*/ 1211 h 34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12" h="34766" extrusionOk="0">
                  <a:moveTo>
                    <a:pt x="25588" y="1211"/>
                  </a:moveTo>
                  <a:lnTo>
                    <a:pt x="1775" y="34549"/>
                  </a:lnTo>
                  <a:lnTo>
                    <a:pt x="-225" y="33215"/>
                  </a:lnTo>
                  <a:lnTo>
                    <a:pt x="23588" y="-218"/>
                  </a:lnTo>
                  <a:lnTo>
                    <a:pt x="25588" y="1211"/>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52" name="Google Shape;1963;p8"/>
            <p:cNvSpPr/>
            <p:nvPr/>
          </p:nvSpPr>
          <p:spPr bwMode="auto">
            <a:xfrm>
              <a:off x="6239115" y="2866394"/>
              <a:ext cx="12330" cy="39454"/>
            </a:xfrm>
            <a:custGeom>
              <a:avLst/>
              <a:gdLst>
                <a:gd name="T0" fmla="*/ 11681 w 11906"/>
                <a:gd name="T1" fmla="*/ 354 h 39528"/>
                <a:gd name="T2" fmla="*/ 2156 w 11906"/>
                <a:gd name="T3" fmla="*/ 39311 h 39528"/>
                <a:gd name="T4" fmla="*/ -225 w 11906"/>
                <a:gd name="T5" fmla="*/ 38740 h 39528"/>
                <a:gd name="T6" fmla="*/ 8824 w 11906"/>
                <a:gd name="T7" fmla="*/ -218 h 39528"/>
                <a:gd name="T8" fmla="*/ 11681 w 11906"/>
                <a:gd name="T9" fmla="*/ 354 h 39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06" h="39528" extrusionOk="0">
                  <a:moveTo>
                    <a:pt x="11681" y="354"/>
                  </a:moveTo>
                  <a:lnTo>
                    <a:pt x="2156" y="39311"/>
                  </a:lnTo>
                  <a:lnTo>
                    <a:pt x="-225" y="38740"/>
                  </a:lnTo>
                  <a:lnTo>
                    <a:pt x="8824" y="-218"/>
                  </a:lnTo>
                  <a:lnTo>
                    <a:pt x="11681" y="354"/>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53" name="Google Shape;1964;p8"/>
            <p:cNvSpPr/>
            <p:nvPr/>
          </p:nvSpPr>
          <p:spPr bwMode="auto">
            <a:xfrm>
              <a:off x="6048414" y="2858380"/>
              <a:ext cx="9042" cy="41920"/>
            </a:xfrm>
            <a:custGeom>
              <a:avLst/>
              <a:gdLst>
                <a:gd name="T0" fmla="*/ 2156 w 8763"/>
                <a:gd name="T1" fmla="*/ -218 h 41433"/>
                <a:gd name="T2" fmla="*/ 8538 w 8763"/>
                <a:gd name="T3" fmla="*/ 41216 h 41433"/>
                <a:gd name="T4" fmla="*/ 6062 w 8763"/>
                <a:gd name="T5" fmla="*/ 41216 h 41433"/>
                <a:gd name="T6" fmla="*/ -225 w 8763"/>
                <a:gd name="T7" fmla="*/ -122 h 41433"/>
                <a:gd name="T8" fmla="*/ 2156 w 8763"/>
                <a:gd name="T9" fmla="*/ -218 h 41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63" h="41433" extrusionOk="0">
                  <a:moveTo>
                    <a:pt x="2156" y="-218"/>
                  </a:moveTo>
                  <a:lnTo>
                    <a:pt x="8538" y="41216"/>
                  </a:lnTo>
                  <a:cubicBezTo>
                    <a:pt x="7709" y="41168"/>
                    <a:pt x="6890" y="41168"/>
                    <a:pt x="6062" y="41216"/>
                  </a:cubicBezTo>
                  <a:lnTo>
                    <a:pt x="-225" y="-122"/>
                  </a:lnTo>
                  <a:lnTo>
                    <a:pt x="2156"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54" name="Google Shape;1965;p8"/>
            <p:cNvSpPr/>
            <p:nvPr/>
          </p:nvSpPr>
          <p:spPr bwMode="auto">
            <a:xfrm>
              <a:off x="5852780" y="2932356"/>
              <a:ext cx="23837" cy="36371"/>
            </a:xfrm>
            <a:custGeom>
              <a:avLst/>
              <a:gdLst>
                <a:gd name="T0" fmla="*/ 1871 w 23336"/>
                <a:gd name="T1" fmla="*/ -218 h 35909"/>
                <a:gd name="T2" fmla="*/ 23111 w 23336"/>
                <a:gd name="T3" fmla="*/ 34358 h 35909"/>
                <a:gd name="T4" fmla="*/ 21016 w 23336"/>
                <a:gd name="T5" fmla="*/ 35691 h 35909"/>
                <a:gd name="T6" fmla="*/ -225 w 23336"/>
                <a:gd name="T7" fmla="*/ 1116 h 35909"/>
                <a:gd name="T8" fmla="*/ 1871 w 23336"/>
                <a:gd name="T9" fmla="*/ -218 h 359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336" h="35909" extrusionOk="0">
                  <a:moveTo>
                    <a:pt x="1871" y="-218"/>
                  </a:moveTo>
                  <a:lnTo>
                    <a:pt x="23111" y="34358"/>
                  </a:lnTo>
                  <a:lnTo>
                    <a:pt x="21016" y="35691"/>
                  </a:lnTo>
                  <a:lnTo>
                    <a:pt x="-225" y="1116"/>
                  </a:lnTo>
                  <a:lnTo>
                    <a:pt x="1871"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55" name="Google Shape;1966;p8"/>
            <p:cNvSpPr/>
            <p:nvPr/>
          </p:nvSpPr>
          <p:spPr bwMode="auto">
            <a:xfrm>
              <a:off x="6450366" y="2976742"/>
              <a:ext cx="30414" cy="35138"/>
            </a:xfrm>
            <a:custGeom>
              <a:avLst/>
              <a:gdLst>
                <a:gd name="T0" fmla="*/ 30160 w 30384"/>
                <a:gd name="T1" fmla="*/ 1402 h 34766"/>
                <a:gd name="T2" fmla="*/ 1585 w 30384"/>
                <a:gd name="T3" fmla="*/ 34549 h 34766"/>
                <a:gd name="T4" fmla="*/ -225 w 30384"/>
                <a:gd name="T5" fmla="*/ 32929 h 34766"/>
                <a:gd name="T6" fmla="*/ 28350 w 30384"/>
                <a:gd name="T7" fmla="*/ -218 h 34766"/>
                <a:gd name="T8" fmla="*/ 30160 w 30384"/>
                <a:gd name="T9" fmla="*/ 1402 h 34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384" h="34766" extrusionOk="0">
                  <a:moveTo>
                    <a:pt x="30160" y="1402"/>
                  </a:moveTo>
                  <a:lnTo>
                    <a:pt x="1585" y="34549"/>
                  </a:lnTo>
                  <a:lnTo>
                    <a:pt x="-225" y="32929"/>
                  </a:lnTo>
                  <a:lnTo>
                    <a:pt x="28350" y="-218"/>
                  </a:lnTo>
                  <a:lnTo>
                    <a:pt x="30160" y="1402"/>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56" name="Google Shape;1967;p8"/>
            <p:cNvSpPr/>
            <p:nvPr/>
          </p:nvSpPr>
          <p:spPr bwMode="auto">
            <a:xfrm>
              <a:off x="6371455" y="2919410"/>
              <a:ext cx="22194" cy="36988"/>
            </a:xfrm>
            <a:custGeom>
              <a:avLst/>
              <a:gdLst>
                <a:gd name="T0" fmla="*/ 22254 w 22479"/>
                <a:gd name="T1" fmla="*/ 1021 h 36957"/>
                <a:gd name="T2" fmla="*/ 1966 w 22479"/>
                <a:gd name="T3" fmla="*/ 36739 h 36957"/>
                <a:gd name="T4" fmla="*/ -225 w 22479"/>
                <a:gd name="T5" fmla="*/ 35501 h 36957"/>
                <a:gd name="T6" fmla="*/ 20159 w 22479"/>
                <a:gd name="T7" fmla="*/ -218 h 36957"/>
                <a:gd name="T8" fmla="*/ 22254 w 22479"/>
                <a:gd name="T9" fmla="*/ 1021 h 369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79" h="36957" extrusionOk="0">
                  <a:moveTo>
                    <a:pt x="22254" y="1021"/>
                  </a:moveTo>
                  <a:lnTo>
                    <a:pt x="1966" y="36739"/>
                  </a:lnTo>
                  <a:lnTo>
                    <a:pt x="-225" y="35501"/>
                  </a:lnTo>
                  <a:lnTo>
                    <a:pt x="20159" y="-218"/>
                  </a:lnTo>
                  <a:lnTo>
                    <a:pt x="22254" y="1021"/>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57" name="Google Shape;1968;p8"/>
            <p:cNvSpPr/>
            <p:nvPr/>
          </p:nvSpPr>
          <p:spPr bwMode="auto">
            <a:xfrm>
              <a:off x="6286791" y="2879340"/>
              <a:ext cx="15618" cy="40070"/>
            </a:xfrm>
            <a:custGeom>
              <a:avLst/>
              <a:gdLst>
                <a:gd name="T0" fmla="*/ 15301 w 15525"/>
                <a:gd name="T1" fmla="*/ 544 h 39528"/>
                <a:gd name="T2" fmla="*/ 2061 w 15525"/>
                <a:gd name="T3" fmla="*/ 39311 h 39528"/>
                <a:gd name="T4" fmla="*/ -225 w 15525"/>
                <a:gd name="T5" fmla="*/ 38549 h 39528"/>
                <a:gd name="T6" fmla="*/ 13015 w 15525"/>
                <a:gd name="T7" fmla="*/ -218 h 39528"/>
                <a:gd name="T8" fmla="*/ 15301 w 15525"/>
                <a:gd name="T9" fmla="*/ 544 h 39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25" h="39528" extrusionOk="0">
                  <a:moveTo>
                    <a:pt x="15301" y="544"/>
                  </a:moveTo>
                  <a:lnTo>
                    <a:pt x="2061" y="39311"/>
                  </a:lnTo>
                  <a:lnTo>
                    <a:pt x="-225" y="38549"/>
                  </a:lnTo>
                  <a:lnTo>
                    <a:pt x="13015" y="-218"/>
                  </a:lnTo>
                  <a:lnTo>
                    <a:pt x="15301" y="544"/>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58" name="Google Shape;1969;p8"/>
            <p:cNvSpPr/>
            <p:nvPr/>
          </p:nvSpPr>
          <p:spPr bwMode="auto">
            <a:xfrm>
              <a:off x="6190618" y="2855915"/>
              <a:ext cx="8220" cy="41920"/>
            </a:xfrm>
            <a:custGeom>
              <a:avLst/>
              <a:gdLst>
                <a:gd name="T0" fmla="*/ 7776 w 8000"/>
                <a:gd name="T1" fmla="*/ -218 h 42291"/>
                <a:gd name="T2" fmla="*/ 2251 w 8000"/>
                <a:gd name="T3" fmla="*/ 42073 h 42291"/>
                <a:gd name="T4" fmla="*/ -225 w 8000"/>
                <a:gd name="T5" fmla="*/ 42073 h 42291"/>
                <a:gd name="T6" fmla="*/ 5299 w 8000"/>
                <a:gd name="T7" fmla="*/ -122 h 42291"/>
                <a:gd name="T8" fmla="*/ 7776 w 8000"/>
                <a:gd name="T9" fmla="*/ -218 h 42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00" h="42291" extrusionOk="0">
                  <a:moveTo>
                    <a:pt x="7776" y="-218"/>
                  </a:moveTo>
                  <a:lnTo>
                    <a:pt x="2251" y="42073"/>
                  </a:lnTo>
                  <a:lnTo>
                    <a:pt x="-225" y="42073"/>
                  </a:lnTo>
                  <a:lnTo>
                    <a:pt x="5299" y="-122"/>
                  </a:lnTo>
                  <a:lnTo>
                    <a:pt x="7776"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59" name="Google Shape;1970;p8"/>
            <p:cNvSpPr/>
            <p:nvPr/>
          </p:nvSpPr>
          <p:spPr bwMode="auto">
            <a:xfrm>
              <a:off x="6190618" y="2855915"/>
              <a:ext cx="8220" cy="41920"/>
            </a:xfrm>
            <a:custGeom>
              <a:avLst/>
              <a:gdLst>
                <a:gd name="T0" fmla="*/ 7776 w 8000"/>
                <a:gd name="T1" fmla="*/ -218 h 42291"/>
                <a:gd name="T2" fmla="*/ 2251 w 8000"/>
                <a:gd name="T3" fmla="*/ 42073 h 42291"/>
                <a:gd name="T4" fmla="*/ -225 w 8000"/>
                <a:gd name="T5" fmla="*/ 42073 h 42291"/>
                <a:gd name="T6" fmla="*/ 5299 w 8000"/>
                <a:gd name="T7" fmla="*/ -122 h 42291"/>
                <a:gd name="T8" fmla="*/ 7776 w 8000"/>
                <a:gd name="T9" fmla="*/ -218 h 42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00" h="42291" extrusionOk="0">
                  <a:moveTo>
                    <a:pt x="7776" y="-218"/>
                  </a:moveTo>
                  <a:lnTo>
                    <a:pt x="2251" y="42073"/>
                  </a:lnTo>
                  <a:lnTo>
                    <a:pt x="-225" y="42073"/>
                  </a:lnTo>
                  <a:lnTo>
                    <a:pt x="5299" y="-122"/>
                  </a:lnTo>
                  <a:lnTo>
                    <a:pt x="7776"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60" name="Google Shape;1971;p8"/>
            <p:cNvSpPr/>
            <p:nvPr/>
          </p:nvSpPr>
          <p:spPr bwMode="auto">
            <a:xfrm>
              <a:off x="6101021" y="2854682"/>
              <a:ext cx="4932" cy="40070"/>
            </a:xfrm>
            <a:custGeom>
              <a:avLst/>
              <a:gdLst>
                <a:gd name="T0" fmla="*/ 2156 w 4476"/>
                <a:gd name="T1" fmla="*/ -218 h 40290"/>
                <a:gd name="T2" fmla="*/ 4252 w 4476"/>
                <a:gd name="T3" fmla="*/ 40073 h 40290"/>
                <a:gd name="T4" fmla="*/ 1871 w 4476"/>
                <a:gd name="T5" fmla="*/ 40073 h 40290"/>
                <a:gd name="T6" fmla="*/ -225 w 4476"/>
                <a:gd name="T7" fmla="*/ -218 h 40290"/>
                <a:gd name="T8" fmla="*/ 2156 w 4476"/>
                <a:gd name="T9" fmla="*/ -218 h 402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6" h="40290" extrusionOk="0">
                  <a:moveTo>
                    <a:pt x="2156" y="-218"/>
                  </a:moveTo>
                  <a:lnTo>
                    <a:pt x="4252" y="40073"/>
                  </a:lnTo>
                  <a:lnTo>
                    <a:pt x="1871" y="40073"/>
                  </a:lnTo>
                  <a:lnTo>
                    <a:pt x="-225" y="-218"/>
                  </a:lnTo>
                  <a:lnTo>
                    <a:pt x="2156"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61" name="Google Shape;1972;p8"/>
            <p:cNvSpPr/>
            <p:nvPr/>
          </p:nvSpPr>
          <p:spPr bwMode="auto">
            <a:xfrm>
              <a:off x="5994162" y="2872559"/>
              <a:ext cx="12330" cy="38837"/>
            </a:xfrm>
            <a:custGeom>
              <a:avLst/>
              <a:gdLst>
                <a:gd name="T0" fmla="*/ 2156 w 12477"/>
                <a:gd name="T1" fmla="*/ -218 h 38766"/>
                <a:gd name="T2" fmla="*/ 12253 w 12477"/>
                <a:gd name="T3" fmla="*/ 37882 h 38766"/>
                <a:gd name="T4" fmla="*/ 9872 w 12477"/>
                <a:gd name="T5" fmla="*/ 38549 h 38766"/>
                <a:gd name="T6" fmla="*/ -225 w 12477"/>
                <a:gd name="T7" fmla="*/ 449 h 38766"/>
                <a:gd name="T8" fmla="*/ 2156 w 12477"/>
                <a:gd name="T9" fmla="*/ -218 h 38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7" h="38766" extrusionOk="0">
                  <a:moveTo>
                    <a:pt x="2156" y="-218"/>
                  </a:moveTo>
                  <a:lnTo>
                    <a:pt x="12253" y="37882"/>
                  </a:lnTo>
                  <a:lnTo>
                    <a:pt x="9872" y="38549"/>
                  </a:lnTo>
                  <a:lnTo>
                    <a:pt x="-225" y="449"/>
                  </a:lnTo>
                  <a:lnTo>
                    <a:pt x="2156"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62" name="Google Shape;1973;p8"/>
            <p:cNvSpPr/>
            <p:nvPr/>
          </p:nvSpPr>
          <p:spPr bwMode="auto">
            <a:xfrm>
              <a:off x="5892236" y="2910163"/>
              <a:ext cx="20549" cy="37604"/>
            </a:xfrm>
            <a:custGeom>
              <a:avLst/>
              <a:gdLst>
                <a:gd name="T0" fmla="*/ 1966 w 20383"/>
                <a:gd name="T1" fmla="*/ -218 h 37433"/>
                <a:gd name="T2" fmla="*/ 20158 w 20383"/>
                <a:gd name="T3" fmla="*/ 36073 h 37433"/>
                <a:gd name="T4" fmla="*/ 17968 w 20383"/>
                <a:gd name="T5" fmla="*/ 37216 h 37433"/>
                <a:gd name="T6" fmla="*/ -225 w 20383"/>
                <a:gd name="T7" fmla="*/ 925 h 37433"/>
                <a:gd name="T8" fmla="*/ 1966 w 20383"/>
                <a:gd name="T9" fmla="*/ -218 h 37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83" h="37433" extrusionOk="0">
                  <a:moveTo>
                    <a:pt x="1966" y="-218"/>
                  </a:moveTo>
                  <a:lnTo>
                    <a:pt x="20158" y="36073"/>
                  </a:lnTo>
                  <a:lnTo>
                    <a:pt x="17968" y="37216"/>
                  </a:lnTo>
                  <a:lnTo>
                    <a:pt x="-225" y="925"/>
                  </a:lnTo>
                  <a:lnTo>
                    <a:pt x="1966"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63" name="Google Shape;1974;p8"/>
            <p:cNvSpPr/>
            <p:nvPr/>
          </p:nvSpPr>
          <p:spPr bwMode="auto">
            <a:xfrm>
              <a:off x="5803461" y="2962563"/>
              <a:ext cx="28769" cy="36988"/>
            </a:xfrm>
            <a:custGeom>
              <a:avLst/>
              <a:gdLst>
                <a:gd name="T0" fmla="*/ 1680 w 29337"/>
                <a:gd name="T1" fmla="*/ -218 h 36766"/>
                <a:gd name="T2" fmla="*/ 29112 w 29337"/>
                <a:gd name="T3" fmla="*/ 35025 h 36766"/>
                <a:gd name="T4" fmla="*/ 27207 w 29337"/>
                <a:gd name="T5" fmla="*/ 36549 h 36766"/>
                <a:gd name="T6" fmla="*/ -225 w 29337"/>
                <a:gd name="T7" fmla="*/ 1211 h 36766"/>
                <a:gd name="T8" fmla="*/ 1680 w 29337"/>
                <a:gd name="T9" fmla="*/ -218 h 36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37" h="36766" extrusionOk="0">
                  <a:moveTo>
                    <a:pt x="1680" y="-218"/>
                  </a:moveTo>
                  <a:lnTo>
                    <a:pt x="29112" y="35025"/>
                  </a:lnTo>
                  <a:cubicBezTo>
                    <a:pt x="28521" y="35587"/>
                    <a:pt x="27883" y="36092"/>
                    <a:pt x="27207" y="36549"/>
                  </a:cubicBezTo>
                  <a:lnTo>
                    <a:pt x="-225" y="1211"/>
                  </a:lnTo>
                  <a:lnTo>
                    <a:pt x="1680"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64" name="Google Shape;1975;p8"/>
            <p:cNvSpPr/>
            <p:nvPr/>
          </p:nvSpPr>
          <p:spPr bwMode="auto">
            <a:xfrm>
              <a:off x="6544073" y="3094486"/>
              <a:ext cx="35346" cy="24042"/>
            </a:xfrm>
            <a:custGeom>
              <a:avLst/>
              <a:gdLst>
                <a:gd name="T0" fmla="*/ 34922 w 35147"/>
                <a:gd name="T1" fmla="*/ 1878 h 24098"/>
                <a:gd name="T2" fmla="*/ 1109 w 35147"/>
                <a:gd name="T3" fmla="*/ 23881 h 24098"/>
                <a:gd name="T4" fmla="*/ -225 w 35147"/>
                <a:gd name="T5" fmla="*/ 21690 h 24098"/>
                <a:gd name="T6" fmla="*/ 33684 w 35147"/>
                <a:gd name="T7" fmla="*/ -218 h 24098"/>
                <a:gd name="T8" fmla="*/ 34922 w 35147"/>
                <a:gd name="T9" fmla="*/ 1878 h 240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47" h="24098" extrusionOk="0">
                  <a:moveTo>
                    <a:pt x="34922" y="1878"/>
                  </a:moveTo>
                  <a:lnTo>
                    <a:pt x="1109" y="23881"/>
                  </a:lnTo>
                  <a:lnTo>
                    <a:pt x="-225" y="21690"/>
                  </a:lnTo>
                  <a:lnTo>
                    <a:pt x="33684" y="-218"/>
                  </a:lnTo>
                  <a:lnTo>
                    <a:pt x="34922" y="187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65" name="Google Shape;1976;p8"/>
            <p:cNvSpPr/>
            <p:nvPr/>
          </p:nvSpPr>
          <p:spPr bwMode="auto">
            <a:xfrm>
              <a:off x="6614764" y="3286207"/>
              <a:ext cx="37812" cy="9247"/>
            </a:xfrm>
            <a:custGeom>
              <a:avLst/>
              <a:gdLst>
                <a:gd name="T0" fmla="*/ 37494 w 37718"/>
                <a:gd name="T1" fmla="*/ 2259 h 9429"/>
                <a:gd name="T2" fmla="*/ 251 w 37718"/>
                <a:gd name="T3" fmla="*/ 9212 h 9429"/>
                <a:gd name="T4" fmla="*/ -225 w 37718"/>
                <a:gd name="T5" fmla="*/ 6831 h 9429"/>
                <a:gd name="T6" fmla="*/ 37113 w 37718"/>
                <a:gd name="T7" fmla="*/ -218 h 9429"/>
                <a:gd name="T8" fmla="*/ 37494 w 37718"/>
                <a:gd name="T9" fmla="*/ 2259 h 94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718" h="9429" extrusionOk="0">
                  <a:moveTo>
                    <a:pt x="37494" y="2259"/>
                  </a:moveTo>
                  <a:lnTo>
                    <a:pt x="251" y="9212"/>
                  </a:lnTo>
                  <a:cubicBezTo>
                    <a:pt x="147" y="8412"/>
                    <a:pt x="-15" y="7612"/>
                    <a:pt x="-225" y="6831"/>
                  </a:cubicBezTo>
                  <a:lnTo>
                    <a:pt x="37113" y="-218"/>
                  </a:lnTo>
                  <a:lnTo>
                    <a:pt x="37494" y="225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66" name="Google Shape;1977;p8"/>
            <p:cNvSpPr/>
            <p:nvPr/>
          </p:nvSpPr>
          <p:spPr bwMode="auto">
            <a:xfrm>
              <a:off x="6613120" y="3479161"/>
              <a:ext cx="38634" cy="9863"/>
            </a:xfrm>
            <a:custGeom>
              <a:avLst/>
              <a:gdLst>
                <a:gd name="T0" fmla="*/ 37875 w 38671"/>
                <a:gd name="T1" fmla="*/ 9688 h 9906"/>
                <a:gd name="T2" fmla="*/ -225 w 38671"/>
                <a:gd name="T3" fmla="*/ 2164 h 9906"/>
                <a:gd name="T4" fmla="*/ 347 w 38671"/>
                <a:gd name="T5" fmla="*/ -218 h 9906"/>
                <a:gd name="T6" fmla="*/ 38447 w 38671"/>
                <a:gd name="T7" fmla="*/ 7307 h 9906"/>
                <a:gd name="T8" fmla="*/ 37875 w 38671"/>
                <a:gd name="T9" fmla="*/ 9688 h 99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671" h="9906" extrusionOk="0">
                  <a:moveTo>
                    <a:pt x="37875" y="9688"/>
                  </a:moveTo>
                  <a:lnTo>
                    <a:pt x="-225" y="2164"/>
                  </a:lnTo>
                  <a:lnTo>
                    <a:pt x="347" y="-218"/>
                  </a:lnTo>
                  <a:lnTo>
                    <a:pt x="38447" y="7307"/>
                  </a:lnTo>
                  <a:lnTo>
                    <a:pt x="37875" y="968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67" name="Google Shape;1978;p8"/>
            <p:cNvSpPr/>
            <p:nvPr/>
          </p:nvSpPr>
          <p:spPr bwMode="auto">
            <a:xfrm>
              <a:off x="6536676" y="3658552"/>
              <a:ext cx="32057" cy="22193"/>
            </a:xfrm>
            <a:custGeom>
              <a:avLst/>
              <a:gdLst>
                <a:gd name="T0" fmla="*/ 30255 w 31908"/>
                <a:gd name="T1" fmla="*/ 22357 h 22574"/>
                <a:gd name="T2" fmla="*/ -225 w 31908"/>
                <a:gd name="T3" fmla="*/ 1782 h 22574"/>
                <a:gd name="T4" fmla="*/ 1204 w 31908"/>
                <a:gd name="T5" fmla="*/ -218 h 22574"/>
                <a:gd name="T6" fmla="*/ 31684 w 31908"/>
                <a:gd name="T7" fmla="*/ 20356 h 22574"/>
                <a:gd name="T8" fmla="*/ 30255 w 31908"/>
                <a:gd name="T9" fmla="*/ 22357 h 225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08" h="22574" extrusionOk="0">
                  <a:moveTo>
                    <a:pt x="30255" y="22357"/>
                  </a:moveTo>
                  <a:lnTo>
                    <a:pt x="-225" y="1782"/>
                  </a:lnTo>
                  <a:lnTo>
                    <a:pt x="1204" y="-218"/>
                  </a:lnTo>
                  <a:lnTo>
                    <a:pt x="31684" y="20356"/>
                  </a:lnTo>
                  <a:lnTo>
                    <a:pt x="30255" y="22357"/>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68" name="Google Shape;1979;p8"/>
            <p:cNvSpPr/>
            <p:nvPr/>
          </p:nvSpPr>
          <p:spPr bwMode="auto">
            <a:xfrm>
              <a:off x="6516948" y="3051950"/>
              <a:ext cx="35345" cy="28357"/>
            </a:xfrm>
            <a:custGeom>
              <a:avLst/>
              <a:gdLst>
                <a:gd name="T0" fmla="*/ 35398 w 35623"/>
                <a:gd name="T1" fmla="*/ 1687 h 28860"/>
                <a:gd name="T2" fmla="*/ 1299 w 35623"/>
                <a:gd name="T3" fmla="*/ 28643 h 28860"/>
                <a:gd name="T4" fmla="*/ -225 w 35623"/>
                <a:gd name="T5" fmla="*/ 26738 h 28860"/>
                <a:gd name="T6" fmla="*/ 33874 w 35623"/>
                <a:gd name="T7" fmla="*/ -218 h 28860"/>
                <a:gd name="T8" fmla="*/ 35398 w 35623"/>
                <a:gd name="T9" fmla="*/ 1687 h 28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23" h="28860" extrusionOk="0">
                  <a:moveTo>
                    <a:pt x="35398" y="1687"/>
                  </a:moveTo>
                  <a:lnTo>
                    <a:pt x="1299" y="28643"/>
                  </a:lnTo>
                  <a:lnTo>
                    <a:pt x="-225" y="26738"/>
                  </a:lnTo>
                  <a:lnTo>
                    <a:pt x="33874" y="-218"/>
                  </a:lnTo>
                  <a:lnTo>
                    <a:pt x="35398" y="1687"/>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69" name="Google Shape;1980;p8"/>
            <p:cNvSpPr/>
            <p:nvPr/>
          </p:nvSpPr>
          <p:spPr bwMode="auto">
            <a:xfrm>
              <a:off x="6569555" y="3141338"/>
              <a:ext cx="36168" cy="20344"/>
            </a:xfrm>
            <a:custGeom>
              <a:avLst/>
              <a:gdLst>
                <a:gd name="T0" fmla="*/ 36446 w 36671"/>
                <a:gd name="T1" fmla="*/ 1878 h 20383"/>
                <a:gd name="T2" fmla="*/ 918 w 36671"/>
                <a:gd name="T3" fmla="*/ 20166 h 20383"/>
                <a:gd name="T4" fmla="*/ -225 w 36671"/>
                <a:gd name="T5" fmla="*/ 17975 h 20383"/>
                <a:gd name="T6" fmla="*/ 35399 w 36671"/>
                <a:gd name="T7" fmla="*/ -218 h 20383"/>
                <a:gd name="T8" fmla="*/ 36446 w 36671"/>
                <a:gd name="T9" fmla="*/ 1878 h 203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71" h="20383" extrusionOk="0">
                  <a:moveTo>
                    <a:pt x="36446" y="1878"/>
                  </a:moveTo>
                  <a:lnTo>
                    <a:pt x="918" y="20166"/>
                  </a:lnTo>
                  <a:cubicBezTo>
                    <a:pt x="594" y="19404"/>
                    <a:pt x="213" y="18670"/>
                    <a:pt x="-225" y="17975"/>
                  </a:cubicBezTo>
                  <a:lnTo>
                    <a:pt x="35399" y="-218"/>
                  </a:lnTo>
                  <a:lnTo>
                    <a:pt x="36446" y="187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70" name="Google Shape;1981;p8"/>
            <p:cNvSpPr/>
            <p:nvPr/>
          </p:nvSpPr>
          <p:spPr bwMode="auto">
            <a:xfrm>
              <a:off x="6603257" y="3234424"/>
              <a:ext cx="38634" cy="13562"/>
            </a:xfrm>
            <a:custGeom>
              <a:avLst/>
              <a:gdLst>
                <a:gd name="T0" fmla="*/ 37970 w 38195"/>
                <a:gd name="T1" fmla="*/ 2068 h 13334"/>
                <a:gd name="T2" fmla="*/ 442 w 38195"/>
                <a:gd name="T3" fmla="*/ 13117 h 13334"/>
                <a:gd name="T4" fmla="*/ -225 w 38195"/>
                <a:gd name="T5" fmla="*/ 10736 h 13334"/>
                <a:gd name="T6" fmla="*/ 37304 w 38195"/>
                <a:gd name="T7" fmla="*/ -218 h 13334"/>
                <a:gd name="T8" fmla="*/ 37970 w 38195"/>
                <a:gd name="T9" fmla="*/ 2068 h 13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95" h="13334" extrusionOk="0">
                  <a:moveTo>
                    <a:pt x="37970" y="2068"/>
                  </a:moveTo>
                  <a:lnTo>
                    <a:pt x="442" y="13117"/>
                  </a:lnTo>
                  <a:lnTo>
                    <a:pt x="-225" y="10736"/>
                  </a:lnTo>
                  <a:lnTo>
                    <a:pt x="37304" y="-218"/>
                  </a:lnTo>
                  <a:lnTo>
                    <a:pt x="37970" y="206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71" name="Google Shape;1982;p8"/>
            <p:cNvSpPr/>
            <p:nvPr/>
          </p:nvSpPr>
          <p:spPr bwMode="auto">
            <a:xfrm>
              <a:off x="6621340" y="3339223"/>
              <a:ext cx="40278" cy="5548"/>
            </a:xfrm>
            <a:custGeom>
              <a:avLst/>
              <a:gdLst>
                <a:gd name="T0" fmla="*/ 39780 w 40005"/>
                <a:gd name="T1" fmla="*/ 2259 h 5905"/>
                <a:gd name="T2" fmla="*/ -225 w 40005"/>
                <a:gd name="T3" fmla="*/ 5688 h 5905"/>
                <a:gd name="T4" fmla="*/ -225 w 40005"/>
                <a:gd name="T5" fmla="*/ 3211 h 5905"/>
                <a:gd name="T6" fmla="*/ 39780 w 40005"/>
                <a:gd name="T7" fmla="*/ -218 h 5905"/>
                <a:gd name="T8" fmla="*/ 39780 w 40005"/>
                <a:gd name="T9" fmla="*/ 2259 h 59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005" h="5905" extrusionOk="0">
                  <a:moveTo>
                    <a:pt x="39780" y="2259"/>
                  </a:moveTo>
                  <a:lnTo>
                    <a:pt x="-225" y="5688"/>
                  </a:lnTo>
                  <a:cubicBezTo>
                    <a:pt x="-177" y="4859"/>
                    <a:pt x="-177" y="4040"/>
                    <a:pt x="-225" y="3211"/>
                  </a:cubicBezTo>
                  <a:lnTo>
                    <a:pt x="39780" y="-218"/>
                  </a:lnTo>
                  <a:lnTo>
                    <a:pt x="39780" y="2259"/>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72" name="Google Shape;1983;p8"/>
            <p:cNvSpPr/>
            <p:nvPr/>
          </p:nvSpPr>
          <p:spPr bwMode="auto">
            <a:xfrm>
              <a:off x="6620519" y="3430460"/>
              <a:ext cx="36989" cy="6165"/>
            </a:xfrm>
            <a:custGeom>
              <a:avLst/>
              <a:gdLst>
                <a:gd name="T0" fmla="*/ 37113 w 37337"/>
                <a:gd name="T1" fmla="*/ 5878 h 6096"/>
                <a:gd name="T2" fmla="*/ -225 w 37337"/>
                <a:gd name="T3" fmla="*/ 2259 h 6096"/>
                <a:gd name="T4" fmla="*/ -225 w 37337"/>
                <a:gd name="T5" fmla="*/ -218 h 6096"/>
                <a:gd name="T6" fmla="*/ 37018 w 37337"/>
                <a:gd name="T7" fmla="*/ 3402 h 6096"/>
                <a:gd name="T8" fmla="*/ 37113 w 37337"/>
                <a:gd name="T9" fmla="*/ 5878 h 60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37" h="6096" extrusionOk="0">
                  <a:moveTo>
                    <a:pt x="37113" y="5878"/>
                  </a:moveTo>
                  <a:lnTo>
                    <a:pt x="-225" y="2259"/>
                  </a:lnTo>
                  <a:lnTo>
                    <a:pt x="-225" y="-218"/>
                  </a:lnTo>
                  <a:lnTo>
                    <a:pt x="37018" y="3402"/>
                  </a:lnTo>
                  <a:lnTo>
                    <a:pt x="37113" y="587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73" name="Google Shape;1984;p8"/>
            <p:cNvSpPr/>
            <p:nvPr/>
          </p:nvSpPr>
          <p:spPr bwMode="auto">
            <a:xfrm>
              <a:off x="6599969" y="3529711"/>
              <a:ext cx="35346" cy="12946"/>
            </a:xfrm>
            <a:custGeom>
              <a:avLst/>
              <a:gdLst>
                <a:gd name="T0" fmla="*/ 34541 w 35242"/>
                <a:gd name="T1" fmla="*/ 12736 h 12953"/>
                <a:gd name="T2" fmla="*/ -225 w 35242"/>
                <a:gd name="T3" fmla="*/ 2164 h 12953"/>
                <a:gd name="T4" fmla="*/ 537 w 35242"/>
                <a:gd name="T5" fmla="*/ -218 h 12953"/>
                <a:gd name="T6" fmla="*/ 35017 w 35242"/>
                <a:gd name="T7" fmla="*/ 10546 h 12953"/>
                <a:gd name="T8" fmla="*/ 34541 w 35242"/>
                <a:gd name="T9" fmla="*/ 12736 h 12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42" h="12953" extrusionOk="0">
                  <a:moveTo>
                    <a:pt x="34541" y="12736"/>
                  </a:moveTo>
                  <a:lnTo>
                    <a:pt x="-225" y="2164"/>
                  </a:lnTo>
                  <a:cubicBezTo>
                    <a:pt x="89" y="1392"/>
                    <a:pt x="337" y="592"/>
                    <a:pt x="537" y="-218"/>
                  </a:cubicBezTo>
                  <a:lnTo>
                    <a:pt x="35017" y="10546"/>
                  </a:lnTo>
                  <a:lnTo>
                    <a:pt x="34541" y="12736"/>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74" name="Google Shape;1985;p8"/>
            <p:cNvSpPr/>
            <p:nvPr/>
          </p:nvSpPr>
          <p:spPr bwMode="auto">
            <a:xfrm>
              <a:off x="6559691" y="3622180"/>
              <a:ext cx="32880" cy="20344"/>
            </a:xfrm>
            <a:custGeom>
              <a:avLst/>
              <a:gdLst>
                <a:gd name="T0" fmla="*/ 32065 w 33432"/>
                <a:gd name="T1" fmla="*/ 19880 h 20097"/>
                <a:gd name="T2" fmla="*/ -225 w 33432"/>
                <a:gd name="T3" fmla="*/ 1878 h 20097"/>
                <a:gd name="T4" fmla="*/ 1013 w 33432"/>
                <a:gd name="T5" fmla="*/ -218 h 20097"/>
                <a:gd name="T6" fmla="*/ 33208 w 33432"/>
                <a:gd name="T7" fmla="*/ 17785 h 20097"/>
                <a:gd name="T8" fmla="*/ 32065 w 33432"/>
                <a:gd name="T9" fmla="*/ 19880 h 200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432" h="20097" extrusionOk="0">
                  <a:moveTo>
                    <a:pt x="32065" y="19880"/>
                  </a:moveTo>
                  <a:lnTo>
                    <a:pt x="-225" y="1878"/>
                  </a:lnTo>
                  <a:cubicBezTo>
                    <a:pt x="242" y="1211"/>
                    <a:pt x="661" y="516"/>
                    <a:pt x="1013" y="-218"/>
                  </a:cubicBezTo>
                  <a:lnTo>
                    <a:pt x="33208" y="17785"/>
                  </a:lnTo>
                  <a:lnTo>
                    <a:pt x="32065" y="19880"/>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75" name="Google Shape;1986;p8"/>
            <p:cNvSpPr/>
            <p:nvPr/>
          </p:nvSpPr>
          <p:spPr bwMode="auto">
            <a:xfrm>
              <a:off x="6503796" y="3701088"/>
              <a:ext cx="32880" cy="28357"/>
            </a:xfrm>
            <a:custGeom>
              <a:avLst/>
              <a:gdLst>
                <a:gd name="T0" fmla="*/ 31017 w 32861"/>
                <a:gd name="T1" fmla="*/ 28262 h 28479"/>
                <a:gd name="T2" fmla="*/ -225 w 32861"/>
                <a:gd name="T3" fmla="*/ 1592 h 28479"/>
                <a:gd name="T4" fmla="*/ 1394 w 32861"/>
                <a:gd name="T5" fmla="*/ -218 h 28479"/>
                <a:gd name="T6" fmla="*/ 32636 w 32861"/>
                <a:gd name="T7" fmla="*/ 26357 h 28479"/>
                <a:gd name="T8" fmla="*/ 31017 w 32861"/>
                <a:gd name="T9" fmla="*/ 28262 h 28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61" h="28479" extrusionOk="0">
                  <a:moveTo>
                    <a:pt x="31017" y="28262"/>
                  </a:moveTo>
                  <a:lnTo>
                    <a:pt x="-225" y="1592"/>
                  </a:lnTo>
                  <a:cubicBezTo>
                    <a:pt x="366" y="1030"/>
                    <a:pt x="908" y="430"/>
                    <a:pt x="1394" y="-218"/>
                  </a:cubicBezTo>
                  <a:lnTo>
                    <a:pt x="32636" y="26357"/>
                  </a:lnTo>
                  <a:lnTo>
                    <a:pt x="31017" y="28262"/>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76" name="Google Shape;1987;p8"/>
            <p:cNvSpPr/>
            <p:nvPr/>
          </p:nvSpPr>
          <p:spPr bwMode="auto">
            <a:xfrm>
              <a:off x="5793597" y="3028525"/>
              <a:ext cx="22193" cy="22809"/>
            </a:xfrm>
            <a:custGeom>
              <a:avLst/>
              <a:gdLst>
                <a:gd name="T0" fmla="*/ 3299 w 22098"/>
                <a:gd name="T1" fmla="*/ -218 h 22383"/>
                <a:gd name="T2" fmla="*/ 21873 w 22098"/>
                <a:gd name="T3" fmla="*/ 18832 h 22383"/>
                <a:gd name="T4" fmla="*/ 19301 w 22098"/>
                <a:gd name="T5" fmla="*/ 21118 h 22383"/>
                <a:gd name="T6" fmla="*/ 18254 w 22098"/>
                <a:gd name="T7" fmla="*/ 22166 h 22383"/>
                <a:gd name="T8" fmla="*/ -225 w 22098"/>
                <a:gd name="T9" fmla="*/ 3116 h 22383"/>
                <a:gd name="T10" fmla="*/ 2347 w 22098"/>
                <a:gd name="T11" fmla="*/ 640 h 22383"/>
                <a:gd name="T12" fmla="*/ 3299 w 22098"/>
                <a:gd name="T13" fmla="*/ -218 h 223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098" h="22383" extrusionOk="0">
                  <a:moveTo>
                    <a:pt x="3299" y="-218"/>
                  </a:moveTo>
                  <a:lnTo>
                    <a:pt x="21873" y="18832"/>
                  </a:lnTo>
                  <a:lnTo>
                    <a:pt x="19301" y="21118"/>
                  </a:lnTo>
                  <a:lnTo>
                    <a:pt x="18254" y="22166"/>
                  </a:lnTo>
                  <a:lnTo>
                    <a:pt x="-225" y="3116"/>
                  </a:lnTo>
                  <a:lnTo>
                    <a:pt x="2347" y="640"/>
                  </a:lnTo>
                  <a:lnTo>
                    <a:pt x="3299" y="-218"/>
                  </a:lnTo>
                  <a:close/>
                </a:path>
              </a:pathLst>
            </a:custGeom>
            <a:solidFill>
              <a:srgbClr val="0000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grpSp>
      <p:sp>
        <p:nvSpPr>
          <p:cNvPr id="377" name="Google Shape;1988;p8"/>
          <p:cNvSpPr/>
          <p:nvPr/>
        </p:nvSpPr>
        <p:spPr>
          <a:xfrm rot="12544111" flipH="1">
            <a:off x="9994901" y="561975"/>
            <a:ext cx="2701926" cy="2697957"/>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lIns="137138" tIns="68550" rIns="137138" bIns="68550" anchor="ctr"/>
          <a:lstStyle/>
          <a:p>
            <a:pPr algn="ctr">
              <a:spcBef>
                <a:spcPts val="0"/>
              </a:spcBef>
              <a:spcAft>
                <a:spcPts val="0"/>
              </a:spcAft>
              <a:defRPr/>
            </a:pPr>
            <a:endParaRPr sz="2100">
              <a:solidFill>
                <a:srgbClr val="FFFFFF"/>
              </a:solidFill>
              <a:latin typeface="Arial" panose="020B0604020202020204"/>
              <a:ea typeface="Arial" panose="020B0604020202020204"/>
              <a:cs typeface="Arial" panose="020B0604020202020204"/>
              <a:sym typeface="Arial" panose="020B0604020202020204"/>
            </a:endParaRPr>
          </a:p>
        </p:txBody>
      </p:sp>
      <p:sp>
        <p:nvSpPr>
          <p:cNvPr id="378" name="Google Shape;1989;p8"/>
          <p:cNvSpPr/>
          <p:nvPr/>
        </p:nvSpPr>
        <p:spPr>
          <a:xfrm rot="10800000" flipH="1">
            <a:off x="8299451" y="778670"/>
            <a:ext cx="2698750" cy="2700338"/>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lIns="137138" tIns="68550" rIns="137138" bIns="68550" anchor="ctr"/>
          <a:lstStyle/>
          <a:p>
            <a:pPr algn="ctr">
              <a:spcBef>
                <a:spcPts val="0"/>
              </a:spcBef>
              <a:spcAft>
                <a:spcPts val="0"/>
              </a:spcAft>
              <a:defRPr/>
            </a:pPr>
            <a:endParaRPr sz="2100">
              <a:solidFill>
                <a:srgbClr val="FFFFFF"/>
              </a:solidFill>
              <a:latin typeface="Arial" panose="020B0604020202020204"/>
              <a:ea typeface="Arial" panose="020B0604020202020204"/>
              <a:cs typeface="Arial" panose="020B0604020202020204"/>
              <a:sym typeface="Arial" panose="020B0604020202020204"/>
            </a:endParaRPr>
          </a:p>
        </p:txBody>
      </p:sp>
      <p:grpSp>
        <p:nvGrpSpPr>
          <p:cNvPr id="379" name="Google Shape;1990;p8"/>
          <p:cNvGrpSpPr/>
          <p:nvPr/>
        </p:nvGrpSpPr>
        <p:grpSpPr bwMode="auto">
          <a:xfrm rot="-3195591">
            <a:off x="3617914" y="-161131"/>
            <a:ext cx="5457825" cy="6184900"/>
            <a:chOff x="2776676" y="1854071"/>
            <a:chExt cx="3295887" cy="3734488"/>
          </a:xfrm>
        </p:grpSpPr>
        <p:sp>
          <p:nvSpPr>
            <p:cNvPr id="380" name="Google Shape;1991;p8"/>
            <p:cNvSpPr/>
            <p:nvPr/>
          </p:nvSpPr>
          <p:spPr bwMode="auto">
            <a:xfrm rot="2040450">
              <a:off x="4261156" y="1940653"/>
              <a:ext cx="283286" cy="300983"/>
            </a:xfrm>
            <a:custGeom>
              <a:avLst/>
              <a:gdLst>
                <a:gd name="T0" fmla="*/ 279686 w 282590"/>
                <a:gd name="T1" fmla="*/ 153338 h 299033"/>
                <a:gd name="T2" fmla="*/ 78299 w 282590"/>
                <a:gd name="T3" fmla="*/ 299233 h 299033"/>
                <a:gd name="T4" fmla="*/ 42764 w 282590"/>
                <a:gd name="T5" fmla="*/ 192708 h 299033"/>
                <a:gd name="T6" fmla="*/ 1124 w 282590"/>
                <a:gd name="T7" fmla="*/ 68572 h 299033"/>
                <a:gd name="T8" fmla="*/ -2790 w 282590"/>
                <a:gd name="T9" fmla="*/ 56519 h 299033"/>
                <a:gd name="T10" fmla="*/ 3942 w 282590"/>
                <a:gd name="T11" fmla="*/ 40865 h 299033"/>
                <a:gd name="T12" fmla="*/ 30867 w 282590"/>
                <a:gd name="T13" fmla="*/ 47831 h 299033"/>
                <a:gd name="T14" fmla="*/ 28988 w 282590"/>
                <a:gd name="T15" fmla="*/ 22706 h 299033"/>
                <a:gd name="T16" fmla="*/ 58731 w 282590"/>
                <a:gd name="T17" fmla="*/ 28655 h 299033"/>
                <a:gd name="T18" fmla="*/ 55913 w 282590"/>
                <a:gd name="T19" fmla="*/ 5957 h 299033"/>
                <a:gd name="T20" fmla="*/ 78377 w 282590"/>
                <a:gd name="T21" fmla="*/ 3217 h 299033"/>
                <a:gd name="T22" fmla="*/ 88786 w 282590"/>
                <a:gd name="T23" fmla="*/ 11044 h 299033"/>
                <a:gd name="T24" fmla="*/ 91604 w 282590"/>
                <a:gd name="T25" fmla="*/ 13157 h 299033"/>
                <a:gd name="T26" fmla="*/ 141539 w 282590"/>
                <a:gd name="T27" fmla="*/ 50336 h 299033"/>
                <a:gd name="T28" fmla="*/ 149366 w 282590"/>
                <a:gd name="T29" fmla="*/ 56284 h 299033"/>
                <a:gd name="T30" fmla="*/ 174257 w 282590"/>
                <a:gd name="T31" fmla="*/ 74756 h 299033"/>
                <a:gd name="T32" fmla="*/ 182788 w 282590"/>
                <a:gd name="T33" fmla="*/ 81017 h 299033"/>
                <a:gd name="T34" fmla="*/ 187014 w 282590"/>
                <a:gd name="T35" fmla="*/ 84226 h 299033"/>
                <a:gd name="T36" fmla="*/ 278043 w 282590"/>
                <a:gd name="T37" fmla="*/ 152008 h 299033"/>
                <a:gd name="T38" fmla="*/ 279686 w 282590"/>
                <a:gd name="T39" fmla="*/ 153338 h 2990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lnTo>
                    <a:pt x="279686" y="153338"/>
                  </a:lnTo>
                  <a:close/>
                </a:path>
              </a:pathLst>
            </a:custGeom>
            <a:solidFill>
              <a:srgbClr val="C69051"/>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81" name="Google Shape;1992;p8"/>
            <p:cNvSpPr/>
            <p:nvPr/>
          </p:nvSpPr>
          <p:spPr bwMode="auto">
            <a:xfrm rot="2040450">
              <a:off x="4254299" y="1924355"/>
              <a:ext cx="168246" cy="279895"/>
            </a:xfrm>
            <a:custGeom>
              <a:avLst/>
              <a:gdLst>
                <a:gd name="T0" fmla="*/ 0 w 167105"/>
                <a:gd name="T1" fmla="*/ 10723 h 278405"/>
                <a:gd name="T2" fmla="*/ 23011 w 167105"/>
                <a:gd name="T3" fmla="*/ 0 h 278405"/>
                <a:gd name="T4" fmla="*/ 167106 w 167105"/>
                <a:gd name="T5" fmla="*/ 241462 h 278405"/>
                <a:gd name="T6" fmla="*/ 89306 w 167105"/>
                <a:gd name="T7" fmla="*/ 278405 h 278405"/>
                <a:gd name="T8" fmla="*/ 0 w 167105"/>
                <a:gd name="T9" fmla="*/ 10723 h 278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105" h="278405" extrusionOk="0">
                  <a:moveTo>
                    <a:pt x="0" y="10723"/>
                  </a:moveTo>
                  <a:lnTo>
                    <a:pt x="23011" y="0"/>
                  </a:lnTo>
                  <a:lnTo>
                    <a:pt x="167106" y="241462"/>
                  </a:lnTo>
                  <a:lnTo>
                    <a:pt x="89306" y="278405"/>
                  </a:lnTo>
                  <a:lnTo>
                    <a:pt x="0" y="10723"/>
                  </a:lnTo>
                  <a:close/>
                </a:path>
              </a:pathLst>
            </a:custGeom>
            <a:solidFill>
              <a:srgbClr val="D9BB8D"/>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82" name="Google Shape;1993;p8"/>
            <p:cNvSpPr/>
            <p:nvPr/>
          </p:nvSpPr>
          <p:spPr bwMode="auto">
            <a:xfrm rot="2040450">
              <a:off x="4329932" y="1953065"/>
              <a:ext cx="240145" cy="230051"/>
            </a:xfrm>
            <a:custGeom>
              <a:avLst/>
              <a:gdLst>
                <a:gd name="T0" fmla="*/ 16515 w 240288"/>
                <a:gd name="T1" fmla="*/ 0 h 230739"/>
                <a:gd name="T2" fmla="*/ 0 w 240288"/>
                <a:gd name="T3" fmla="*/ 17924 h 230739"/>
                <a:gd name="T4" fmla="*/ 183621 w 240288"/>
                <a:gd name="T5" fmla="*/ 230739 h 230739"/>
                <a:gd name="T6" fmla="*/ 240288 w 240288"/>
                <a:gd name="T7" fmla="*/ 170315 h 230739"/>
                <a:gd name="T8" fmla="*/ 16515 w 240288"/>
                <a:gd name="T9" fmla="*/ 0 h 2307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288" h="230739" extrusionOk="0">
                  <a:moveTo>
                    <a:pt x="16515" y="0"/>
                  </a:moveTo>
                  <a:lnTo>
                    <a:pt x="0" y="17924"/>
                  </a:lnTo>
                  <a:lnTo>
                    <a:pt x="183621" y="230739"/>
                  </a:lnTo>
                  <a:lnTo>
                    <a:pt x="240288" y="170315"/>
                  </a:lnTo>
                  <a:lnTo>
                    <a:pt x="16515" y="0"/>
                  </a:lnTo>
                  <a:close/>
                </a:path>
              </a:pathLst>
            </a:custGeom>
            <a:solidFill>
              <a:srgbClr val="B5751F"/>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83" name="Google Shape;1994;p8"/>
            <p:cNvSpPr/>
            <p:nvPr/>
          </p:nvSpPr>
          <p:spPr bwMode="auto">
            <a:xfrm rot="2040450">
              <a:off x="4301367" y="1876132"/>
              <a:ext cx="132296" cy="153367"/>
            </a:xfrm>
            <a:custGeom>
              <a:avLst/>
              <a:gdLst>
                <a:gd name="T0" fmla="*/ 128901 w 131804"/>
                <a:gd name="T1" fmla="*/ 98193 h 151295"/>
                <a:gd name="T2" fmla="*/ 106439 w 131804"/>
                <a:gd name="T3" fmla="*/ 100932 h 151295"/>
                <a:gd name="T4" fmla="*/ 109255 w 131804"/>
                <a:gd name="T5" fmla="*/ 123630 h 151295"/>
                <a:gd name="T6" fmla="*/ 79591 w 131804"/>
                <a:gd name="T7" fmla="*/ 117682 h 151295"/>
                <a:gd name="T8" fmla="*/ 81391 w 131804"/>
                <a:gd name="T9" fmla="*/ 142728 h 151295"/>
                <a:gd name="T10" fmla="*/ 54545 w 131804"/>
                <a:gd name="T11" fmla="*/ 135841 h 151295"/>
                <a:gd name="T12" fmla="*/ 47737 w 131804"/>
                <a:gd name="T13" fmla="*/ 151494 h 151295"/>
                <a:gd name="T14" fmla="*/ -2904 w 131804"/>
                <a:gd name="T15" fmla="*/ 199 h 151295"/>
                <a:gd name="T16" fmla="*/ 128901 w 131804"/>
                <a:gd name="T17" fmla="*/ 98193 h 151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lnTo>
                    <a:pt x="128901" y="98193"/>
                  </a:lnTo>
                  <a:close/>
                </a:path>
              </a:pathLst>
            </a:custGeom>
            <a:solidFill>
              <a:srgbClr val="FF482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84" name="Google Shape;1995;p8"/>
            <p:cNvSpPr/>
            <p:nvPr/>
          </p:nvSpPr>
          <p:spPr bwMode="auto">
            <a:xfrm rot="2040450">
              <a:off x="3401235" y="2397072"/>
              <a:ext cx="2100913" cy="2774027"/>
            </a:xfrm>
            <a:custGeom>
              <a:avLst/>
              <a:gdLst>
                <a:gd name="T0" fmla="*/ 210596 w 2099329"/>
                <a:gd name="T1" fmla="*/ 22830 h 2771853"/>
                <a:gd name="T2" fmla="*/ 211066 w 2099329"/>
                <a:gd name="T3" fmla="*/ 22830 h 2771853"/>
                <a:gd name="T4" fmla="*/ 2096426 w 2099329"/>
                <a:gd name="T5" fmla="*/ 2625688 h 2771853"/>
                <a:gd name="T6" fmla="*/ 1894255 w 2099329"/>
                <a:gd name="T7" fmla="*/ 2772053 h 2771853"/>
                <a:gd name="T8" fmla="*/ 8973 w 2099329"/>
                <a:gd name="T9" fmla="*/ 168881 h 2771853"/>
                <a:gd name="T10" fmla="*/ 9444 w 2099329"/>
                <a:gd name="T11" fmla="*/ 168881 h 2771853"/>
                <a:gd name="T12" fmla="*/ 5060 w 2099329"/>
                <a:gd name="T13" fmla="*/ 163872 h 2771853"/>
                <a:gd name="T14" fmla="*/ 14295 w 2099329"/>
                <a:gd name="T15" fmla="*/ 105717 h 2771853"/>
                <a:gd name="T16" fmla="*/ 68379 w 2099329"/>
                <a:gd name="T17" fmla="*/ 110413 h 2771853"/>
                <a:gd name="T18" fmla="*/ 69319 w 2099329"/>
                <a:gd name="T19" fmla="*/ 109787 h 2771853"/>
                <a:gd name="T20" fmla="*/ 81686 w 2099329"/>
                <a:gd name="T21" fmla="*/ 56955 h 2771853"/>
                <a:gd name="T22" fmla="*/ 135770 w 2099329"/>
                <a:gd name="T23" fmla="*/ 61651 h 2771853"/>
                <a:gd name="T24" fmla="*/ 136710 w 2099329"/>
                <a:gd name="T25" fmla="*/ 60947 h 2771853"/>
                <a:gd name="T26" fmla="*/ 149075 w 2099329"/>
                <a:gd name="T27" fmla="*/ 8115 h 2771853"/>
                <a:gd name="T28" fmla="*/ 207229 w 2099329"/>
                <a:gd name="T29" fmla="*/ 17421 h 2771853"/>
                <a:gd name="T30" fmla="*/ 207229 w 2099329"/>
                <a:gd name="T31" fmla="*/ 17429 h 2771853"/>
                <a:gd name="T32" fmla="*/ 210596 w 2099329"/>
                <a:gd name="T33" fmla="*/ 22830 h 27718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85" name="Google Shape;1996;p8"/>
            <p:cNvSpPr/>
            <p:nvPr/>
          </p:nvSpPr>
          <p:spPr bwMode="auto">
            <a:xfrm rot="2040450">
              <a:off x="3361146" y="2511003"/>
              <a:ext cx="1964303" cy="2678173"/>
            </a:xfrm>
            <a:custGeom>
              <a:avLst/>
              <a:gdLst>
                <a:gd name="T0" fmla="*/ 58048 w 1960948"/>
                <a:gd name="T1" fmla="*/ 5023 h 2674681"/>
                <a:gd name="T2" fmla="*/ 1958045 w 1960948"/>
                <a:gd name="T3" fmla="*/ 2628624 h 2674681"/>
                <a:gd name="T4" fmla="*/ 1894254 w 1960948"/>
                <a:gd name="T5" fmla="*/ 2674881 h 2674681"/>
                <a:gd name="T6" fmla="*/ 8973 w 1960948"/>
                <a:gd name="T7" fmla="*/ 71631 h 2674681"/>
                <a:gd name="T8" fmla="*/ 9441 w 1960948"/>
                <a:gd name="T9" fmla="*/ 71240 h 2674681"/>
                <a:gd name="T10" fmla="*/ 5060 w 1960948"/>
                <a:gd name="T11" fmla="*/ 66230 h 2674681"/>
                <a:gd name="T12" fmla="*/ 14138 w 1960948"/>
                <a:gd name="T13" fmla="*/ 8271 h 2674681"/>
                <a:gd name="T14" fmla="*/ 14295 w 1960948"/>
                <a:gd name="T15" fmla="*/ 8154 h 2674681"/>
                <a:gd name="T16" fmla="*/ 58048 w 1960948"/>
                <a:gd name="T17" fmla="*/ 5023 h 26746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4"/>
              </a:srgbClr>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86" name="Google Shape;1997;p8"/>
            <p:cNvSpPr/>
            <p:nvPr/>
          </p:nvSpPr>
          <p:spPr bwMode="auto">
            <a:xfrm rot="2040450">
              <a:off x="3524517" y="2501532"/>
              <a:ext cx="1967179" cy="2680089"/>
            </a:xfrm>
            <a:custGeom>
              <a:avLst/>
              <a:gdLst>
                <a:gd name="T0" fmla="*/ 61590 w 1964568"/>
                <a:gd name="T1" fmla="*/ 4408 h 2677040"/>
                <a:gd name="T2" fmla="*/ 1961665 w 1964568"/>
                <a:gd name="T3" fmla="*/ 2628008 h 2677040"/>
                <a:gd name="T4" fmla="*/ 1893728 w 1964568"/>
                <a:gd name="T5" fmla="*/ 2677240 h 2677040"/>
                <a:gd name="T6" fmla="*/ 8366 w 1964568"/>
                <a:gd name="T7" fmla="*/ 73990 h 2677040"/>
                <a:gd name="T8" fmla="*/ 8915 w 1964568"/>
                <a:gd name="T9" fmla="*/ 73990 h 2677040"/>
                <a:gd name="T10" fmla="*/ 4453 w 1964568"/>
                <a:gd name="T11" fmla="*/ 68980 h 2677040"/>
                <a:gd name="T12" fmla="*/ 15880 w 1964568"/>
                <a:gd name="T13" fmla="*/ 9339 h 2677040"/>
                <a:gd name="T14" fmla="*/ 61590 w 1964568"/>
                <a:gd name="T15" fmla="*/ 4408 h 26770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3"/>
              </a:srgbClr>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grpSp>
      <p:grpSp>
        <p:nvGrpSpPr>
          <p:cNvPr id="387" name="Google Shape;1998;p8"/>
          <p:cNvGrpSpPr/>
          <p:nvPr/>
        </p:nvGrpSpPr>
        <p:grpSpPr bwMode="auto">
          <a:xfrm rot="-1230192">
            <a:off x="5461000" y="-52387"/>
            <a:ext cx="3127376" cy="6076950"/>
            <a:chOff x="5722672" y="1921496"/>
            <a:chExt cx="1886977" cy="3670552"/>
          </a:xfrm>
        </p:grpSpPr>
        <p:sp>
          <p:nvSpPr>
            <p:cNvPr id="388" name="Google Shape;1999;p8"/>
            <p:cNvSpPr/>
            <p:nvPr/>
          </p:nvSpPr>
          <p:spPr bwMode="auto">
            <a:xfrm rot="880411">
              <a:off x="6542656" y="2053442"/>
              <a:ext cx="241380" cy="284784"/>
            </a:xfrm>
            <a:custGeom>
              <a:avLst/>
              <a:gdLst>
                <a:gd name="T0" fmla="*/ 205495 w 209366"/>
                <a:gd name="T1" fmla="*/ 191178 h 249218"/>
                <a:gd name="T2" fmla="*/ -3871 w 209366"/>
                <a:gd name="T3" fmla="*/ 249834 h 249218"/>
                <a:gd name="T4" fmla="*/ -860 w 209366"/>
                <a:gd name="T5" fmla="*/ 151618 h 249218"/>
                <a:gd name="T6" fmla="*/ 2699 w 209366"/>
                <a:gd name="T7" fmla="*/ 37249 h 249218"/>
                <a:gd name="T8" fmla="*/ 3040 w 209366"/>
                <a:gd name="T9" fmla="*/ 26161 h 249218"/>
                <a:gd name="T10" fmla="*/ 13306 w 209366"/>
                <a:gd name="T11" fmla="*/ 15553 h 249218"/>
                <a:gd name="T12" fmla="*/ 33224 w 209366"/>
                <a:gd name="T13" fmla="*/ 29241 h 249218"/>
                <a:gd name="T14" fmla="*/ 39313 w 209366"/>
                <a:gd name="T15" fmla="*/ 8161 h 249218"/>
                <a:gd name="T16" fmla="*/ 61902 w 209366"/>
                <a:gd name="T17" fmla="*/ 21850 h 249218"/>
                <a:gd name="T18" fmla="*/ 66487 w 209366"/>
                <a:gd name="T19" fmla="*/ 2412 h 249218"/>
                <a:gd name="T20" fmla="*/ 85720 w 209366"/>
                <a:gd name="T21" fmla="*/ 6929 h 249218"/>
                <a:gd name="T22" fmla="*/ 91949 w 209366"/>
                <a:gd name="T23" fmla="*/ 16442 h 249218"/>
                <a:gd name="T24" fmla="*/ 93590 w 209366"/>
                <a:gd name="T25" fmla="*/ 19043 h 249218"/>
                <a:gd name="T26" fmla="*/ 123293 w 209366"/>
                <a:gd name="T27" fmla="*/ 64626 h 249218"/>
                <a:gd name="T28" fmla="*/ 128015 w 209366"/>
                <a:gd name="T29" fmla="*/ 71950 h 249218"/>
                <a:gd name="T30" fmla="*/ 142870 w 209366"/>
                <a:gd name="T31" fmla="*/ 94673 h 249218"/>
                <a:gd name="T32" fmla="*/ 147933 w 209366"/>
                <a:gd name="T33" fmla="*/ 102407 h 249218"/>
                <a:gd name="T34" fmla="*/ 150467 w 209366"/>
                <a:gd name="T35" fmla="*/ 106308 h 249218"/>
                <a:gd name="T36" fmla="*/ 204606 w 209366"/>
                <a:gd name="T37" fmla="*/ 189467 h 249218"/>
                <a:gd name="T38" fmla="*/ 205495 w 209366"/>
                <a:gd name="T39" fmla="*/ 191178 h 2492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89" name="Google Shape;2000;p8"/>
            <p:cNvSpPr/>
            <p:nvPr/>
          </p:nvSpPr>
          <p:spPr bwMode="auto">
            <a:xfrm rot="880411">
              <a:off x="6543982" y="2032031"/>
              <a:ext cx="86208" cy="284784"/>
            </a:xfrm>
            <a:custGeom>
              <a:avLst/>
              <a:gdLst>
                <a:gd name="T0" fmla="*/ 7802 w 74945"/>
                <a:gd name="T1" fmla="*/ 1848 h 248516"/>
                <a:gd name="T2" fmla="*/ 29910 w 74945"/>
                <a:gd name="T3" fmla="*/ 0 h 248516"/>
                <a:gd name="T4" fmla="*/ 74945 w 74945"/>
                <a:gd name="T5" fmla="*/ 241673 h 248516"/>
                <a:gd name="T6" fmla="*/ 0 w 74945"/>
                <a:gd name="T7" fmla="*/ 248517 h 248516"/>
                <a:gd name="T8" fmla="*/ 7802 w 74945"/>
                <a:gd name="T9" fmla="*/ 1848 h 2485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45" h="248516" extrusionOk="0">
                  <a:moveTo>
                    <a:pt x="7802" y="1848"/>
                  </a:moveTo>
                  <a:lnTo>
                    <a:pt x="29910" y="0"/>
                  </a:lnTo>
                  <a:lnTo>
                    <a:pt x="74945" y="241673"/>
                  </a:lnTo>
                  <a:lnTo>
                    <a:pt x="0" y="248517"/>
                  </a:lnTo>
                  <a:lnTo>
                    <a:pt x="7802" y="1848"/>
                  </a:lnTo>
                  <a:close/>
                </a:path>
              </a:pathLst>
            </a:custGeom>
            <a:solidFill>
              <a:srgbClr val="D9BB8D"/>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90" name="Google Shape;2001;p8"/>
            <p:cNvSpPr/>
            <p:nvPr/>
          </p:nvSpPr>
          <p:spPr bwMode="auto">
            <a:xfrm rot="880411">
              <a:off x="6615970" y="2050452"/>
              <a:ext cx="174329" cy="274717"/>
            </a:xfrm>
            <a:custGeom>
              <a:avLst/>
              <a:gdLst>
                <a:gd name="T0" fmla="*/ 18959 w 150985"/>
                <a:gd name="T1" fmla="*/ 0 h 239824"/>
                <a:gd name="T2" fmla="*/ 0 w 150985"/>
                <a:gd name="T3" fmla="*/ 9650 h 239824"/>
                <a:gd name="T4" fmla="*/ 86170 w 150985"/>
                <a:gd name="T5" fmla="*/ 239825 h 239824"/>
                <a:gd name="T6" fmla="*/ 150985 w 150985"/>
                <a:gd name="T7" fmla="*/ 207451 h 239824"/>
                <a:gd name="T8" fmla="*/ 18959 w 150985"/>
                <a:gd name="T9" fmla="*/ 0 h 2398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985" h="239824" extrusionOk="0">
                  <a:moveTo>
                    <a:pt x="18959" y="0"/>
                  </a:moveTo>
                  <a:lnTo>
                    <a:pt x="0" y="9650"/>
                  </a:lnTo>
                  <a:lnTo>
                    <a:pt x="86170" y="239825"/>
                  </a:lnTo>
                  <a:lnTo>
                    <a:pt x="150985" y="207451"/>
                  </a:lnTo>
                  <a:lnTo>
                    <a:pt x="18959" y="0"/>
                  </a:lnTo>
                  <a:close/>
                </a:path>
              </a:pathLst>
            </a:custGeom>
            <a:solidFill>
              <a:srgbClr val="B5751F"/>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91" name="Google Shape;2002;p8"/>
            <p:cNvSpPr/>
            <p:nvPr/>
          </p:nvSpPr>
          <p:spPr bwMode="auto">
            <a:xfrm rot="880411">
              <a:off x="6607439" y="1928597"/>
              <a:ext cx="93869" cy="163967"/>
            </a:xfrm>
            <a:custGeom>
              <a:avLst/>
              <a:gdLst>
                <a:gd name="T0" fmla="*/ 78809 w 82679"/>
                <a:gd name="T1" fmla="*/ 120801 h 142567"/>
                <a:gd name="T2" fmla="*/ 59576 w 82679"/>
                <a:gd name="T3" fmla="*/ 116215 h 142567"/>
                <a:gd name="T4" fmla="*/ 54991 w 82679"/>
                <a:gd name="T5" fmla="*/ 135722 h 142567"/>
                <a:gd name="T6" fmla="*/ 32406 w 82679"/>
                <a:gd name="T7" fmla="*/ 122033 h 142567"/>
                <a:gd name="T8" fmla="*/ 26313 w 82679"/>
                <a:gd name="T9" fmla="*/ 143182 h 142567"/>
                <a:gd name="T10" fmla="*/ 6395 w 82679"/>
                <a:gd name="T11" fmla="*/ 129493 h 142567"/>
                <a:gd name="T12" fmla="*/ -3871 w 82679"/>
                <a:gd name="T13" fmla="*/ 140102 h 142567"/>
                <a:gd name="T14" fmla="*/ 440 w 82679"/>
                <a:gd name="T15" fmla="*/ 615 h 142567"/>
                <a:gd name="T16" fmla="*/ 78809 w 82679"/>
                <a:gd name="T17" fmla="*/ 120801 h 142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lnTo>
                    <a:pt x="78809" y="120801"/>
                  </a:ln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92" name="Google Shape;2003;p8"/>
            <p:cNvSpPr/>
            <p:nvPr/>
          </p:nvSpPr>
          <p:spPr bwMode="auto">
            <a:xfrm rot="880411">
              <a:off x="6107214" y="2276519"/>
              <a:ext cx="1113029" cy="3200227"/>
            </a:xfrm>
            <a:custGeom>
              <a:avLst/>
              <a:gdLst>
                <a:gd name="T0" fmla="*/ 208696 w 971122"/>
                <a:gd name="T1" fmla="*/ 31703 h 2796394"/>
                <a:gd name="T2" fmla="*/ 209244 w 971122"/>
                <a:gd name="T3" fmla="*/ 31703 h 2796394"/>
                <a:gd name="T4" fmla="*/ 967251 w 971122"/>
                <a:gd name="T5" fmla="*/ 2738149 h 2796394"/>
                <a:gd name="T6" fmla="*/ 757063 w 971122"/>
                <a:gd name="T7" fmla="*/ 2797010 h 2796394"/>
                <a:gd name="T8" fmla="*/ -945 w 971122"/>
                <a:gd name="T9" fmla="*/ 90427 h 2796394"/>
                <a:gd name="T10" fmla="*/ -397 w 971122"/>
                <a:gd name="T11" fmla="*/ 90427 h 2796394"/>
                <a:gd name="T12" fmla="*/ -2519 w 971122"/>
                <a:gd name="T13" fmla="*/ 84952 h 2796394"/>
                <a:gd name="T14" fmla="*/ 22670 w 971122"/>
                <a:gd name="T15" fmla="*/ 40121 h 2796394"/>
                <a:gd name="T16" fmla="*/ 65650 w 971122"/>
                <a:gd name="T17" fmla="*/ 60654 h 2796394"/>
                <a:gd name="T18" fmla="*/ 66610 w 971122"/>
                <a:gd name="T19" fmla="*/ 60654 h 2796394"/>
                <a:gd name="T20" fmla="*/ 92754 w 971122"/>
                <a:gd name="T21" fmla="*/ 21026 h 2796394"/>
                <a:gd name="T22" fmla="*/ 135734 w 971122"/>
                <a:gd name="T23" fmla="*/ 41559 h 2796394"/>
                <a:gd name="T24" fmla="*/ 136627 w 971122"/>
                <a:gd name="T25" fmla="*/ 41559 h 2796394"/>
                <a:gd name="T26" fmla="*/ 162771 w 971122"/>
                <a:gd name="T27" fmla="*/ 1999 h 2796394"/>
                <a:gd name="T28" fmla="*/ 207670 w 971122"/>
                <a:gd name="T29" fmla="*/ 27069 h 2796394"/>
                <a:gd name="T30" fmla="*/ 207670 w 971122"/>
                <a:gd name="T31" fmla="*/ 27186 h 2796394"/>
                <a:gd name="T32" fmla="*/ 208696 w 971122"/>
                <a:gd name="T33" fmla="*/ 31703 h 27963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93" name="Google Shape;2004;p8"/>
            <p:cNvSpPr/>
            <p:nvPr/>
          </p:nvSpPr>
          <p:spPr bwMode="auto">
            <a:xfrm rot="880411">
              <a:off x="6107171" y="2323824"/>
              <a:ext cx="946362" cy="3157077"/>
            </a:xfrm>
            <a:custGeom>
              <a:avLst/>
              <a:gdLst>
                <a:gd name="T0" fmla="*/ 59491 w 827255"/>
                <a:gd name="T1" fmla="*/ 12336 h 2758275"/>
                <a:gd name="T2" fmla="*/ 823384 w 827255"/>
                <a:gd name="T3" fmla="*/ 2740342 h 2758275"/>
                <a:gd name="T4" fmla="*/ 756993 w 827255"/>
                <a:gd name="T5" fmla="*/ 2758890 h 2758275"/>
                <a:gd name="T6" fmla="*/ -945 w 827255"/>
                <a:gd name="T7" fmla="*/ 52376 h 2758275"/>
                <a:gd name="T8" fmla="*/ -397 w 827255"/>
                <a:gd name="T9" fmla="*/ 52376 h 2758275"/>
                <a:gd name="T10" fmla="*/ -2519 w 827255"/>
                <a:gd name="T11" fmla="*/ 46969 h 2758275"/>
                <a:gd name="T12" fmla="*/ 22666 w 827255"/>
                <a:gd name="T13" fmla="*/ 2070 h 2758275"/>
                <a:gd name="T14" fmla="*/ 59491 w 827255"/>
                <a:gd name="T15" fmla="*/ 12336 h 27582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4"/>
              </a:srgbClr>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94" name="Google Shape;2005;p8"/>
            <p:cNvSpPr/>
            <p:nvPr/>
          </p:nvSpPr>
          <p:spPr bwMode="auto">
            <a:xfrm rot="880411">
              <a:off x="6266057" y="2312471"/>
              <a:ext cx="952110" cy="3158516"/>
            </a:xfrm>
            <a:custGeom>
              <a:avLst/>
              <a:gdLst>
                <a:gd name="T0" fmla="*/ 63474 w 831307"/>
                <a:gd name="T1" fmla="*/ 12296 h 2759192"/>
                <a:gd name="T2" fmla="*/ 827437 w 831307"/>
                <a:gd name="T3" fmla="*/ 2740028 h 2759192"/>
                <a:gd name="T4" fmla="*/ 756734 w 831307"/>
                <a:gd name="T5" fmla="*/ 2759808 h 2759192"/>
                <a:gd name="T6" fmla="*/ -1203 w 831307"/>
                <a:gd name="T7" fmla="*/ 53225 h 2759192"/>
                <a:gd name="T8" fmla="*/ -658 w 831307"/>
                <a:gd name="T9" fmla="*/ 53225 h 2759192"/>
                <a:gd name="T10" fmla="*/ -2777 w 831307"/>
                <a:gd name="T11" fmla="*/ 47749 h 2759192"/>
                <a:gd name="T12" fmla="*/ 24600 w 831307"/>
                <a:gd name="T13" fmla="*/ 2303 h 2759192"/>
                <a:gd name="T14" fmla="*/ 63474 w 831307"/>
                <a:gd name="T15" fmla="*/ 12296 h 2759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3"/>
              </a:srgbClr>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95" name="Google Shape;2006;p8"/>
            <p:cNvSpPr/>
            <p:nvPr/>
          </p:nvSpPr>
          <p:spPr bwMode="auto">
            <a:xfrm rot="880411">
              <a:off x="6945323" y="2078069"/>
              <a:ext cx="222223" cy="110749"/>
            </a:xfrm>
            <a:custGeom>
              <a:avLst/>
              <a:gdLst>
                <a:gd name="T0" fmla="*/ 0 w 195131"/>
                <a:gd name="T1" fmla="*/ 0 h 96025"/>
                <a:gd name="T2" fmla="*/ 195131 w 195131"/>
                <a:gd name="T3" fmla="*/ 96026 h 96025"/>
                <a:gd name="T4" fmla="*/ 0 60000 65536"/>
                <a:gd name="T5" fmla="*/ 0 60000 65536"/>
              </a:gdLst>
              <a:ahLst/>
              <a:cxnLst>
                <a:cxn ang="T4">
                  <a:pos x="T0" y="T1"/>
                </a:cxn>
                <a:cxn ang="T5">
                  <a:pos x="T2" y="T3"/>
                </a:cxn>
              </a:cxnLst>
              <a:rect l="0" t="0" r="r" b="b"/>
              <a:pathLst>
                <a:path w="195131" h="96025" extrusionOk="0">
                  <a:moveTo>
                    <a:pt x="0" y="0"/>
                  </a:moveTo>
                  <a:lnTo>
                    <a:pt x="195131" y="96026"/>
                  </a:lnTo>
                </a:path>
              </a:pathLst>
            </a:custGeom>
            <a:no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grpSp>
      <p:grpSp>
        <p:nvGrpSpPr>
          <p:cNvPr id="396" name="Google Shape;2007;p8"/>
          <p:cNvGrpSpPr/>
          <p:nvPr/>
        </p:nvGrpSpPr>
        <p:grpSpPr bwMode="auto">
          <a:xfrm>
            <a:off x="3879850" y="73820"/>
            <a:ext cx="3416300" cy="6096000"/>
            <a:chOff x="7978162" y="1971727"/>
            <a:chExt cx="2062314" cy="3681280"/>
          </a:xfrm>
        </p:grpSpPr>
        <p:sp>
          <p:nvSpPr>
            <p:cNvPr id="397" name="Google Shape;2008;p8"/>
            <p:cNvSpPr/>
            <p:nvPr/>
          </p:nvSpPr>
          <p:spPr bwMode="auto">
            <a:xfrm rot="994539">
              <a:off x="8892404" y="2116965"/>
              <a:ext cx="237664" cy="286162"/>
            </a:xfrm>
            <a:custGeom>
              <a:avLst/>
              <a:gdLst>
                <a:gd name="T0" fmla="*/ 234252 w 237155"/>
                <a:gd name="T1" fmla="*/ 212807 h 287355"/>
                <a:gd name="T2" fmla="*/ -2904 w 237155"/>
                <a:gd name="T3" fmla="*/ 287555 h 287355"/>
                <a:gd name="T4" fmla="*/ -2904 w 237155"/>
                <a:gd name="T5" fmla="*/ 175238 h 287355"/>
                <a:gd name="T6" fmla="*/ -2904 w 237155"/>
                <a:gd name="T7" fmla="*/ 44371 h 287355"/>
                <a:gd name="T8" fmla="*/ -2904 w 237155"/>
                <a:gd name="T9" fmla="*/ 31691 h 287355"/>
                <a:gd name="T10" fmla="*/ 8445 w 237155"/>
                <a:gd name="T11" fmla="*/ 19168 h 287355"/>
                <a:gd name="T12" fmla="*/ 31926 w 237155"/>
                <a:gd name="T13" fmla="*/ 34274 h 287355"/>
                <a:gd name="T14" fmla="*/ 38109 w 237155"/>
                <a:gd name="T15" fmla="*/ 9854 h 287355"/>
                <a:gd name="T16" fmla="*/ 64407 w 237155"/>
                <a:gd name="T17" fmla="*/ 24882 h 287355"/>
                <a:gd name="T18" fmla="*/ 68947 w 237155"/>
                <a:gd name="T19" fmla="*/ 2497 h 287355"/>
                <a:gd name="T20" fmla="*/ 91096 w 237155"/>
                <a:gd name="T21" fmla="*/ 6958 h 287355"/>
                <a:gd name="T22" fmla="*/ 98533 w 237155"/>
                <a:gd name="T23" fmla="*/ 17603 h 287355"/>
                <a:gd name="T24" fmla="*/ 100490 w 237155"/>
                <a:gd name="T25" fmla="*/ 20499 h 287355"/>
                <a:gd name="T26" fmla="*/ 136101 w 237155"/>
                <a:gd name="T27" fmla="*/ 71531 h 287355"/>
                <a:gd name="T28" fmla="*/ 141817 w 237155"/>
                <a:gd name="T29" fmla="*/ 79358 h 287355"/>
                <a:gd name="T30" fmla="*/ 159582 w 237155"/>
                <a:gd name="T31" fmla="*/ 104795 h 287355"/>
                <a:gd name="T32" fmla="*/ 165688 w 237155"/>
                <a:gd name="T33" fmla="*/ 113483 h 287355"/>
                <a:gd name="T34" fmla="*/ 168741 w 237155"/>
                <a:gd name="T35" fmla="*/ 117866 h 287355"/>
                <a:gd name="T36" fmla="*/ 233627 w 237155"/>
                <a:gd name="T37" fmla="*/ 210929 h 287355"/>
                <a:gd name="T38" fmla="*/ 234252 w 237155"/>
                <a:gd name="T39" fmla="*/ 212807 h 2873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lnTo>
                    <a:pt x="234252" y="212807"/>
                  </a:lnTo>
                  <a:close/>
                </a:path>
              </a:pathLst>
            </a:custGeom>
            <a:solidFill>
              <a:srgbClr val="C69051"/>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98" name="Google Shape;2009;p8"/>
            <p:cNvSpPr/>
            <p:nvPr/>
          </p:nvSpPr>
          <p:spPr bwMode="auto">
            <a:xfrm rot="994539">
              <a:off x="8894320" y="2101147"/>
              <a:ext cx="86250" cy="284724"/>
            </a:xfrm>
            <a:custGeom>
              <a:avLst/>
              <a:gdLst>
                <a:gd name="T0" fmla="*/ 0 w 85627"/>
                <a:gd name="T1" fmla="*/ 2818 h 285058"/>
                <a:gd name="T2" fmla="*/ 25203 w 85627"/>
                <a:gd name="T3" fmla="*/ 0 h 285058"/>
                <a:gd name="T4" fmla="*/ 85627 w 85627"/>
                <a:gd name="T5" fmla="*/ 274492 h 285058"/>
                <a:gd name="T6" fmla="*/ 157 w 85627"/>
                <a:gd name="T7" fmla="*/ 285058 h 285058"/>
                <a:gd name="T8" fmla="*/ 0 w 85627"/>
                <a:gd name="T9" fmla="*/ 2818 h 2850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27" h="285058" extrusionOk="0">
                  <a:moveTo>
                    <a:pt x="0" y="2818"/>
                  </a:moveTo>
                  <a:lnTo>
                    <a:pt x="25203" y="0"/>
                  </a:lnTo>
                  <a:lnTo>
                    <a:pt x="85627" y="274492"/>
                  </a:lnTo>
                  <a:lnTo>
                    <a:pt x="157" y="285058"/>
                  </a:lnTo>
                  <a:lnTo>
                    <a:pt x="0" y="2818"/>
                  </a:lnTo>
                  <a:close/>
                </a:path>
              </a:pathLst>
            </a:custGeom>
            <a:solidFill>
              <a:srgbClr val="D9BB8D"/>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399" name="Google Shape;2010;p8"/>
            <p:cNvSpPr/>
            <p:nvPr/>
          </p:nvSpPr>
          <p:spPr bwMode="auto">
            <a:xfrm rot="994539">
              <a:off x="8957570" y="2114089"/>
              <a:ext cx="178248" cy="271782"/>
            </a:xfrm>
            <a:custGeom>
              <a:avLst/>
              <a:gdLst>
                <a:gd name="T0" fmla="*/ 21368 w 179785"/>
                <a:gd name="T1" fmla="*/ 0 h 271674"/>
                <a:gd name="T2" fmla="*/ 0 w 179785"/>
                <a:gd name="T3" fmla="*/ 11819 h 271674"/>
                <a:gd name="T4" fmla="*/ 106916 w 179785"/>
                <a:gd name="T5" fmla="*/ 271674 h 271674"/>
                <a:gd name="T6" fmla="*/ 179785 w 179785"/>
                <a:gd name="T7" fmla="*/ 232304 h 271674"/>
                <a:gd name="T8" fmla="*/ 21368 w 179785"/>
                <a:gd name="T9" fmla="*/ 0 h 271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785" h="271674" extrusionOk="0">
                  <a:moveTo>
                    <a:pt x="21368" y="0"/>
                  </a:moveTo>
                  <a:lnTo>
                    <a:pt x="0" y="11819"/>
                  </a:lnTo>
                  <a:lnTo>
                    <a:pt x="106916" y="271674"/>
                  </a:lnTo>
                  <a:lnTo>
                    <a:pt x="179785" y="232304"/>
                  </a:lnTo>
                  <a:lnTo>
                    <a:pt x="21368" y="0"/>
                  </a:lnTo>
                  <a:close/>
                </a:path>
              </a:pathLst>
            </a:custGeom>
            <a:solidFill>
              <a:srgbClr val="B5751F"/>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400" name="Google Shape;2011;p8"/>
            <p:cNvSpPr/>
            <p:nvPr/>
          </p:nvSpPr>
          <p:spPr bwMode="auto">
            <a:xfrm rot="994539">
              <a:off x="8947986" y="1981793"/>
              <a:ext cx="93916" cy="162494"/>
            </a:xfrm>
            <a:custGeom>
              <a:avLst/>
              <a:gdLst>
                <a:gd name="T0" fmla="*/ 91020 w 93923"/>
                <a:gd name="T1" fmla="*/ 135058 h 162096"/>
                <a:gd name="T2" fmla="*/ 68869 w 93923"/>
                <a:gd name="T3" fmla="*/ 130518 h 162096"/>
                <a:gd name="T4" fmla="*/ 64331 w 93923"/>
                <a:gd name="T5" fmla="*/ 152982 h 162096"/>
                <a:gd name="T6" fmla="*/ 38031 w 93923"/>
                <a:gd name="T7" fmla="*/ 137954 h 162096"/>
                <a:gd name="T8" fmla="*/ 31848 w 93923"/>
                <a:gd name="T9" fmla="*/ 162296 h 162096"/>
                <a:gd name="T10" fmla="*/ 8367 w 93923"/>
                <a:gd name="T11" fmla="*/ 147190 h 162096"/>
                <a:gd name="T12" fmla="*/ -2904 w 93923"/>
                <a:gd name="T13" fmla="*/ 159713 h 162096"/>
                <a:gd name="T14" fmla="*/ -2904 w 93923"/>
                <a:gd name="T15" fmla="*/ 199 h 162096"/>
                <a:gd name="T16" fmla="*/ 91020 w 93923"/>
                <a:gd name="T17" fmla="*/ 135058 h 1620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lnTo>
                    <a:pt x="91020" y="135058"/>
                  </a:lnTo>
                  <a:close/>
                </a:path>
              </a:pathLst>
            </a:custGeom>
            <a:solidFill>
              <a:srgbClr val="FFC2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401" name="Google Shape;2012;p8"/>
            <p:cNvSpPr/>
            <p:nvPr/>
          </p:nvSpPr>
          <p:spPr bwMode="auto">
            <a:xfrm rot="994539">
              <a:off x="8405575" y="2374367"/>
              <a:ext cx="1207489" cy="3172228"/>
            </a:xfrm>
            <a:custGeom>
              <a:avLst/>
              <a:gdLst>
                <a:gd name="T0" fmla="*/ 238882 w 1207945"/>
                <a:gd name="T1" fmla="*/ 35026 h 3175319"/>
                <a:gd name="T2" fmla="*/ 239428 w 1207945"/>
                <a:gd name="T3" fmla="*/ 35026 h 3175319"/>
                <a:gd name="T4" fmla="*/ 1205042 w 1207945"/>
                <a:gd name="T5" fmla="*/ 3100458 h 3175319"/>
                <a:gd name="T6" fmla="*/ 966946 w 1207945"/>
                <a:gd name="T7" fmla="*/ 3175519 h 3175319"/>
                <a:gd name="T8" fmla="*/ 1097 w 1207945"/>
                <a:gd name="T9" fmla="*/ 109852 h 3175319"/>
                <a:gd name="T10" fmla="*/ 1646 w 1207945"/>
                <a:gd name="T11" fmla="*/ 109852 h 3175319"/>
                <a:gd name="T12" fmla="*/ -938 w 1207945"/>
                <a:gd name="T13" fmla="*/ 103747 h 3175319"/>
                <a:gd name="T14" fmla="*/ 26143 w 1207945"/>
                <a:gd name="T15" fmla="*/ 51572 h 3175319"/>
                <a:gd name="T16" fmla="*/ 26221 w 1207945"/>
                <a:gd name="T17" fmla="*/ 51541 h 3175319"/>
                <a:gd name="T18" fmla="*/ 76080 w 1207945"/>
                <a:gd name="T19" fmla="*/ 73065 h 3175319"/>
                <a:gd name="T20" fmla="*/ 77097 w 1207945"/>
                <a:gd name="T21" fmla="*/ 73065 h 3175319"/>
                <a:gd name="T22" fmla="*/ 105588 w 1207945"/>
                <a:gd name="T23" fmla="*/ 26807 h 3175319"/>
                <a:gd name="T24" fmla="*/ 155445 w 1207945"/>
                <a:gd name="T25" fmla="*/ 48332 h 3175319"/>
                <a:gd name="T26" fmla="*/ 156463 w 1207945"/>
                <a:gd name="T27" fmla="*/ 48332 h 3175319"/>
                <a:gd name="T28" fmla="*/ 184953 w 1207945"/>
                <a:gd name="T29" fmla="*/ 2152 h 3175319"/>
                <a:gd name="T30" fmla="*/ 237160 w 1207945"/>
                <a:gd name="T31" fmla="*/ 29218 h 3175319"/>
                <a:gd name="T32" fmla="*/ 237160 w 1207945"/>
                <a:gd name="T33" fmla="*/ 29312 h 3175319"/>
                <a:gd name="T34" fmla="*/ 238882 w 1207945"/>
                <a:gd name="T35" fmla="*/ 35026 h 31753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402" name="Google Shape;2013;p8"/>
            <p:cNvSpPr/>
            <p:nvPr/>
          </p:nvSpPr>
          <p:spPr bwMode="auto">
            <a:xfrm rot="994539">
              <a:off x="8403658" y="2398813"/>
              <a:ext cx="1042657" cy="3123336"/>
            </a:xfrm>
            <a:custGeom>
              <a:avLst/>
              <a:gdLst>
                <a:gd name="T0" fmla="*/ 68722 w 1045067"/>
                <a:gd name="T1" fmla="*/ 13277 h 3125863"/>
                <a:gd name="T2" fmla="*/ 1042163 w 1045067"/>
                <a:gd name="T3" fmla="*/ 3102582 h 3125863"/>
                <a:gd name="T4" fmla="*/ 966945 w 1045067"/>
                <a:gd name="T5" fmla="*/ 3126063 h 3125863"/>
                <a:gd name="T6" fmla="*/ 1098 w 1045067"/>
                <a:gd name="T7" fmla="*/ 60395 h 3125863"/>
                <a:gd name="T8" fmla="*/ 1647 w 1045067"/>
                <a:gd name="T9" fmla="*/ 60395 h 3125863"/>
                <a:gd name="T10" fmla="*/ -937 w 1045067"/>
                <a:gd name="T11" fmla="*/ 54290 h 3125863"/>
                <a:gd name="T12" fmla="*/ 26144 w 1045067"/>
                <a:gd name="T13" fmla="*/ 2116 h 3125863"/>
                <a:gd name="T14" fmla="*/ 26222 w 1045067"/>
                <a:gd name="T15" fmla="*/ 2084 h 3125863"/>
                <a:gd name="T16" fmla="*/ 68722 w 1045067"/>
                <a:gd name="T17" fmla="*/ 13277 h 31258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4"/>
              </a:srgbClr>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sp>
          <p:nvSpPr>
            <p:cNvPr id="403" name="Google Shape;2014;p8"/>
            <p:cNvSpPr/>
            <p:nvPr/>
          </p:nvSpPr>
          <p:spPr bwMode="auto">
            <a:xfrm rot="994539">
              <a:off x="8568490" y="2395937"/>
              <a:ext cx="1048407" cy="3124774"/>
            </a:xfrm>
            <a:custGeom>
              <a:avLst/>
              <a:gdLst>
                <a:gd name="T0" fmla="*/ 73194 w 1049225"/>
                <a:gd name="T1" fmla="*/ 12757 h 3127378"/>
                <a:gd name="T2" fmla="*/ 1046322 w 1049225"/>
                <a:gd name="T3" fmla="*/ 3102375 h 3127378"/>
                <a:gd name="T4" fmla="*/ 966331 w 1049225"/>
                <a:gd name="T5" fmla="*/ 3127578 h 3127378"/>
                <a:gd name="T6" fmla="*/ 716 w 1049225"/>
                <a:gd name="T7" fmla="*/ 61598 h 3127378"/>
                <a:gd name="T8" fmla="*/ 1343 w 1049225"/>
                <a:gd name="T9" fmla="*/ 61598 h 3127378"/>
                <a:gd name="T10" fmla="*/ -1319 w 1049225"/>
                <a:gd name="T11" fmla="*/ 55415 h 3127378"/>
                <a:gd name="T12" fmla="*/ 28424 w 1049225"/>
                <a:gd name="T13" fmla="*/ 2426 h 3127378"/>
                <a:gd name="T14" fmla="*/ 73194 w 1049225"/>
                <a:gd name="T15" fmla="*/ 12757 h 31273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3"/>
              </a:srgbClr>
            </a:solidFill>
            <a:ln w="9525">
              <a:noFill/>
              <a:round/>
            </a:ln>
          </p:spPr>
          <p:txBody>
            <a:bodyPr lIns="91425" tIns="45700" rIns="91425" bIns="45700" anchor="ctr"/>
            <a:lstStyle/>
            <a:p>
              <a:pPr>
                <a:defRPr/>
              </a:pPr>
              <a:endParaRPr lang="en-US" sz="2700">
                <a:latin typeface="Arial" panose="020B0604020202020204" pitchFamily="34" charset="0"/>
                <a:cs typeface="Arial" panose="020B0604020202020204" pitchFamily="34" charset="0"/>
              </a:endParaRPr>
            </a:p>
          </p:txBody>
        </p:sp>
      </p:grpSp>
      <p:grpSp>
        <p:nvGrpSpPr>
          <p:cNvPr id="404" name="Google Shape;2015;p8"/>
          <p:cNvGrpSpPr/>
          <p:nvPr/>
        </p:nvGrpSpPr>
        <p:grpSpPr bwMode="auto">
          <a:xfrm rot="-568840">
            <a:off x="4660901" y="1847850"/>
            <a:ext cx="8416926" cy="6591300"/>
            <a:chOff x="3416220" y="2573082"/>
            <a:chExt cx="4752753" cy="3721395"/>
          </a:xfrm>
        </p:grpSpPr>
        <p:sp>
          <p:nvSpPr>
            <p:cNvPr id="405"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lIns="91425" tIns="45700" rIns="91425" bIns="45700" anchor="ctr"/>
            <a:lstStyle/>
            <a:p>
              <a:pPr algn="ctr">
                <a:spcBef>
                  <a:spcPts val="0"/>
                </a:spcBef>
                <a:spcAft>
                  <a:spcPts val="0"/>
                </a:spcAft>
                <a:defRPr/>
              </a:pPr>
              <a:endParaRPr sz="2100">
                <a:solidFill>
                  <a:srgbClr val="FFFFFF"/>
                </a:solidFill>
                <a:latin typeface="Arial" panose="020B0604020202020204"/>
                <a:ea typeface="Arial" panose="020B0604020202020204"/>
                <a:cs typeface="Arial" panose="020B0604020202020204"/>
                <a:sym typeface="Arial" panose="020B0604020202020204"/>
              </a:endParaRPr>
            </a:p>
          </p:txBody>
        </p:sp>
        <p:cxnSp>
          <p:nvCxnSpPr>
            <p:cNvPr id="406" name="Google Shape;2017;p8"/>
            <p:cNvCxnSpPr>
              <a:cxnSpLocks noChangeShapeType="1"/>
            </p:cNvCxnSpPr>
            <p:nvPr/>
          </p:nvCxnSpPr>
          <p:spPr bwMode="auto">
            <a:xfrm rot="10800000">
              <a:off x="3416596" y="5890438"/>
              <a:ext cx="4752000" cy="0"/>
            </a:xfrm>
            <a:prstGeom prst="straightConnector1">
              <a:avLst/>
            </a:prstGeom>
            <a:noFill/>
            <a:ln w="38100">
              <a:solidFill>
                <a:srgbClr val="D3EFF5"/>
              </a:solidFill>
              <a:round/>
              <a:headEnd type="none" w="sm" len="sm"/>
              <a:tailEnd type="none" w="sm" len="sm"/>
            </a:ln>
            <a:extLst>
              <a:ext uri="{909E8E84-426E-40DD-AFC4-6F175D3DCCD1}">
                <a14:hiddenFill xmlns:a14="http://schemas.microsoft.com/office/drawing/2010/main">
                  <a:noFill/>
                </a14:hiddenFill>
              </a:ext>
            </a:extLst>
          </p:spPr>
        </p:cxnSp>
        <p:cxnSp>
          <p:nvCxnSpPr>
            <p:cNvPr id="407" name="Google Shape;2018;p8"/>
            <p:cNvCxnSpPr>
              <a:cxnSpLocks noChangeShapeType="1"/>
            </p:cNvCxnSpPr>
            <p:nvPr/>
          </p:nvCxnSpPr>
          <p:spPr bwMode="auto">
            <a:xfrm rot="10800000">
              <a:off x="3416596" y="5544624"/>
              <a:ext cx="4752000" cy="0"/>
            </a:xfrm>
            <a:prstGeom prst="straightConnector1">
              <a:avLst/>
            </a:prstGeom>
            <a:noFill/>
            <a:ln w="38100">
              <a:solidFill>
                <a:srgbClr val="D3EFF5"/>
              </a:solidFill>
              <a:round/>
              <a:headEnd type="none" w="sm" len="sm"/>
              <a:tailEnd type="none" w="sm" len="sm"/>
            </a:ln>
            <a:extLst>
              <a:ext uri="{909E8E84-426E-40DD-AFC4-6F175D3DCCD1}">
                <a14:hiddenFill xmlns:a14="http://schemas.microsoft.com/office/drawing/2010/main">
                  <a:noFill/>
                </a14:hiddenFill>
              </a:ext>
            </a:extLst>
          </p:spPr>
        </p:cxnSp>
        <p:cxnSp>
          <p:nvCxnSpPr>
            <p:cNvPr id="408" name="Google Shape;2019;p8"/>
            <p:cNvCxnSpPr>
              <a:cxnSpLocks noChangeShapeType="1"/>
            </p:cNvCxnSpPr>
            <p:nvPr/>
          </p:nvCxnSpPr>
          <p:spPr bwMode="auto">
            <a:xfrm rot="10800000">
              <a:off x="3416596" y="5198813"/>
              <a:ext cx="4752000" cy="0"/>
            </a:xfrm>
            <a:prstGeom prst="straightConnector1">
              <a:avLst/>
            </a:prstGeom>
            <a:noFill/>
            <a:ln w="38100">
              <a:solidFill>
                <a:srgbClr val="D3EFF5"/>
              </a:solidFill>
              <a:round/>
              <a:headEnd type="none" w="sm" len="sm"/>
              <a:tailEnd type="none" w="sm" len="sm"/>
            </a:ln>
            <a:extLst>
              <a:ext uri="{909E8E84-426E-40DD-AFC4-6F175D3DCCD1}">
                <a14:hiddenFill xmlns:a14="http://schemas.microsoft.com/office/drawing/2010/main">
                  <a:noFill/>
                </a14:hiddenFill>
              </a:ext>
            </a:extLst>
          </p:spPr>
        </p:cxnSp>
        <p:cxnSp>
          <p:nvCxnSpPr>
            <p:cNvPr id="409" name="Google Shape;2020;p8"/>
            <p:cNvCxnSpPr>
              <a:cxnSpLocks noChangeShapeType="1"/>
            </p:cNvCxnSpPr>
            <p:nvPr/>
          </p:nvCxnSpPr>
          <p:spPr bwMode="auto">
            <a:xfrm rot="10800000">
              <a:off x="3416596" y="4853002"/>
              <a:ext cx="4752000" cy="0"/>
            </a:xfrm>
            <a:prstGeom prst="straightConnector1">
              <a:avLst/>
            </a:prstGeom>
            <a:noFill/>
            <a:ln w="38100">
              <a:solidFill>
                <a:srgbClr val="D3EFF5"/>
              </a:solidFill>
              <a:round/>
              <a:headEnd type="none" w="sm" len="sm"/>
              <a:tailEnd type="none" w="sm" len="sm"/>
            </a:ln>
            <a:extLst>
              <a:ext uri="{909E8E84-426E-40DD-AFC4-6F175D3DCCD1}">
                <a14:hiddenFill xmlns:a14="http://schemas.microsoft.com/office/drawing/2010/main">
                  <a:noFill/>
                </a14:hiddenFill>
              </a:ext>
            </a:extLst>
          </p:spPr>
        </p:cxnSp>
        <p:cxnSp>
          <p:nvCxnSpPr>
            <p:cNvPr id="410" name="Google Shape;2021;p8"/>
            <p:cNvCxnSpPr>
              <a:cxnSpLocks noChangeShapeType="1"/>
            </p:cNvCxnSpPr>
            <p:nvPr/>
          </p:nvCxnSpPr>
          <p:spPr bwMode="auto">
            <a:xfrm rot="10800000">
              <a:off x="3416596" y="4507191"/>
              <a:ext cx="4752000" cy="0"/>
            </a:xfrm>
            <a:prstGeom prst="straightConnector1">
              <a:avLst/>
            </a:prstGeom>
            <a:noFill/>
            <a:ln w="38100">
              <a:solidFill>
                <a:srgbClr val="D3EFF5"/>
              </a:solidFill>
              <a:round/>
              <a:headEnd type="none" w="sm" len="sm"/>
              <a:tailEnd type="none" w="sm" len="sm"/>
            </a:ln>
            <a:extLst>
              <a:ext uri="{909E8E84-426E-40DD-AFC4-6F175D3DCCD1}">
                <a14:hiddenFill xmlns:a14="http://schemas.microsoft.com/office/drawing/2010/main">
                  <a:noFill/>
                </a14:hiddenFill>
              </a:ext>
            </a:extLst>
          </p:spPr>
        </p:cxnSp>
        <p:cxnSp>
          <p:nvCxnSpPr>
            <p:cNvPr id="411" name="Google Shape;2022;p8"/>
            <p:cNvCxnSpPr>
              <a:cxnSpLocks noChangeShapeType="1"/>
            </p:cNvCxnSpPr>
            <p:nvPr/>
          </p:nvCxnSpPr>
          <p:spPr bwMode="auto">
            <a:xfrm rot="10800000">
              <a:off x="3416596" y="4161380"/>
              <a:ext cx="4752000" cy="0"/>
            </a:xfrm>
            <a:prstGeom prst="straightConnector1">
              <a:avLst/>
            </a:prstGeom>
            <a:noFill/>
            <a:ln w="38100">
              <a:solidFill>
                <a:srgbClr val="D3EFF5"/>
              </a:solidFill>
              <a:round/>
              <a:headEnd type="none" w="sm" len="sm"/>
              <a:tailEnd type="none" w="sm" len="sm"/>
            </a:ln>
            <a:extLst>
              <a:ext uri="{909E8E84-426E-40DD-AFC4-6F175D3DCCD1}">
                <a14:hiddenFill xmlns:a14="http://schemas.microsoft.com/office/drawing/2010/main">
                  <a:noFill/>
                </a14:hiddenFill>
              </a:ext>
            </a:extLst>
          </p:spPr>
        </p:cxnSp>
        <p:cxnSp>
          <p:nvCxnSpPr>
            <p:cNvPr id="412" name="Google Shape;2023;p8"/>
            <p:cNvCxnSpPr>
              <a:cxnSpLocks noChangeShapeType="1"/>
            </p:cNvCxnSpPr>
            <p:nvPr/>
          </p:nvCxnSpPr>
          <p:spPr bwMode="auto">
            <a:xfrm rot="10800000">
              <a:off x="3416596" y="3815569"/>
              <a:ext cx="4752000" cy="0"/>
            </a:xfrm>
            <a:prstGeom prst="straightConnector1">
              <a:avLst/>
            </a:prstGeom>
            <a:noFill/>
            <a:ln w="38100">
              <a:solidFill>
                <a:srgbClr val="D3EFF5"/>
              </a:solidFill>
              <a:round/>
              <a:headEnd type="none" w="sm" len="sm"/>
              <a:tailEnd type="none" w="sm" len="sm"/>
            </a:ln>
            <a:extLst>
              <a:ext uri="{909E8E84-426E-40DD-AFC4-6F175D3DCCD1}">
                <a14:hiddenFill xmlns:a14="http://schemas.microsoft.com/office/drawing/2010/main">
                  <a:noFill/>
                </a14:hiddenFill>
              </a:ext>
            </a:extLst>
          </p:spPr>
        </p:cxnSp>
        <p:cxnSp>
          <p:nvCxnSpPr>
            <p:cNvPr id="413" name="Google Shape;2024;p8"/>
            <p:cNvCxnSpPr>
              <a:cxnSpLocks noChangeShapeType="1"/>
            </p:cNvCxnSpPr>
            <p:nvPr/>
          </p:nvCxnSpPr>
          <p:spPr bwMode="auto">
            <a:xfrm rot="10800000">
              <a:off x="3416596" y="3469758"/>
              <a:ext cx="4752000" cy="0"/>
            </a:xfrm>
            <a:prstGeom prst="straightConnector1">
              <a:avLst/>
            </a:prstGeom>
            <a:noFill/>
            <a:ln w="38100">
              <a:solidFill>
                <a:srgbClr val="D3EFF5"/>
              </a:solidFill>
              <a:round/>
              <a:headEnd type="none" w="sm" len="sm"/>
              <a:tailEnd type="none" w="sm" len="sm"/>
            </a:ln>
            <a:extLst>
              <a:ext uri="{909E8E84-426E-40DD-AFC4-6F175D3DCCD1}">
                <a14:hiddenFill xmlns:a14="http://schemas.microsoft.com/office/drawing/2010/main">
                  <a:noFill/>
                </a14:hiddenFill>
              </a:ext>
            </a:extLst>
          </p:spPr>
        </p:cxnSp>
      </p:grpSp>
      <p:grpSp>
        <p:nvGrpSpPr>
          <p:cNvPr id="414" name="Google Shape;2025;p8"/>
          <p:cNvGrpSpPr/>
          <p:nvPr/>
        </p:nvGrpSpPr>
        <p:grpSpPr bwMode="auto">
          <a:xfrm rot="-623018">
            <a:off x="2333626" y="6760370"/>
            <a:ext cx="2146300" cy="3255168"/>
            <a:chOff x="5762846" y="2919732"/>
            <a:chExt cx="668765" cy="1014186"/>
          </a:xfrm>
        </p:grpSpPr>
        <p:sp>
          <p:nvSpPr>
            <p:cNvPr id="415" name="Google Shape;2026;p8"/>
            <p:cNvSpPr/>
            <p:nvPr/>
          </p:nvSpPr>
          <p:spPr>
            <a:xfrm>
              <a:off x="6283630" y="3753576"/>
              <a:ext cx="109812" cy="158026"/>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416" name="Google Shape;2027;p8"/>
            <p:cNvSpPr/>
            <p:nvPr/>
          </p:nvSpPr>
          <p:spPr>
            <a:xfrm>
              <a:off x="6209285" y="3668654"/>
              <a:ext cx="185988" cy="159510"/>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417" name="Google Shape;2028;p8"/>
            <p:cNvSpPr/>
            <p:nvPr/>
          </p:nvSpPr>
          <p:spPr>
            <a:xfrm>
              <a:off x="6309544" y="3813615"/>
              <a:ext cx="80133" cy="12018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418" name="Google Shape;2029;p8"/>
            <p:cNvSpPr/>
            <p:nvPr/>
          </p:nvSpPr>
          <p:spPr>
            <a:xfrm>
              <a:off x="6211153" y="3723753"/>
              <a:ext cx="101898" cy="102383"/>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419" name="Google Shape;2030;p8"/>
            <p:cNvSpPr/>
            <p:nvPr/>
          </p:nvSpPr>
          <p:spPr>
            <a:xfrm>
              <a:off x="6077885" y="3537286"/>
              <a:ext cx="324490" cy="264119"/>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420" name="Google Shape;2031;p8"/>
            <p:cNvSpPr/>
            <p:nvPr/>
          </p:nvSpPr>
          <p:spPr>
            <a:xfrm>
              <a:off x="5747303" y="2900194"/>
              <a:ext cx="658872" cy="817581"/>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421" name="Google Shape;2032;p8"/>
            <p:cNvSpPr/>
            <p:nvPr/>
          </p:nvSpPr>
          <p:spPr>
            <a:xfrm>
              <a:off x="5873522" y="3031150"/>
              <a:ext cx="312618" cy="470369"/>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422" name="Google Shape;2033;p8"/>
            <p:cNvSpPr/>
            <p:nvPr/>
          </p:nvSpPr>
          <p:spPr>
            <a:xfrm>
              <a:off x="6081721" y="3673389"/>
              <a:ext cx="162245" cy="130576"/>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423" name="Google Shape;2034;p8"/>
            <p:cNvSpPr/>
            <p:nvPr/>
          </p:nvSpPr>
          <p:spPr>
            <a:xfrm>
              <a:off x="5743832" y="2903609"/>
              <a:ext cx="386816" cy="812387"/>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sp>
          <p:nvSpPr>
            <p:cNvPr id="424" name="Google Shape;2035;p8"/>
            <p:cNvSpPr/>
            <p:nvPr/>
          </p:nvSpPr>
          <p:spPr>
            <a:xfrm>
              <a:off x="5873150" y="3038680"/>
              <a:ext cx="291843" cy="465175"/>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25" name="Google Shape;2038;p8"/>
          <p:cNvSpPr/>
          <p:nvPr/>
        </p:nvSpPr>
        <p:spPr>
          <a:xfrm rot="10800000" flipH="1">
            <a:off x="1" y="5953125"/>
            <a:ext cx="3921126" cy="4333875"/>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lIns="137138" tIns="68550" rIns="137138" bIns="68550" anchor="ctr"/>
          <a:lstStyle/>
          <a:p>
            <a:pPr algn="ctr">
              <a:spcBef>
                <a:spcPts val="0"/>
              </a:spcBef>
              <a:spcAft>
                <a:spcPts val="0"/>
              </a:spcAft>
              <a:buClr>
                <a:srgbClr val="000000"/>
              </a:buClr>
              <a:buFont typeface="Arial" panose="020B0604020202020204"/>
              <a:buNone/>
              <a:defRPr/>
            </a:pPr>
            <a:endParaRPr sz="2700">
              <a:solidFill>
                <a:srgbClr val="FFFFFF"/>
              </a:solidFill>
              <a:latin typeface="Arial" panose="020B0604020202020204" pitchFamily="34" charset="0"/>
              <a:cs typeface="Arial" panose="020B0604020202020204" pitchFamily="34" charset="0"/>
            </a:endParaRPr>
          </a:p>
        </p:txBody>
      </p:sp>
      <p:sp>
        <p:nvSpPr>
          <p:cNvPr id="426" name="Google Shape;2039;p8"/>
          <p:cNvSpPr/>
          <p:nvPr/>
        </p:nvSpPr>
        <p:spPr>
          <a:xfrm flipH="1">
            <a:off x="14366876" y="-38100"/>
            <a:ext cx="3921124" cy="4333875"/>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lIns="137138" tIns="68550" rIns="137138" bIns="68550" anchor="ctr"/>
          <a:lstStyle/>
          <a:p>
            <a:pPr algn="ctr">
              <a:spcBef>
                <a:spcPts val="0"/>
              </a:spcBef>
              <a:spcAft>
                <a:spcPts val="0"/>
              </a:spcAft>
              <a:buClr>
                <a:srgbClr val="000000"/>
              </a:buClr>
              <a:buFont typeface="Arial" panose="020B0604020202020204"/>
              <a:buNone/>
              <a:defRPr/>
            </a:pPr>
            <a:endParaRPr sz="2700">
              <a:solidFill>
                <a:srgbClr val="FFFFFF"/>
              </a:solidFill>
              <a:latin typeface="Arial" panose="020B0604020202020204" pitchFamily="34" charset="0"/>
              <a:cs typeface="Arial" panose="020B0604020202020204" pitchFamily="34" charset="0"/>
            </a:endParaRPr>
          </a:p>
        </p:txBody>
      </p:sp>
      <p:sp>
        <p:nvSpPr>
          <p:cNvPr id="2036" name="Google Shape;2036;p8"/>
          <p:cNvSpPr txBox="1">
            <a:spLocks noGrp="1"/>
          </p:cNvSpPr>
          <p:nvPr>
            <p:ph type="body" idx="1"/>
          </p:nvPr>
        </p:nvSpPr>
        <p:spPr>
          <a:xfrm rot="-588476">
            <a:off x="5289091" y="4555874"/>
            <a:ext cx="7652954" cy="3107487"/>
          </a:xfrm>
          <a:prstGeom prst="rect">
            <a:avLst/>
          </a:prstGeom>
        </p:spPr>
        <p:txBody>
          <a:bodyPr spcFirstLastPara="1" lIns="121900" tIns="121900" rIns="121900" bIns="121900">
            <a:noAutofit/>
          </a:bodyPr>
          <a:lstStyle>
            <a:lvl1pPr marL="685800" lvl="0" indent="-523875" algn="ctr">
              <a:spcBef>
                <a:spcPts val="0"/>
              </a:spcBef>
              <a:spcAft>
                <a:spcPts val="0"/>
              </a:spcAft>
              <a:buSzPts val="1900"/>
              <a:buChar char="●"/>
              <a:defRPr/>
            </a:lvl1pPr>
            <a:lvl2pPr marL="1371600" lvl="1" indent="-523875" algn="ctr">
              <a:spcBef>
                <a:spcPts val="3150"/>
              </a:spcBef>
              <a:spcAft>
                <a:spcPts val="0"/>
              </a:spcAft>
              <a:buSzPts val="1900"/>
              <a:buChar char="○"/>
              <a:defRPr/>
            </a:lvl2pPr>
            <a:lvl3pPr marL="2057400" lvl="2" indent="-523875" algn="ctr">
              <a:spcBef>
                <a:spcPts val="3150"/>
              </a:spcBef>
              <a:spcAft>
                <a:spcPts val="0"/>
              </a:spcAft>
              <a:buSzPts val="1900"/>
              <a:buChar char="■"/>
              <a:defRPr/>
            </a:lvl3pPr>
            <a:lvl4pPr marL="2743200" lvl="3" indent="-523875" algn="ctr">
              <a:spcBef>
                <a:spcPts val="3150"/>
              </a:spcBef>
              <a:spcAft>
                <a:spcPts val="0"/>
              </a:spcAft>
              <a:buSzPts val="1900"/>
              <a:buChar char="●"/>
              <a:defRPr/>
            </a:lvl4pPr>
            <a:lvl5pPr marL="3429000" lvl="4" indent="-523875" algn="ctr">
              <a:spcBef>
                <a:spcPts val="3150"/>
              </a:spcBef>
              <a:spcAft>
                <a:spcPts val="0"/>
              </a:spcAft>
              <a:buSzPts val="1900"/>
              <a:buChar char="○"/>
              <a:defRPr/>
            </a:lvl5pPr>
            <a:lvl6pPr marL="4114800" lvl="5" indent="-523875" algn="ctr">
              <a:spcBef>
                <a:spcPts val="3150"/>
              </a:spcBef>
              <a:spcAft>
                <a:spcPts val="0"/>
              </a:spcAft>
              <a:buSzPts val="1900"/>
              <a:buChar char="■"/>
              <a:defRPr/>
            </a:lvl6pPr>
            <a:lvl7pPr marL="4800600" lvl="6" indent="-523875" algn="ctr">
              <a:spcBef>
                <a:spcPts val="3150"/>
              </a:spcBef>
              <a:spcAft>
                <a:spcPts val="0"/>
              </a:spcAft>
              <a:buSzPts val="1900"/>
              <a:buChar char="●"/>
              <a:defRPr/>
            </a:lvl7pPr>
            <a:lvl8pPr marL="5486400" lvl="7" indent="-523875" algn="ctr">
              <a:spcBef>
                <a:spcPts val="3150"/>
              </a:spcBef>
              <a:spcAft>
                <a:spcPts val="0"/>
              </a:spcAft>
              <a:buSzPts val="1900"/>
              <a:buChar char="○"/>
              <a:defRPr/>
            </a:lvl8pPr>
            <a:lvl9pPr marL="6172200" lvl="8" indent="-523875" algn="ctr">
              <a:spcBef>
                <a:spcPts val="3150"/>
              </a:spcBef>
              <a:spcAft>
                <a:spcPts val="3150"/>
              </a:spcAft>
              <a:buSzPts val="1900"/>
              <a:buChar char="■"/>
              <a:defRPr/>
            </a:lvl9pPr>
          </a:lstStyle>
          <a:p/>
        </p:txBody>
      </p:sp>
      <p:sp>
        <p:nvSpPr>
          <p:cNvPr id="2037" name="Google Shape;2037;p8"/>
          <p:cNvSpPr txBox="1">
            <a:spLocks noGrp="1"/>
          </p:cNvSpPr>
          <p:nvPr>
            <p:ph type="title"/>
          </p:nvPr>
        </p:nvSpPr>
        <p:spPr>
          <a:xfrm rot="-588476">
            <a:off x="4930787" y="3198521"/>
            <a:ext cx="7652954" cy="1143531"/>
          </a:xfrm>
          <a:prstGeom prst="rect">
            <a:avLst/>
          </a:prstGeom>
        </p:spPr>
        <p:txBody>
          <a:bodyPr spcFirstLastPara="1" lIns="121900" tIns="121900" rIns="121900" bIns="121900" anchor="t">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4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4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4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4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4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4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4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685800" indent="0" algn="ctr">
              <a:buNone/>
              <a:defRPr/>
            </a:lvl2pPr>
            <a:lvl3pPr marL="1371600" indent="0" algn="ctr">
              <a:buNone/>
              <a:defRPr/>
            </a:lvl3pPr>
            <a:lvl4pPr marL="2057400" indent="0" algn="ctr">
              <a:buNone/>
              <a:defRPr/>
            </a:lvl4pPr>
            <a:lvl5pPr marL="2743200" indent="0" algn="ctr">
              <a:buNone/>
              <a:defRPr/>
            </a:lvl5pPr>
            <a:lvl6pPr marL="3429000" indent="0" algn="ctr">
              <a:buNone/>
              <a:defRPr/>
            </a:lvl6pPr>
            <a:lvl7pPr marL="4114800" indent="0" algn="ctr">
              <a:buNone/>
              <a:defRPr/>
            </a:lvl7pPr>
            <a:lvl8pPr marL="4800600" indent="0" algn="ctr">
              <a:buNone/>
              <a:defRPr/>
            </a:lvl8pPr>
            <a:lvl9pPr marL="5486400" indent="0" algn="ctr">
              <a:buNone/>
              <a:defRPr/>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4236CAA-4D24-46BF-899F-B41C44F01B84}" type="slidenum">
              <a:rPr lang="en-US" altLang="vi-VN"/>
            </a:fld>
            <a:endParaRPr lang="en-US" altLang="vi-VN"/>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A394F3A-36F6-4720-98D0-4C0D389E6BC5}" type="slidenum">
              <a:rPr lang="en-US" altLang="vi-VN"/>
            </a:fld>
            <a:endParaRPr lang="en-US" alt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6000" b="1" cap="all"/>
            </a:lvl1pPr>
          </a:lstStyle>
          <a:p>
            <a:r>
              <a:rPr lang="en-US"/>
              <a:t>Click to edit Master title style</a:t>
            </a:r>
            <a:endParaRPr lang="en-US"/>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0312511-BED5-4E79-BD4E-116DE49FD6B0}" type="slidenum">
              <a:rPr lang="en-US" altLang="vi-VN"/>
            </a:fld>
            <a:endParaRPr lang="en-US" altLang="vi-VN"/>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1371600" y="2971800"/>
            <a:ext cx="7620000" cy="6172200"/>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9296400" y="2971800"/>
            <a:ext cx="7620000" cy="6172200"/>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0DAAB72F-FF23-4D7F-8571-DFA77A3D6C01}" type="slidenum">
              <a:rPr lang="en-US" altLang="vi-VN"/>
            </a:fld>
            <a:endParaRPr lang="en-US" altLang="vi-VN"/>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endParaRPr lang="en-US"/>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endParaRPr lang="en-US"/>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5969F4B0-0B59-4FE2-9F75-5C7820867580}" type="slidenum">
              <a:rPr lang="en-US" altLang="vi-VN"/>
            </a:fld>
            <a:endParaRPr lang="en-US" altLang="vi-VN"/>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25DB6D1-6313-4D7F-A37B-7F451E9E9296}" type="slidenum">
              <a:rPr lang="en-US" altLang="vi-VN"/>
            </a:fld>
            <a:endParaRPr lang="en-US" altLang="vi-VN"/>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A4A326D5-6E26-489E-8B03-1D98683A4E32}" type="slidenum">
              <a:rPr lang="en-US" altLang="vi-VN"/>
            </a:fld>
            <a:endParaRPr lang="en-US" altLang="vi-VN"/>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000" b="1"/>
            </a:lvl1pPr>
          </a:lstStyle>
          <a:p>
            <a:r>
              <a:rPr lang="en-US"/>
              <a:t>Click to edit Master title style</a:t>
            </a:r>
            <a:endParaRPr lang="en-US"/>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F0338F55-B9EA-43A3-BF41-206E1EA67E80}" type="slidenum">
              <a:rPr lang="en-US" altLang="vi-VN"/>
            </a:fld>
            <a:endParaRPr lang="en-US" altLang="vi-VN"/>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en-US" noProof="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C6FD5CD4-38B8-48DD-BA6C-BC97EA27FC5E}" type="slidenum">
              <a:rPr lang="en-US" altLang="vi-VN"/>
            </a:fld>
            <a:endParaRPr lang="en-US" altLang="vi-VN"/>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2A2C06A1-6E45-4F57-8625-BA9DFE09C84A}" type="slidenum">
              <a:rPr lang="en-US" altLang="vi-VN"/>
            </a:fld>
            <a:endParaRPr lang="en-US" altLang="vi-VN"/>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30200" y="914400"/>
            <a:ext cx="3886200" cy="822960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371600" y="914400"/>
            <a:ext cx="11353800" cy="822960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F5FF2153-0E8C-4C4D-835E-2D6BADEFAE42}" type="slidenum">
              <a:rPr lang="en-US" altLang="vi-VN"/>
            </a:fld>
            <a:endParaRPr lang="en-US" altLang="vi-VN"/>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1" y="366713"/>
            <a:ext cx="16770350" cy="2147888"/>
          </a:xfrm>
        </p:spPr>
        <p:txBody>
          <a:bodyPr/>
          <a:lstStyle/>
          <a:p>
            <a:r>
              <a:rPr lang="en-US"/>
              <a:t>Click to edit Master title style</a:t>
            </a:r>
            <a:endParaRPr lang="en-US"/>
          </a:p>
        </p:txBody>
      </p:sp>
      <p:sp>
        <p:nvSpPr>
          <p:cNvPr id="3" name="SmartArt Placeholder 2"/>
          <p:cNvSpPr>
            <a:spLocks noGrp="1"/>
          </p:cNvSpPr>
          <p:nvPr>
            <p:ph type="pic" idx="1"/>
          </p:nvPr>
        </p:nvSpPr>
        <p:spPr>
          <a:xfrm>
            <a:off x="1676400" y="2857500"/>
            <a:ext cx="16014700" cy="6286500"/>
          </a:xfrm>
        </p:spPr>
        <p:txBody>
          <a:bodyPr/>
          <a:lstStyle/>
          <a:p>
            <a:pPr lvl="0"/>
            <a:endParaRPr lang="en-US" noProof="0"/>
          </a:p>
        </p:txBody>
      </p:sp>
      <p:sp>
        <p:nvSpPr>
          <p:cNvPr id="4" name="Rectangle 11"/>
          <p:cNvSpPr>
            <a:spLocks noGrp="1" noChangeArrowheads="1"/>
          </p:cNvSpPr>
          <p:nvPr>
            <p:ph type="dt" sz="half" idx="10"/>
          </p:nvPr>
        </p:nvSpPr>
        <p:spPr/>
        <p:txBody>
          <a:bodyPr/>
          <a:lstStyle>
            <a:lvl1pPr>
              <a:defRPr/>
            </a:lvl1pPr>
          </a:lstStyle>
          <a:p>
            <a:pPr>
              <a:defRPr/>
            </a:pPr>
            <a:fld id="{F616B02D-4764-4AC8-A825-668F8DEFA32E}" type="datetimeFigureOut">
              <a:rPr lang="en-US"/>
            </a:fld>
            <a:endParaRPr lang="en-US"/>
          </a:p>
        </p:txBody>
      </p:sp>
      <p:sp>
        <p:nvSpPr>
          <p:cNvPr id="5" name="Rectangle 12"/>
          <p:cNvSpPr>
            <a:spLocks noGrp="1" noChangeArrowheads="1"/>
          </p:cNvSpPr>
          <p:nvPr>
            <p:ph type="ftr" sz="quarter" idx="11"/>
          </p:nvPr>
        </p:nvSpPr>
        <p:spPr/>
        <p:txBody>
          <a:bodyPr/>
          <a:lstStyle>
            <a:lvl1pPr>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fld id="{0FB94BBA-D908-44C1-AF9E-2A02AFEE6619}" type="slidenum">
              <a:rPr lang="en-US" altLang="vi-VN"/>
            </a:fld>
            <a:endParaRPr lang="en-US" alt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3" Type="http://schemas.openxmlformats.org/officeDocument/2006/relationships/theme" Target="../theme/theme4.xml"/><Relationship Id="rId12" Type="http://schemas.openxmlformats.org/officeDocument/2006/relationships/image" Target="../media/image1.jpeg"/><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 Type="http://schemas.openxmlformats.org/officeDocument/2006/relationships/slideLayout" Target="../slideLayouts/slideLayout48.xml"/><Relationship Id="rId2" Type="http://schemas.openxmlformats.org/officeDocument/2006/relationships/slideLayout" Target="../slideLayouts/slideLayout47.xml"/><Relationship Id="rId13" Type="http://schemas.openxmlformats.org/officeDocument/2006/relationships/theme" Target="../theme/theme5.xml"/><Relationship Id="rId12" Type="http://schemas.openxmlformats.org/officeDocument/2006/relationships/slideLayout" Target="../slideLayouts/slideLayout57.xml"/><Relationship Id="rId11" Type="http://schemas.openxmlformats.org/officeDocument/2006/relationships/slideLayout" Target="../slideLayouts/slideLayout56.xml"/><Relationship Id="rId10" Type="http://schemas.openxmlformats.org/officeDocument/2006/relationships/slideLayout" Target="../slideLayouts/slideLayout55.xml"/><Relationship Id="rId1"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6.xml"/><Relationship Id="rId8" Type="http://schemas.openxmlformats.org/officeDocument/2006/relationships/slideLayout" Target="../slideLayouts/slideLayout65.xml"/><Relationship Id="rId7" Type="http://schemas.openxmlformats.org/officeDocument/2006/relationships/slideLayout" Target="../slideLayouts/slideLayout64.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3" Type="http://schemas.openxmlformats.org/officeDocument/2006/relationships/slideLayout" Target="../slideLayouts/slideLayout60.xml"/><Relationship Id="rId2" Type="http://schemas.openxmlformats.org/officeDocument/2006/relationships/slideLayout" Target="../slideLayouts/slideLayout59.xml"/><Relationship Id="rId13" Type="http://schemas.openxmlformats.org/officeDocument/2006/relationships/theme" Target="../theme/theme6.xml"/><Relationship Id="rId12" Type="http://schemas.openxmlformats.org/officeDocument/2006/relationships/slideLayout" Target="../slideLayouts/slideLayout69.xml"/><Relationship Id="rId11" Type="http://schemas.openxmlformats.org/officeDocument/2006/relationships/slideLayout" Target="../slideLayouts/slideLayout68.xml"/><Relationship Id="rId10" Type="http://schemas.openxmlformats.org/officeDocument/2006/relationships/slideLayout" Target="../slideLayouts/slideLayout67.xml"/><Relationship Id="rId1"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4"/>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1257300" y="2738438"/>
            <a:ext cx="15773400" cy="652700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7CAB675-0451-46BA-B838-2996E7357EA3}" type="datetimeFigureOut">
              <a:rPr lang="en-US" smtClean="0"/>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A664AD2-069D-416A-AF7A-E600FA375D8A}"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8"/>
            <a:ext cx="16459200" cy="17145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914400" y="2400302"/>
            <a:ext cx="16459200" cy="6788944"/>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2400">
                <a:solidFill>
                  <a:schemeClr val="tx1">
                    <a:tint val="75000"/>
                  </a:schemeClr>
                </a:solidFill>
              </a:defRPr>
            </a:lvl1pPr>
          </a:lstStyle>
          <a:p>
            <a:fld id="{67CAB675-0451-46BA-B838-2996E7357EA3}" type="datetimeFigureOut">
              <a:rPr lang="en-US" smtClean="0"/>
            </a:fld>
            <a:endParaRPr lang="en-US"/>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2400">
                <a:solidFill>
                  <a:schemeClr val="tx1">
                    <a:tint val="75000"/>
                  </a:schemeClr>
                </a:solidFill>
              </a:defRPr>
            </a:lvl1pPr>
          </a:lstStyle>
          <a:p>
            <a:fld id="{2A664AD2-069D-416A-AF7A-E600FA375D8A}"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18288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2pPr>
      <a:lvl3pPr marL="2286000" indent="-457200" algn="l" defTabSz="18288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bwMode="auto">
          <a:xfrm>
            <a:off x="1431926" y="7503320"/>
            <a:ext cx="7604124" cy="216455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700">
              <a:solidFill>
                <a:prstClr val="black"/>
              </a:solidFill>
              <a:latin typeface="Arial" panose="020B0604020202020204" pitchFamily="34" charset="0"/>
            </a:endParaRPr>
          </a:p>
        </p:txBody>
      </p:sp>
      <p:sp>
        <p:nvSpPr>
          <p:cNvPr id="12" name="Freeform 11"/>
          <p:cNvSpPr/>
          <p:nvPr/>
        </p:nvSpPr>
        <p:spPr bwMode="auto">
          <a:xfrm>
            <a:off x="-107949" y="8677276"/>
            <a:ext cx="7604126" cy="12573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700">
              <a:solidFill>
                <a:prstClr val="black"/>
              </a:solidFill>
              <a:latin typeface="Arial" panose="020B0604020202020204" pitchFamily="34" charset="0"/>
            </a:endParaRPr>
          </a:p>
        </p:txBody>
      </p:sp>
      <p:sp>
        <p:nvSpPr>
          <p:cNvPr id="14" name="Right Triangle 13"/>
          <p:cNvSpPr/>
          <p:nvPr/>
        </p:nvSpPr>
        <p:spPr bwMode="auto">
          <a:xfrm>
            <a:off x="-12084" y="8686881"/>
            <a:ext cx="6804628" cy="1621302"/>
          </a:xfrm>
          <a:prstGeom prst="rtTriangle">
            <a:avLst/>
          </a:prstGeom>
          <a:blipFill>
            <a:blip r:embed="rId1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cxnSp>
        <p:nvCxnSpPr>
          <p:cNvPr id="15" name="Straight Connector 14"/>
          <p:cNvCxnSpPr/>
          <p:nvPr/>
        </p:nvCxnSpPr>
        <p:spPr>
          <a:xfrm>
            <a:off x="-18473" y="8681609"/>
            <a:ext cx="6811018" cy="162657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914400" y="411958"/>
            <a:ext cx="16459200" cy="17145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endParaRPr lang="en-US"/>
          </a:p>
        </p:txBody>
      </p:sp>
      <p:sp>
        <p:nvSpPr>
          <p:cNvPr id="2057" name="Text Placeholder 29"/>
          <p:cNvSpPr>
            <a:spLocks noGrp="1"/>
          </p:cNvSpPr>
          <p:nvPr>
            <p:ph type="body" idx="1"/>
          </p:nvPr>
        </p:nvSpPr>
        <p:spPr bwMode="auto">
          <a:xfrm>
            <a:off x="914400" y="2221706"/>
            <a:ext cx="16459200" cy="678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 name="Date Placeholder 9"/>
          <p:cNvSpPr>
            <a:spLocks noGrp="1"/>
          </p:cNvSpPr>
          <p:nvPr>
            <p:ph type="dt" sz="half" idx="2"/>
          </p:nvPr>
        </p:nvSpPr>
        <p:spPr>
          <a:xfrm>
            <a:off x="13455650" y="9613108"/>
            <a:ext cx="3838576" cy="547688"/>
          </a:xfrm>
          <a:prstGeom prst="rect">
            <a:avLst/>
          </a:prstGeom>
        </p:spPr>
        <p:txBody>
          <a:bodyPr vert="horz" anchor="b"/>
          <a:lstStyle>
            <a:lvl1pPr algn="l" eaLnBrk="1" latinLnBrk="0" hangingPunct="1">
              <a:defRPr kumimoji="0" sz="1500">
                <a:solidFill>
                  <a:schemeClr val="tx1"/>
                </a:solidFill>
                <a:latin typeface="Arial" panose="020B0604020202020204" pitchFamily="34" charset="0"/>
              </a:defRPr>
            </a:lvl1pPr>
          </a:lstStyle>
          <a:p>
            <a:pPr fontAlgn="base">
              <a:spcBef>
                <a:spcPct val="0"/>
              </a:spcBef>
              <a:spcAft>
                <a:spcPct val="0"/>
              </a:spcAft>
              <a:defRPr/>
            </a:pPr>
            <a:endParaRPr lang="en-US">
              <a:solidFill>
                <a:prstClr val="black"/>
              </a:solidFill>
            </a:endParaRPr>
          </a:p>
        </p:txBody>
      </p:sp>
      <p:sp>
        <p:nvSpPr>
          <p:cNvPr id="22" name="Footer Placeholder 21"/>
          <p:cNvSpPr>
            <a:spLocks noGrp="1"/>
          </p:cNvSpPr>
          <p:nvPr>
            <p:ph type="ftr" sz="quarter" idx="3"/>
          </p:nvPr>
        </p:nvSpPr>
        <p:spPr>
          <a:xfrm>
            <a:off x="8759827" y="9613108"/>
            <a:ext cx="4702174" cy="547688"/>
          </a:xfrm>
          <a:prstGeom prst="rect">
            <a:avLst/>
          </a:prstGeom>
        </p:spPr>
        <p:txBody>
          <a:bodyPr vert="horz" anchor="b"/>
          <a:lstStyle>
            <a:lvl1pPr algn="r" eaLnBrk="1" latinLnBrk="0" hangingPunct="1">
              <a:defRPr kumimoji="0" sz="1500">
                <a:solidFill>
                  <a:schemeClr val="tx1"/>
                </a:solidFill>
                <a:latin typeface="Arial" panose="020B0604020202020204" pitchFamily="34" charset="0"/>
              </a:defRPr>
            </a:lvl1pPr>
          </a:lstStyle>
          <a:p>
            <a:pPr fontAlgn="base">
              <a:spcBef>
                <a:spcPct val="0"/>
              </a:spcBef>
              <a:spcAft>
                <a:spcPct val="0"/>
              </a:spcAft>
              <a:defRPr/>
            </a:pPr>
            <a:endParaRPr lang="en-US">
              <a:solidFill>
                <a:prstClr val="black"/>
              </a:solidFill>
            </a:endParaRPr>
          </a:p>
        </p:txBody>
      </p:sp>
      <p:sp>
        <p:nvSpPr>
          <p:cNvPr id="18" name="Slide Number Placeholder 17"/>
          <p:cNvSpPr>
            <a:spLocks noGrp="1"/>
          </p:cNvSpPr>
          <p:nvPr>
            <p:ph type="sldNum" sz="quarter" idx="4"/>
          </p:nvPr>
        </p:nvSpPr>
        <p:spPr>
          <a:xfrm>
            <a:off x="17294226" y="9613108"/>
            <a:ext cx="733424" cy="547688"/>
          </a:xfrm>
          <a:prstGeom prst="rect">
            <a:avLst/>
          </a:prstGeom>
        </p:spPr>
        <p:txBody>
          <a:bodyPr vert="horz" wrap="square" lIns="91440" tIns="45720" rIns="91440" bIns="45720" numCol="1" anchor="b" anchorCtr="0" compatLnSpc="1"/>
          <a:lstStyle>
            <a:lvl1pPr algn="r" eaLnBrk="1" hangingPunct="1">
              <a:defRPr sz="1500"/>
            </a:lvl1pPr>
          </a:lstStyle>
          <a:p>
            <a:pPr fontAlgn="base">
              <a:spcBef>
                <a:spcPct val="0"/>
              </a:spcBef>
              <a:spcAft>
                <a:spcPct val="0"/>
              </a:spcAft>
            </a:pPr>
            <a:fld id="{251E6C9F-04D7-461A-95BF-F785C4BF3C8F}" type="slidenum">
              <a:rPr lang="en-US" altLang="en-US" smtClean="0">
                <a:solidFill>
                  <a:prstClr val="black"/>
                </a:solidFill>
                <a:latin typeface="Arial" panose="020B0604020202020204" pitchFamily="34" charset="0"/>
              </a:rPr>
            </a:fld>
            <a:endParaRPr lang="en-US" altLang="en-US">
              <a:solidFill>
                <a:prstClr val="black"/>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0" fontAlgn="base" hangingPunct="0">
        <a:spcBef>
          <a:spcPct val="0"/>
        </a:spcBef>
        <a:spcAft>
          <a:spcPct val="0"/>
        </a:spcAft>
        <a:defRPr sz="615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6150" b="1">
          <a:solidFill>
            <a:schemeClr val="tx2"/>
          </a:solidFill>
          <a:latin typeface="Lucida Sans Unicode" panose="020B0602030504020204" pitchFamily="34" charset="0"/>
        </a:defRPr>
      </a:lvl2pPr>
      <a:lvl3pPr algn="l" rtl="0" eaLnBrk="0" fontAlgn="base" hangingPunct="0">
        <a:spcBef>
          <a:spcPct val="0"/>
        </a:spcBef>
        <a:spcAft>
          <a:spcPct val="0"/>
        </a:spcAft>
        <a:defRPr sz="6150" b="1">
          <a:solidFill>
            <a:schemeClr val="tx2"/>
          </a:solidFill>
          <a:latin typeface="Lucida Sans Unicode" panose="020B0602030504020204" pitchFamily="34" charset="0"/>
        </a:defRPr>
      </a:lvl3pPr>
      <a:lvl4pPr algn="l" rtl="0" eaLnBrk="0" fontAlgn="base" hangingPunct="0">
        <a:spcBef>
          <a:spcPct val="0"/>
        </a:spcBef>
        <a:spcAft>
          <a:spcPct val="0"/>
        </a:spcAft>
        <a:defRPr sz="6150" b="1">
          <a:solidFill>
            <a:schemeClr val="tx2"/>
          </a:solidFill>
          <a:latin typeface="Lucida Sans Unicode" panose="020B0602030504020204" pitchFamily="34" charset="0"/>
        </a:defRPr>
      </a:lvl4pPr>
      <a:lvl5pPr algn="l" rtl="0" eaLnBrk="0" fontAlgn="base" hangingPunct="0">
        <a:spcBef>
          <a:spcPct val="0"/>
        </a:spcBef>
        <a:spcAft>
          <a:spcPct val="0"/>
        </a:spcAft>
        <a:defRPr sz="6150" b="1">
          <a:solidFill>
            <a:schemeClr val="tx2"/>
          </a:solidFill>
          <a:latin typeface="Lucida Sans Unicode" panose="020B0602030504020204" pitchFamily="34" charset="0"/>
        </a:defRPr>
      </a:lvl5pPr>
      <a:lvl6pPr marL="685800" algn="l" rtl="0" fontAlgn="base">
        <a:spcBef>
          <a:spcPct val="0"/>
        </a:spcBef>
        <a:spcAft>
          <a:spcPct val="0"/>
        </a:spcAft>
        <a:defRPr sz="6150" b="1">
          <a:solidFill>
            <a:schemeClr val="tx2"/>
          </a:solidFill>
          <a:latin typeface="Lucida Sans Unicode" panose="020B0602030504020204" pitchFamily="34" charset="0"/>
        </a:defRPr>
      </a:lvl6pPr>
      <a:lvl7pPr marL="1371600" algn="l" rtl="0" fontAlgn="base">
        <a:spcBef>
          <a:spcPct val="0"/>
        </a:spcBef>
        <a:spcAft>
          <a:spcPct val="0"/>
        </a:spcAft>
        <a:defRPr sz="6150" b="1">
          <a:solidFill>
            <a:schemeClr val="tx2"/>
          </a:solidFill>
          <a:latin typeface="Lucida Sans Unicode" panose="020B0602030504020204" pitchFamily="34" charset="0"/>
        </a:defRPr>
      </a:lvl7pPr>
      <a:lvl8pPr marL="2057400" algn="l" rtl="0" fontAlgn="base">
        <a:spcBef>
          <a:spcPct val="0"/>
        </a:spcBef>
        <a:spcAft>
          <a:spcPct val="0"/>
        </a:spcAft>
        <a:defRPr sz="6150" b="1">
          <a:solidFill>
            <a:schemeClr val="tx2"/>
          </a:solidFill>
          <a:latin typeface="Lucida Sans Unicode" panose="020B0602030504020204" pitchFamily="34" charset="0"/>
        </a:defRPr>
      </a:lvl8pPr>
      <a:lvl9pPr marL="2743200" algn="l" rtl="0" fontAlgn="base">
        <a:spcBef>
          <a:spcPct val="0"/>
        </a:spcBef>
        <a:spcAft>
          <a:spcPct val="0"/>
        </a:spcAft>
        <a:defRPr sz="6150" b="1">
          <a:solidFill>
            <a:schemeClr val="tx2"/>
          </a:solidFill>
          <a:latin typeface="Lucida Sans Unicode" panose="020B0602030504020204" pitchFamily="34" charset="0"/>
        </a:defRPr>
      </a:lvl9pPr>
    </p:titleStyle>
    <p:bodyStyle>
      <a:lvl1pPr marL="548005" indent="-383540" algn="l" rtl="0" eaLnBrk="0" fontAlgn="base" hangingPunct="0">
        <a:spcBef>
          <a:spcPts val="600"/>
        </a:spcBef>
        <a:spcAft>
          <a:spcPct val="0"/>
        </a:spcAft>
        <a:buClr>
          <a:schemeClr val="accent1"/>
        </a:buClr>
        <a:buSzPct val="68000"/>
        <a:buFont typeface="Wingdings 3" panose="05040102010807070707" pitchFamily="18" charset="2"/>
        <a:buChar char=""/>
        <a:defRPr sz="4050" kern="1200">
          <a:solidFill>
            <a:schemeClr val="tx1"/>
          </a:solidFill>
          <a:latin typeface="+mn-lt"/>
          <a:ea typeface="+mn-ea"/>
          <a:cs typeface="+mn-cs"/>
        </a:defRPr>
      </a:lvl1pPr>
      <a:lvl2pPr marL="930910" indent="-342900" algn="l" rtl="0" eaLnBrk="0" fontAlgn="base" hangingPunct="0">
        <a:spcBef>
          <a:spcPts val="490"/>
        </a:spcBef>
        <a:spcAft>
          <a:spcPct val="0"/>
        </a:spcAft>
        <a:buClr>
          <a:schemeClr val="accent1"/>
        </a:buClr>
        <a:buFont typeface="Verdana" panose="020B0604030504040204" pitchFamily="34" charset="0"/>
        <a:buChar char="◦"/>
        <a:defRPr sz="3450" kern="1200">
          <a:solidFill>
            <a:schemeClr val="tx1"/>
          </a:solidFill>
          <a:latin typeface="+mn-lt"/>
          <a:ea typeface="+mn-ea"/>
          <a:cs typeface="+mn-cs"/>
        </a:defRPr>
      </a:lvl2pPr>
      <a:lvl3pPr marL="1288415" indent="-342900" algn="l" rtl="0" eaLnBrk="0" fontAlgn="base" hangingPunct="0">
        <a:spcBef>
          <a:spcPts val="525"/>
        </a:spcBef>
        <a:spcAft>
          <a:spcPct val="0"/>
        </a:spcAft>
        <a:buClr>
          <a:schemeClr val="accent2"/>
        </a:buClr>
        <a:buSzPct val="100000"/>
        <a:buFont typeface="Wingdings 2" panose="05020102010507070707" pitchFamily="18" charset="2"/>
        <a:buChar char=""/>
        <a:defRPr sz="3150" kern="1200">
          <a:solidFill>
            <a:schemeClr val="tx1"/>
          </a:solidFill>
          <a:latin typeface="+mn-lt"/>
          <a:ea typeface="+mn-ea"/>
          <a:cs typeface="+mn-cs"/>
        </a:defRPr>
      </a:lvl3pPr>
      <a:lvl4pPr marL="1714500" indent="-342900" algn="l" rtl="0" eaLnBrk="0" fontAlgn="base" hangingPunct="0">
        <a:spcBef>
          <a:spcPts val="525"/>
        </a:spcBef>
        <a:spcAft>
          <a:spcPct val="0"/>
        </a:spcAft>
        <a:buClr>
          <a:schemeClr val="accent2"/>
        </a:buClr>
        <a:buFont typeface="Wingdings 2" panose="05020102010507070707" pitchFamily="18" charset="2"/>
        <a:buChar char=""/>
        <a:defRPr sz="2850" kern="1200">
          <a:solidFill>
            <a:schemeClr val="tx1"/>
          </a:solidFill>
          <a:latin typeface="+mn-lt"/>
          <a:ea typeface="+mn-ea"/>
          <a:cs typeface="+mn-cs"/>
        </a:defRPr>
      </a:lvl4pPr>
      <a:lvl5pPr marL="2057400" indent="-342900" algn="l" rtl="0" eaLnBrk="0" fontAlgn="base" hangingPunct="0">
        <a:spcBef>
          <a:spcPts val="525"/>
        </a:spcBef>
        <a:spcAft>
          <a:spcPct val="0"/>
        </a:spcAft>
        <a:buClr>
          <a:schemeClr val="accent2"/>
        </a:buClr>
        <a:buFont typeface="Wingdings 2" panose="05020102010507070707" pitchFamily="18" charset="2"/>
        <a:buChar char=""/>
        <a:defRPr sz="3000" kern="1200">
          <a:solidFill>
            <a:schemeClr val="tx1"/>
          </a:solidFill>
          <a:latin typeface="+mn-lt"/>
          <a:ea typeface="+mn-ea"/>
          <a:cs typeface="+mn-cs"/>
        </a:defRPr>
      </a:lvl5pPr>
      <a:lvl6pPr marL="2400300" indent="-342900" algn="l" rtl="0" eaLnBrk="1" latinLnBrk="0" hangingPunct="1">
        <a:spcBef>
          <a:spcPts val="525"/>
        </a:spcBef>
        <a:buClr>
          <a:schemeClr val="accent3"/>
        </a:buClr>
        <a:buFont typeface="Wingdings 2" panose="05020102010507070707"/>
        <a:buChar char=""/>
        <a:defRPr kumimoji="0" sz="2700" kern="1200">
          <a:solidFill>
            <a:schemeClr val="tx1"/>
          </a:solidFill>
          <a:latin typeface="+mn-lt"/>
          <a:ea typeface="+mn-ea"/>
          <a:cs typeface="+mn-cs"/>
        </a:defRPr>
      </a:lvl6pPr>
      <a:lvl7pPr marL="2743200" indent="-342900" algn="l" rtl="0" eaLnBrk="1" latinLnBrk="0" hangingPunct="1">
        <a:spcBef>
          <a:spcPts val="525"/>
        </a:spcBef>
        <a:buClr>
          <a:schemeClr val="accent3"/>
        </a:buClr>
        <a:buFont typeface="Wingdings 2" panose="05020102010507070707"/>
        <a:buChar char=""/>
        <a:defRPr kumimoji="0" sz="2400" kern="1200">
          <a:solidFill>
            <a:schemeClr val="tx1"/>
          </a:solidFill>
          <a:latin typeface="+mn-lt"/>
          <a:ea typeface="+mn-ea"/>
          <a:cs typeface="+mn-cs"/>
        </a:defRPr>
      </a:lvl7pPr>
      <a:lvl8pPr marL="3086100" indent="-342900" algn="l" rtl="0" eaLnBrk="1" latinLnBrk="0" hangingPunct="1">
        <a:spcBef>
          <a:spcPts val="525"/>
        </a:spcBef>
        <a:buClr>
          <a:schemeClr val="accent3"/>
        </a:buClr>
        <a:buFont typeface="Wingdings 2" panose="05020102010507070707"/>
        <a:buChar char=""/>
        <a:defRPr kumimoji="0" sz="2400" kern="1200">
          <a:solidFill>
            <a:schemeClr val="tx1"/>
          </a:solidFill>
          <a:latin typeface="+mn-lt"/>
          <a:ea typeface="+mn-ea"/>
          <a:cs typeface="+mn-cs"/>
        </a:defRPr>
      </a:lvl8pPr>
      <a:lvl9pPr marL="3429000" indent="-342900" algn="l" rtl="0" eaLnBrk="1" latinLnBrk="0" hangingPunct="1">
        <a:spcBef>
          <a:spcPts val="525"/>
        </a:spcBef>
        <a:buClr>
          <a:schemeClr val="accent3"/>
        </a:buClr>
        <a:buFont typeface="Wingdings 2" panose="05020102010507070707"/>
        <a:buChar char=""/>
        <a:defRPr kumimoji="0" sz="2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85800" algn="l" rtl="0" eaLnBrk="1" latinLnBrk="0" hangingPunct="1">
        <a:defRPr kumimoji="0" kern="1200">
          <a:solidFill>
            <a:schemeClr val="tx1"/>
          </a:solidFill>
          <a:latin typeface="+mn-lt"/>
          <a:ea typeface="+mn-ea"/>
          <a:cs typeface="+mn-cs"/>
        </a:defRPr>
      </a:lvl2pPr>
      <a:lvl3pPr marL="1371600" algn="l" rtl="0" eaLnBrk="1" latinLnBrk="0" hangingPunct="1">
        <a:defRPr kumimoji="0" kern="1200">
          <a:solidFill>
            <a:schemeClr val="tx1"/>
          </a:solidFill>
          <a:latin typeface="+mn-lt"/>
          <a:ea typeface="+mn-ea"/>
          <a:cs typeface="+mn-cs"/>
        </a:defRPr>
      </a:lvl3pPr>
      <a:lvl4pPr marL="2057400" algn="l" rtl="0" eaLnBrk="1" latinLnBrk="0" hangingPunct="1">
        <a:defRPr kumimoji="0" kern="1200">
          <a:solidFill>
            <a:schemeClr val="tx1"/>
          </a:solidFill>
          <a:latin typeface="+mn-lt"/>
          <a:ea typeface="+mn-ea"/>
          <a:cs typeface="+mn-cs"/>
        </a:defRPr>
      </a:lvl4pPr>
      <a:lvl5pPr marL="2743200" algn="l" rtl="0" eaLnBrk="1" latinLnBrk="0" hangingPunct="1">
        <a:defRPr kumimoji="0" kern="1200">
          <a:solidFill>
            <a:schemeClr val="tx1"/>
          </a:solidFill>
          <a:latin typeface="+mn-lt"/>
          <a:ea typeface="+mn-ea"/>
          <a:cs typeface="+mn-cs"/>
        </a:defRPr>
      </a:lvl5pPr>
      <a:lvl6pPr marL="3429000" algn="l" rtl="0" eaLnBrk="1" latinLnBrk="0" hangingPunct="1">
        <a:defRPr kumimoji="0" kern="1200">
          <a:solidFill>
            <a:schemeClr val="tx1"/>
          </a:solidFill>
          <a:latin typeface="+mn-lt"/>
          <a:ea typeface="+mn-ea"/>
          <a:cs typeface="+mn-cs"/>
        </a:defRPr>
      </a:lvl6pPr>
      <a:lvl7pPr marL="4114800" algn="l" rtl="0" eaLnBrk="1" latinLnBrk="0" hangingPunct="1">
        <a:defRPr kumimoji="0" kern="1200">
          <a:solidFill>
            <a:schemeClr val="tx1"/>
          </a:solidFill>
          <a:latin typeface="+mn-lt"/>
          <a:ea typeface="+mn-ea"/>
          <a:cs typeface="+mn-cs"/>
        </a:defRPr>
      </a:lvl7pPr>
      <a:lvl8pPr marL="4800600" algn="l" rtl="0" eaLnBrk="1" latinLnBrk="0" hangingPunct="1">
        <a:defRPr kumimoji="0" kern="1200">
          <a:solidFill>
            <a:schemeClr val="tx1"/>
          </a:solidFill>
          <a:latin typeface="+mn-lt"/>
          <a:ea typeface="+mn-ea"/>
          <a:cs typeface="+mn-cs"/>
        </a:defRPr>
      </a:lvl8pPr>
      <a:lvl9pPr marL="54864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411957"/>
            <a:ext cx="16459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vi-VN"/>
              <a:t>Click to edit Master title style</a:t>
            </a:r>
            <a:endParaRPr lang="en-US" altLang="vi-VN"/>
          </a:p>
        </p:txBody>
      </p:sp>
      <p:sp>
        <p:nvSpPr>
          <p:cNvPr id="1027" name="Text Placeholder 2"/>
          <p:cNvSpPr>
            <a:spLocks noGrp="1"/>
          </p:cNvSpPr>
          <p:nvPr>
            <p:ph type="body" idx="1"/>
          </p:nvPr>
        </p:nvSpPr>
        <p:spPr bwMode="auto">
          <a:xfrm>
            <a:off x="914400" y="2400301"/>
            <a:ext cx="16459200" cy="678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vi-VN"/>
              <a:t>Click to edit Master text styles</a:t>
            </a:r>
            <a:endParaRPr lang="en-US" altLang="vi-VN"/>
          </a:p>
          <a:p>
            <a:pPr lvl="1"/>
            <a:r>
              <a:rPr lang="en-US" altLang="vi-VN"/>
              <a:t>Second level</a:t>
            </a:r>
            <a:endParaRPr lang="en-US" altLang="vi-VN"/>
          </a:p>
          <a:p>
            <a:pPr lvl="2"/>
            <a:r>
              <a:rPr lang="en-US" altLang="vi-VN"/>
              <a:t>Third level</a:t>
            </a:r>
            <a:endParaRPr lang="en-US" altLang="vi-VN"/>
          </a:p>
          <a:p>
            <a:pPr lvl="3"/>
            <a:r>
              <a:rPr lang="en-US" altLang="vi-VN"/>
              <a:t>Fourth level</a:t>
            </a:r>
            <a:endParaRPr lang="en-US" altLang="vi-VN"/>
          </a:p>
          <a:p>
            <a:pPr lvl="4"/>
            <a:r>
              <a:rPr lang="en-US" altLang="vi-VN"/>
              <a:t>Fifth level</a:t>
            </a:r>
            <a:endParaRPr lang="en-US" altLang="vi-VN"/>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fontAlgn="auto">
              <a:spcBef>
                <a:spcPts val="0"/>
              </a:spcBef>
              <a:spcAft>
                <a:spcPts val="0"/>
              </a:spcAft>
              <a:defRPr sz="1800">
                <a:solidFill>
                  <a:schemeClr val="tx1">
                    <a:tint val="75000"/>
                  </a:schemeClr>
                </a:solidFill>
                <a:latin typeface="+mn-lt"/>
                <a:cs typeface="+mn-cs"/>
              </a:defRPr>
            </a:lvl1pPr>
          </a:lstStyle>
          <a:p>
            <a:pPr>
              <a:defRPr/>
            </a:pPr>
            <a:fld id="{BB07F1FB-290E-41E1-BC9A-C5AA93873B1A}" type="datetimeFigureOut">
              <a:rPr lang="en-US"/>
            </a:fld>
            <a:endParaRPr lang="en-US"/>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fontAlgn="auto">
              <a:spcBef>
                <a:spcPts val="0"/>
              </a:spcBef>
              <a:spcAft>
                <a:spcPts val="0"/>
              </a:spcAft>
              <a:defRPr sz="18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wrap="square" lIns="91440" tIns="45720" rIns="91440" bIns="45720" numCol="1" anchor="ctr" anchorCtr="0" compatLnSpc="1"/>
          <a:lstStyle>
            <a:lvl1pPr algn="r">
              <a:defRPr sz="1800">
                <a:solidFill>
                  <a:srgbClr val="898989"/>
                </a:solidFill>
                <a:latin typeface="Calibri" panose="020F0502020204030204" pitchFamily="34" charset="0"/>
              </a:defRPr>
            </a:lvl1pPr>
          </a:lstStyle>
          <a:p>
            <a:fld id="{53EE1686-A61D-4D20-92A4-1D17BA2D914B}" type="slidenum">
              <a:rPr lang="en-US" altLang="vi-VN"/>
            </a:fld>
            <a:endParaRPr lang="en-US" altLang="vi-VN"/>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0" fontAlgn="base" hangingPunct="0">
        <a:spcBef>
          <a:spcPct val="0"/>
        </a:spcBef>
        <a:spcAft>
          <a:spcPct val="0"/>
        </a:spcAft>
        <a:defRPr sz="6600" kern="1200">
          <a:solidFill>
            <a:schemeClr val="tx1"/>
          </a:solidFill>
          <a:latin typeface="+mj-lt"/>
          <a:ea typeface="+mj-ea"/>
          <a:cs typeface="+mj-cs"/>
        </a:defRPr>
      </a:lvl1pPr>
      <a:lvl2pPr algn="ctr" rtl="0" eaLnBrk="0" fontAlgn="base" hangingPunct="0">
        <a:spcBef>
          <a:spcPct val="0"/>
        </a:spcBef>
        <a:spcAft>
          <a:spcPct val="0"/>
        </a:spcAft>
        <a:defRPr sz="6600">
          <a:solidFill>
            <a:schemeClr val="tx1"/>
          </a:solidFill>
          <a:latin typeface="Calibri" panose="020F0502020204030204" pitchFamily="34" charset="0"/>
        </a:defRPr>
      </a:lvl2pPr>
      <a:lvl3pPr algn="ctr" rtl="0" eaLnBrk="0" fontAlgn="base" hangingPunct="0">
        <a:spcBef>
          <a:spcPct val="0"/>
        </a:spcBef>
        <a:spcAft>
          <a:spcPct val="0"/>
        </a:spcAft>
        <a:defRPr sz="6600">
          <a:solidFill>
            <a:schemeClr val="tx1"/>
          </a:solidFill>
          <a:latin typeface="Calibri" panose="020F0502020204030204" pitchFamily="34" charset="0"/>
        </a:defRPr>
      </a:lvl3pPr>
      <a:lvl4pPr algn="ctr" rtl="0" eaLnBrk="0" fontAlgn="base" hangingPunct="0">
        <a:spcBef>
          <a:spcPct val="0"/>
        </a:spcBef>
        <a:spcAft>
          <a:spcPct val="0"/>
        </a:spcAft>
        <a:defRPr sz="6600">
          <a:solidFill>
            <a:schemeClr val="tx1"/>
          </a:solidFill>
          <a:latin typeface="Calibri" panose="020F0502020204030204" pitchFamily="34" charset="0"/>
        </a:defRPr>
      </a:lvl4pPr>
      <a:lvl5pPr algn="ctr" rtl="0" eaLnBrk="0" fontAlgn="base" hangingPunct="0">
        <a:spcBef>
          <a:spcPct val="0"/>
        </a:spcBef>
        <a:spcAft>
          <a:spcPct val="0"/>
        </a:spcAft>
        <a:defRPr sz="6600">
          <a:solidFill>
            <a:schemeClr val="tx1"/>
          </a:solidFill>
          <a:latin typeface="Calibri" panose="020F0502020204030204" pitchFamily="34" charset="0"/>
        </a:defRPr>
      </a:lvl5pPr>
      <a:lvl6pPr marL="685800" algn="ctr" rtl="0" fontAlgn="base">
        <a:spcBef>
          <a:spcPct val="0"/>
        </a:spcBef>
        <a:spcAft>
          <a:spcPct val="0"/>
        </a:spcAft>
        <a:defRPr sz="6600">
          <a:solidFill>
            <a:schemeClr val="tx1"/>
          </a:solidFill>
          <a:latin typeface="Calibri" panose="020F0502020204030204" pitchFamily="34" charset="0"/>
        </a:defRPr>
      </a:lvl6pPr>
      <a:lvl7pPr marL="1371600" algn="ctr" rtl="0" fontAlgn="base">
        <a:spcBef>
          <a:spcPct val="0"/>
        </a:spcBef>
        <a:spcAft>
          <a:spcPct val="0"/>
        </a:spcAft>
        <a:defRPr sz="6600">
          <a:solidFill>
            <a:schemeClr val="tx1"/>
          </a:solidFill>
          <a:latin typeface="Calibri" panose="020F0502020204030204" pitchFamily="34" charset="0"/>
        </a:defRPr>
      </a:lvl7pPr>
      <a:lvl8pPr marL="2057400" algn="ctr" rtl="0" fontAlgn="base">
        <a:spcBef>
          <a:spcPct val="0"/>
        </a:spcBef>
        <a:spcAft>
          <a:spcPct val="0"/>
        </a:spcAft>
        <a:defRPr sz="6600">
          <a:solidFill>
            <a:schemeClr val="tx1"/>
          </a:solidFill>
          <a:latin typeface="Calibri" panose="020F0502020204030204" pitchFamily="34" charset="0"/>
        </a:defRPr>
      </a:lvl8pPr>
      <a:lvl9pPr marL="2743200" algn="ctr" rtl="0" fontAlgn="base">
        <a:spcBef>
          <a:spcPct val="0"/>
        </a:spcBef>
        <a:spcAft>
          <a:spcPct val="0"/>
        </a:spcAft>
        <a:defRPr sz="6600">
          <a:solidFill>
            <a:schemeClr val="tx1"/>
          </a:solidFill>
          <a:latin typeface="Calibri" panose="020F0502020204030204" pitchFamily="34" charset="0"/>
        </a:defRPr>
      </a:lvl9pPr>
    </p:titleStyle>
    <p:bodyStyle>
      <a:lvl1pPr marL="514350" indent="-514350" algn="l" rtl="0" eaLnBrk="0" fontAlgn="base" hangingPunct="0">
        <a:spcBef>
          <a:spcPct val="20000"/>
        </a:spcBef>
        <a:spcAft>
          <a:spcPct val="0"/>
        </a:spcAft>
        <a:buFont typeface="Arial" panose="020B0604020202020204" pitchFamily="34" charset="0"/>
        <a:buChar char="•"/>
        <a:defRPr sz="4800" kern="1200">
          <a:solidFill>
            <a:schemeClr val="tx1"/>
          </a:solidFill>
          <a:latin typeface="+mn-lt"/>
          <a:ea typeface="+mn-ea"/>
          <a:cs typeface="+mn-cs"/>
        </a:defRPr>
      </a:lvl1pPr>
      <a:lvl2pPr marL="1114425" indent="-428625" algn="l"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2pPr>
      <a:lvl3pPr marL="1714500" indent="-342900" algn="l"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n-ea"/>
          <a:cs typeface="+mn-cs"/>
        </a:defRPr>
      </a:lvl3pPr>
      <a:lvl4pPr marL="2400300" indent="-34290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4pPr>
      <a:lvl5pPr marL="3086100" indent="-34290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371600" y="914400"/>
            <a:ext cx="155448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vi-VN"/>
              <a:t>Click to edit Master title style</a:t>
            </a:r>
            <a:endParaRPr lang="en-US" altLang="vi-VN"/>
          </a:p>
        </p:txBody>
      </p:sp>
      <p:sp>
        <p:nvSpPr>
          <p:cNvPr id="2051" name="Rectangle 3"/>
          <p:cNvSpPr>
            <a:spLocks noGrp="1" noChangeArrowheads="1"/>
          </p:cNvSpPr>
          <p:nvPr>
            <p:ph type="body" idx="1"/>
          </p:nvPr>
        </p:nvSpPr>
        <p:spPr bwMode="auto">
          <a:xfrm>
            <a:off x="1371600" y="2971800"/>
            <a:ext cx="15544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vi-VN"/>
              <a:t>Click to edit Master text styles</a:t>
            </a:r>
            <a:endParaRPr lang="en-US" altLang="vi-VN"/>
          </a:p>
          <a:p>
            <a:pPr lvl="1"/>
            <a:r>
              <a:rPr lang="en-US" altLang="vi-VN"/>
              <a:t>Second level</a:t>
            </a:r>
            <a:endParaRPr lang="en-US" altLang="vi-VN"/>
          </a:p>
          <a:p>
            <a:pPr lvl="2"/>
            <a:r>
              <a:rPr lang="en-US" altLang="vi-VN"/>
              <a:t>Third level</a:t>
            </a:r>
            <a:endParaRPr lang="en-US" altLang="vi-VN"/>
          </a:p>
          <a:p>
            <a:pPr lvl="3"/>
            <a:r>
              <a:rPr lang="en-US" altLang="vi-VN"/>
              <a:t>Fourth level</a:t>
            </a:r>
            <a:endParaRPr lang="en-US" altLang="vi-VN"/>
          </a:p>
          <a:p>
            <a:pPr lvl="4"/>
            <a:r>
              <a:rPr lang="en-US" altLang="vi-VN"/>
              <a:t>Fifth level</a:t>
            </a:r>
            <a:endParaRPr lang="en-US" altLang="vi-VN"/>
          </a:p>
        </p:txBody>
      </p:sp>
      <p:sp>
        <p:nvSpPr>
          <p:cNvPr id="1028" name="Rectangle 4"/>
          <p:cNvSpPr>
            <a:spLocks noGrp="1" noChangeArrowheads="1"/>
          </p:cNvSpPr>
          <p:nvPr>
            <p:ph type="dt" sz="half" idx="2"/>
          </p:nvPr>
        </p:nvSpPr>
        <p:spPr bwMode="auto">
          <a:xfrm>
            <a:off x="1371600" y="9372600"/>
            <a:ext cx="3810000" cy="6858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2100"/>
            </a:lvl1pPr>
          </a:lstStyle>
          <a:p>
            <a:pPr>
              <a:defRPr/>
            </a:pPr>
            <a:endParaRPr lang="en-US"/>
          </a:p>
        </p:txBody>
      </p:sp>
      <p:sp>
        <p:nvSpPr>
          <p:cNvPr id="1029" name="Rectangle 5"/>
          <p:cNvSpPr>
            <a:spLocks noGrp="1" noChangeArrowheads="1"/>
          </p:cNvSpPr>
          <p:nvPr>
            <p:ph type="ftr" sz="quarter" idx="3"/>
          </p:nvPr>
        </p:nvSpPr>
        <p:spPr bwMode="auto">
          <a:xfrm>
            <a:off x="6248400" y="9372600"/>
            <a:ext cx="5791200" cy="68580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2100"/>
            </a:lvl1pPr>
          </a:lstStyle>
          <a:p>
            <a:pPr>
              <a:defRPr/>
            </a:pPr>
            <a:endParaRPr lang="en-US"/>
          </a:p>
        </p:txBody>
      </p:sp>
      <p:sp>
        <p:nvSpPr>
          <p:cNvPr id="1030" name="Rectangle 6"/>
          <p:cNvSpPr>
            <a:spLocks noGrp="1" noChangeArrowheads="1"/>
          </p:cNvSpPr>
          <p:nvPr>
            <p:ph type="sldNum" sz="quarter" idx="4"/>
          </p:nvPr>
        </p:nvSpPr>
        <p:spPr bwMode="auto">
          <a:xfrm>
            <a:off x="13106400" y="9372600"/>
            <a:ext cx="3810000" cy="685800"/>
          </a:xfrm>
          <a:prstGeom prst="rect">
            <a:avLst/>
          </a:prstGeom>
          <a:noFill/>
          <a:ln w="9525">
            <a:noFill/>
            <a:miter lim="800000"/>
          </a:ln>
          <a:effectLst/>
        </p:spPr>
        <p:txBody>
          <a:bodyPr vert="horz" wrap="square" lIns="91440" tIns="45720" rIns="91440" bIns="45720" numCol="1" anchor="t" anchorCtr="0" compatLnSpc="1"/>
          <a:lstStyle>
            <a:lvl1pPr eaLnBrk="1" hangingPunct="1">
              <a:defRPr sz="2100"/>
            </a:lvl1pPr>
          </a:lstStyle>
          <a:p>
            <a:fld id="{8AB9105A-C181-45E4-83EA-AC0925331F6E}" type="slidenum">
              <a:rPr lang="en-US" altLang="vi-VN"/>
            </a:fld>
            <a:endParaRPr lang="en-US" altLang="vi-VN"/>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rtl="0" eaLnBrk="0" fontAlgn="base" hangingPunct="0">
        <a:spcBef>
          <a:spcPct val="0"/>
        </a:spcBef>
        <a:spcAft>
          <a:spcPct val="0"/>
        </a:spcAft>
        <a:defRPr sz="6600">
          <a:solidFill>
            <a:schemeClr val="tx2"/>
          </a:solidFill>
          <a:latin typeface="+mj-lt"/>
          <a:ea typeface="+mj-ea"/>
          <a:cs typeface="+mj-cs"/>
        </a:defRPr>
      </a:lvl1pPr>
      <a:lvl2pPr algn="ctr" rtl="0" eaLnBrk="0" fontAlgn="base" hangingPunct="0">
        <a:spcBef>
          <a:spcPct val="0"/>
        </a:spcBef>
        <a:spcAft>
          <a:spcPct val="0"/>
        </a:spcAft>
        <a:defRPr sz="6600">
          <a:solidFill>
            <a:schemeClr val="tx2"/>
          </a:solidFill>
          <a:latin typeface="Times New Roman" panose="02020603050405020304" pitchFamily="18" charset="0"/>
        </a:defRPr>
      </a:lvl2pPr>
      <a:lvl3pPr algn="ctr" rtl="0" eaLnBrk="0" fontAlgn="base" hangingPunct="0">
        <a:spcBef>
          <a:spcPct val="0"/>
        </a:spcBef>
        <a:spcAft>
          <a:spcPct val="0"/>
        </a:spcAft>
        <a:defRPr sz="6600">
          <a:solidFill>
            <a:schemeClr val="tx2"/>
          </a:solidFill>
          <a:latin typeface="Times New Roman" panose="02020603050405020304" pitchFamily="18" charset="0"/>
        </a:defRPr>
      </a:lvl3pPr>
      <a:lvl4pPr algn="ctr" rtl="0" eaLnBrk="0" fontAlgn="base" hangingPunct="0">
        <a:spcBef>
          <a:spcPct val="0"/>
        </a:spcBef>
        <a:spcAft>
          <a:spcPct val="0"/>
        </a:spcAft>
        <a:defRPr sz="6600">
          <a:solidFill>
            <a:schemeClr val="tx2"/>
          </a:solidFill>
          <a:latin typeface="Times New Roman" panose="02020603050405020304" pitchFamily="18" charset="0"/>
        </a:defRPr>
      </a:lvl4pPr>
      <a:lvl5pPr algn="ctr" rtl="0" eaLnBrk="0" fontAlgn="base" hangingPunct="0">
        <a:spcBef>
          <a:spcPct val="0"/>
        </a:spcBef>
        <a:spcAft>
          <a:spcPct val="0"/>
        </a:spcAft>
        <a:defRPr sz="6600">
          <a:solidFill>
            <a:schemeClr val="tx2"/>
          </a:solidFill>
          <a:latin typeface="Times New Roman" panose="02020603050405020304" pitchFamily="18" charset="0"/>
        </a:defRPr>
      </a:lvl5pPr>
      <a:lvl6pPr marL="685800" algn="ctr" rtl="0" fontAlgn="base">
        <a:spcBef>
          <a:spcPct val="0"/>
        </a:spcBef>
        <a:spcAft>
          <a:spcPct val="0"/>
        </a:spcAft>
        <a:defRPr sz="6600">
          <a:solidFill>
            <a:schemeClr val="tx2"/>
          </a:solidFill>
          <a:latin typeface="Times New Roman" panose="02020603050405020304" pitchFamily="18" charset="0"/>
        </a:defRPr>
      </a:lvl6pPr>
      <a:lvl7pPr marL="1371600" algn="ctr" rtl="0" fontAlgn="base">
        <a:spcBef>
          <a:spcPct val="0"/>
        </a:spcBef>
        <a:spcAft>
          <a:spcPct val="0"/>
        </a:spcAft>
        <a:defRPr sz="6600">
          <a:solidFill>
            <a:schemeClr val="tx2"/>
          </a:solidFill>
          <a:latin typeface="Times New Roman" panose="02020603050405020304" pitchFamily="18" charset="0"/>
        </a:defRPr>
      </a:lvl7pPr>
      <a:lvl8pPr marL="2057400" algn="ctr" rtl="0" fontAlgn="base">
        <a:spcBef>
          <a:spcPct val="0"/>
        </a:spcBef>
        <a:spcAft>
          <a:spcPct val="0"/>
        </a:spcAft>
        <a:defRPr sz="6600">
          <a:solidFill>
            <a:schemeClr val="tx2"/>
          </a:solidFill>
          <a:latin typeface="Times New Roman" panose="02020603050405020304" pitchFamily="18" charset="0"/>
        </a:defRPr>
      </a:lvl8pPr>
      <a:lvl9pPr marL="2743200" algn="ctr" rtl="0" fontAlgn="base">
        <a:spcBef>
          <a:spcPct val="0"/>
        </a:spcBef>
        <a:spcAft>
          <a:spcPct val="0"/>
        </a:spcAft>
        <a:defRPr sz="6600">
          <a:solidFill>
            <a:schemeClr val="tx2"/>
          </a:solidFill>
          <a:latin typeface="Times New Roman" panose="02020603050405020304" pitchFamily="18" charset="0"/>
        </a:defRPr>
      </a:lvl9pPr>
    </p:titleStyle>
    <p:bodyStyle>
      <a:lvl1pPr marL="514350" indent="-514350" algn="l" rtl="0" eaLnBrk="0" fontAlgn="base" hangingPunct="0">
        <a:spcBef>
          <a:spcPct val="20000"/>
        </a:spcBef>
        <a:spcAft>
          <a:spcPct val="0"/>
        </a:spcAft>
        <a:buChar char="•"/>
        <a:defRPr sz="4800">
          <a:solidFill>
            <a:schemeClr val="tx1"/>
          </a:solidFill>
          <a:latin typeface="+mn-lt"/>
          <a:ea typeface="+mn-ea"/>
          <a:cs typeface="+mn-cs"/>
        </a:defRPr>
      </a:lvl1pPr>
      <a:lvl2pPr marL="1114425" indent="-428625" algn="l" rtl="0" eaLnBrk="0" fontAlgn="base" hangingPunct="0">
        <a:spcBef>
          <a:spcPct val="20000"/>
        </a:spcBef>
        <a:spcAft>
          <a:spcPct val="0"/>
        </a:spcAft>
        <a:buChar char="–"/>
        <a:defRPr sz="4200">
          <a:solidFill>
            <a:schemeClr val="tx1"/>
          </a:solidFill>
          <a:latin typeface="+mn-lt"/>
        </a:defRPr>
      </a:lvl2pPr>
      <a:lvl3pPr marL="1714500" indent="-342900" algn="l" rtl="0" eaLnBrk="0" fontAlgn="base" hangingPunct="0">
        <a:spcBef>
          <a:spcPct val="20000"/>
        </a:spcBef>
        <a:spcAft>
          <a:spcPct val="0"/>
        </a:spcAft>
        <a:buChar char="•"/>
        <a:defRPr sz="3600">
          <a:solidFill>
            <a:schemeClr val="tx1"/>
          </a:solidFill>
          <a:latin typeface="+mn-lt"/>
        </a:defRPr>
      </a:lvl3pPr>
      <a:lvl4pPr marL="2400300" indent="-342900" algn="l" rtl="0" eaLnBrk="0" fontAlgn="base" hangingPunct="0">
        <a:spcBef>
          <a:spcPct val="20000"/>
        </a:spcBef>
        <a:spcAft>
          <a:spcPct val="0"/>
        </a:spcAft>
        <a:buChar char="–"/>
        <a:defRPr sz="3000">
          <a:solidFill>
            <a:schemeClr val="tx1"/>
          </a:solidFill>
          <a:latin typeface="+mn-lt"/>
        </a:defRPr>
      </a:lvl4pPr>
      <a:lvl5pPr marL="3086100" indent="-342900" algn="l" rtl="0" eaLnBrk="0" fontAlgn="base" hangingPunct="0">
        <a:spcBef>
          <a:spcPct val="20000"/>
        </a:spcBef>
        <a:spcAft>
          <a:spcPct val="0"/>
        </a:spcAft>
        <a:buChar char="»"/>
        <a:defRPr sz="3000">
          <a:solidFill>
            <a:schemeClr val="tx1"/>
          </a:solidFill>
          <a:latin typeface="+mn-lt"/>
        </a:defRPr>
      </a:lvl5pPr>
      <a:lvl6pPr marL="3771900" indent="-342900" algn="l" rtl="0" fontAlgn="base">
        <a:spcBef>
          <a:spcPct val="20000"/>
        </a:spcBef>
        <a:spcAft>
          <a:spcPct val="0"/>
        </a:spcAft>
        <a:buChar char="»"/>
        <a:defRPr sz="3000">
          <a:solidFill>
            <a:schemeClr val="tx1"/>
          </a:solidFill>
          <a:latin typeface="+mn-lt"/>
        </a:defRPr>
      </a:lvl6pPr>
      <a:lvl7pPr marL="4457700" indent="-342900" algn="l" rtl="0" fontAlgn="base">
        <a:spcBef>
          <a:spcPct val="20000"/>
        </a:spcBef>
        <a:spcAft>
          <a:spcPct val="0"/>
        </a:spcAft>
        <a:buChar char="»"/>
        <a:defRPr sz="3000">
          <a:solidFill>
            <a:schemeClr val="tx1"/>
          </a:solidFill>
          <a:latin typeface="+mn-lt"/>
        </a:defRPr>
      </a:lvl7pPr>
      <a:lvl8pPr marL="5143500" indent="-342900" algn="l" rtl="0" fontAlgn="base">
        <a:spcBef>
          <a:spcPct val="20000"/>
        </a:spcBef>
        <a:spcAft>
          <a:spcPct val="0"/>
        </a:spcAft>
        <a:buChar char="»"/>
        <a:defRPr sz="3000">
          <a:solidFill>
            <a:schemeClr val="tx1"/>
          </a:solidFill>
          <a:latin typeface="+mn-lt"/>
        </a:defRPr>
      </a:lvl8pPr>
      <a:lvl9pPr marL="5829300" indent="-342900" algn="l" rtl="0" fontAlgn="base">
        <a:spcBef>
          <a:spcPct val="20000"/>
        </a:spcBef>
        <a:spcAft>
          <a:spcPct val="0"/>
        </a:spcAft>
        <a:buChar char="»"/>
        <a:defRPr sz="3000">
          <a:solidFill>
            <a:schemeClr val="tx1"/>
          </a:solidFill>
          <a:latin typeface="+mn-lt"/>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svg"/><Relationship Id="rId7"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3.svg"/><Relationship Id="rId17" Type="http://schemas.openxmlformats.org/officeDocument/2006/relationships/slideLayout" Target="../slideLayouts/slideLayout7.xml"/><Relationship Id="rId16" Type="http://schemas.openxmlformats.org/officeDocument/2006/relationships/image" Target="../media/image17.svg"/><Relationship Id="rId15" Type="http://schemas.openxmlformats.org/officeDocument/2006/relationships/image" Target="../media/image16.png"/><Relationship Id="rId14" Type="http://schemas.openxmlformats.org/officeDocument/2006/relationships/image" Target="../media/image15.svg"/><Relationship Id="rId13" Type="http://schemas.openxmlformats.org/officeDocument/2006/relationships/image" Target="../media/image14.png"/><Relationship Id="rId12" Type="http://schemas.openxmlformats.org/officeDocument/2006/relationships/image" Target="../media/image13.svg"/><Relationship Id="rId11" Type="http://schemas.openxmlformats.org/officeDocument/2006/relationships/image" Target="../media/image12.png"/><Relationship Id="rId10" Type="http://schemas.openxmlformats.org/officeDocument/2006/relationships/image" Target="../media/image11.sv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slide" Target="slide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7.svg"/><Relationship Id="rId7" Type="http://schemas.openxmlformats.org/officeDocument/2006/relationships/image" Target="../media/image6.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image" Target="../media/image19.svg"/><Relationship Id="rId12" Type="http://schemas.openxmlformats.org/officeDocument/2006/relationships/slideLayout" Target="../slideLayouts/slideLayout7.xml"/><Relationship Id="rId11" Type="http://schemas.openxmlformats.org/officeDocument/2006/relationships/image" Target="../media/image20.jpeg"/><Relationship Id="rId10" Type="http://schemas.openxmlformats.org/officeDocument/2006/relationships/image" Target="../media/image13.svg"/><Relationship Id="rId1"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9.png"/><Relationship Id="rId2" Type="http://schemas.microsoft.com/office/2007/relationships/hdphoto" Target="../media/image28.wdp"/><Relationship Id="rId1"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007195">
            <a:off x="2106059" y="4138946"/>
            <a:ext cx="1383702" cy="878018"/>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265846">
            <a:off x="958829" y="7674747"/>
            <a:ext cx="773811" cy="110948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494266">
            <a:off x="3456345" y="8928691"/>
            <a:ext cx="454836" cy="454836"/>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325632">
            <a:off x="2908834" y="7457329"/>
            <a:ext cx="126651" cy="126651"/>
          </a:xfrm>
          <a:prstGeom prst="rect">
            <a:avLst/>
          </a:prstGeom>
        </p:spPr>
      </p:pic>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4734682">
            <a:off x="14749391" y="4138946"/>
            <a:ext cx="1383702" cy="878018"/>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881519" y="1851431"/>
            <a:ext cx="253277" cy="253277"/>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534153">
            <a:off x="16807985" y="2980811"/>
            <a:ext cx="787425" cy="1129003"/>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305733">
            <a:off x="16878518" y="7315215"/>
            <a:ext cx="268011" cy="268011"/>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305733">
            <a:off x="17331778" y="1101582"/>
            <a:ext cx="462838" cy="462838"/>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145662">
            <a:off x="7465582" y="2287877"/>
            <a:ext cx="115527" cy="115527"/>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814953">
            <a:off x="5751122" y="720082"/>
            <a:ext cx="392077" cy="392077"/>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894266">
            <a:off x="15272995" y="9361684"/>
            <a:ext cx="410652" cy="410652"/>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894266">
            <a:off x="10242185" y="8024163"/>
            <a:ext cx="410652" cy="410652"/>
          </a:xfrm>
          <a:prstGeom prst="rect">
            <a:avLst/>
          </a:prstGeom>
        </p:spPr>
      </p:pic>
      <p:pic>
        <p:nvPicPr>
          <p:cNvPr id="15"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337455">
            <a:off x="7039588" y="8561678"/>
            <a:ext cx="563175" cy="873139"/>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874367">
            <a:off x="12628894" y="9564262"/>
            <a:ext cx="95021" cy="95021"/>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099054">
            <a:off x="14128561" y="7053848"/>
            <a:ext cx="510032" cy="790747"/>
          </a:xfrm>
          <a:prstGeom prst="rect">
            <a:avLst/>
          </a:prstGeom>
        </p:spPr>
      </p:pic>
      <p:pic>
        <p:nvPicPr>
          <p:cNvPr id="18"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894266">
            <a:off x="10883706" y="2108051"/>
            <a:ext cx="410652" cy="410652"/>
          </a:xfrm>
          <a:prstGeom prst="rect">
            <a:avLst/>
          </a:prstGeom>
        </p:spPr>
      </p:pic>
      <p:pic>
        <p:nvPicPr>
          <p:cNvPr id="19" name="Picture 1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16897">
            <a:off x="12448411" y="626775"/>
            <a:ext cx="563175" cy="873139"/>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62852">
            <a:off x="727007" y="2568199"/>
            <a:ext cx="16875453" cy="6451788"/>
          </a:xfrm>
          <a:prstGeom prst="rect">
            <a:avLst/>
          </a:prstGeom>
        </p:spPr>
      </p:pic>
      <p:pic>
        <p:nvPicPr>
          <p:cNvPr id="21" name="Picture 2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773998" y="-1474054"/>
            <a:ext cx="5592049" cy="5093848"/>
          </a:xfrm>
          <a:prstGeom prst="rect">
            <a:avLst/>
          </a:prstGeom>
        </p:spPr>
      </p:pic>
      <p:sp>
        <p:nvSpPr>
          <p:cNvPr id="23" name="TextBox 23"/>
          <p:cNvSpPr txBox="1"/>
          <p:nvPr/>
        </p:nvSpPr>
        <p:spPr>
          <a:xfrm>
            <a:off x="417808" y="3181530"/>
            <a:ext cx="16990584" cy="3810338"/>
          </a:xfrm>
          <a:prstGeom prst="rect">
            <a:avLst/>
          </a:prstGeom>
        </p:spPr>
        <p:txBody>
          <a:bodyPr wrap="square" lIns="0" tIns="0" rIns="0" bIns="0" rtlCol="0" anchor="t">
            <a:spAutoFit/>
          </a:bodyPr>
          <a:lstStyle/>
          <a:p>
            <a:pPr algn="ctr">
              <a:lnSpc>
                <a:spcPct val="150000"/>
              </a:lnSpc>
            </a:pPr>
            <a:r>
              <a:rPr lang="en-US" sz="88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BÀI 4: CẤU TRÚC LỚP VỎ ELECTRON CỦA NGUYÊN TỬ</a:t>
            </a:r>
            <a:endParaRPr lang="en-US" sz="88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Hình ảnh 50"/>
          <p:cNvPicPr>
            <a:picLocks noChangeAspect="1" noChangeArrowheads="1"/>
          </p:cNvPicPr>
          <p:nvPr/>
        </p:nvPicPr>
        <p:blipFill>
          <a:blip r:embed="rId1">
            <a:extLst>
              <a:ext uri="{28A0092B-C50C-407E-A947-70E740481C1C}">
                <a14:useLocalDpi xmlns:a14="http://schemas.microsoft.com/office/drawing/2010/main" val="0"/>
              </a:ext>
            </a:extLst>
          </a:blip>
          <a:srcRect l="47775" t="4056" r="7870" b="47282"/>
          <a:stretch>
            <a:fillRect/>
          </a:stretch>
        </p:blipFill>
        <p:spPr bwMode="auto">
          <a:xfrm>
            <a:off x="1500116" y="2038872"/>
            <a:ext cx="7178880" cy="4320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Hình ảnh 52"/>
          <p:cNvPicPr>
            <a:picLocks noChangeAspect="1" noChangeArrowheads="1"/>
          </p:cNvPicPr>
          <p:nvPr/>
        </p:nvPicPr>
        <p:blipFill>
          <a:blip r:embed="rId1">
            <a:extLst>
              <a:ext uri="{28A0092B-C50C-407E-A947-70E740481C1C}">
                <a14:useLocalDpi xmlns:a14="http://schemas.microsoft.com/office/drawing/2010/main" val="0"/>
              </a:ext>
            </a:extLst>
          </a:blip>
          <a:srcRect l="23975" t="52718" r="56500"/>
          <a:stretch>
            <a:fillRect/>
          </a:stretch>
        </p:blipFill>
        <p:spPr bwMode="auto">
          <a:xfrm>
            <a:off x="10840851" y="2430265"/>
            <a:ext cx="3240000" cy="4320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Hình ảnh 54"/>
          <p:cNvPicPr>
            <a:picLocks noChangeAspect="1" noChangeArrowheads="1"/>
          </p:cNvPicPr>
          <p:nvPr/>
        </p:nvPicPr>
        <p:blipFill>
          <a:blip r:embed="rId1">
            <a:extLst>
              <a:ext uri="{28A0092B-C50C-407E-A947-70E740481C1C}">
                <a14:useLocalDpi xmlns:a14="http://schemas.microsoft.com/office/drawing/2010/main" val="0"/>
              </a:ext>
            </a:extLst>
          </a:blip>
          <a:srcRect l="22618" t="4996" r="54446" b="46970"/>
          <a:stretch>
            <a:fillRect/>
          </a:stretch>
        </p:blipFill>
        <p:spPr bwMode="auto">
          <a:xfrm>
            <a:off x="3432755" y="5663177"/>
            <a:ext cx="3748200" cy="4320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Hình ảnh 56"/>
          <p:cNvPicPr>
            <a:picLocks noChangeAspect="1" noChangeArrowheads="1"/>
          </p:cNvPicPr>
          <p:nvPr/>
        </p:nvPicPr>
        <p:blipFill>
          <a:blip r:embed="rId1">
            <a:extLst>
              <a:ext uri="{28A0092B-C50C-407E-A947-70E740481C1C}">
                <a14:useLocalDpi xmlns:a14="http://schemas.microsoft.com/office/drawing/2010/main" val="0"/>
              </a:ext>
            </a:extLst>
          </a:blip>
          <a:srcRect t="2496" r="80307" b="47247"/>
          <a:stretch>
            <a:fillRect/>
          </a:stretch>
        </p:blipFill>
        <p:spPr bwMode="auto">
          <a:xfrm>
            <a:off x="8741778" y="5696735"/>
            <a:ext cx="3091800" cy="4320000"/>
          </a:xfrm>
          <a:prstGeom prst="rect">
            <a:avLst/>
          </a:prstGeom>
          <a:noFill/>
          <a:extLst>
            <a:ext uri="{909E8E84-426E-40DD-AFC4-6F175D3DCCD1}">
              <a14:hiddenFill xmlns:a14="http://schemas.microsoft.com/office/drawing/2010/main">
                <a:solidFill>
                  <a:srgbClr val="FFFFFF"/>
                </a:solidFill>
              </a14:hiddenFill>
            </a:ext>
          </a:extLst>
        </p:spPr>
      </p:pic>
      <p:pic>
        <p:nvPicPr>
          <p:cNvPr id="4097" name="Hình ảnh 55"/>
          <p:cNvPicPr>
            <a:picLocks noChangeAspect="1" noChangeArrowheads="1"/>
          </p:cNvPicPr>
          <p:nvPr/>
        </p:nvPicPr>
        <p:blipFill>
          <a:blip r:embed="rId1">
            <a:extLst>
              <a:ext uri="{28A0092B-C50C-407E-A947-70E740481C1C}">
                <a14:useLocalDpi xmlns:a14="http://schemas.microsoft.com/office/drawing/2010/main" val="0"/>
              </a:ext>
            </a:extLst>
          </a:blip>
          <a:srcRect l="79636" t="52094"/>
          <a:stretch>
            <a:fillRect/>
          </a:stretch>
        </p:blipFill>
        <p:spPr bwMode="auto">
          <a:xfrm>
            <a:off x="14095460" y="5381777"/>
            <a:ext cx="3345840" cy="4320000"/>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p:cNvSpPr txBox="1"/>
          <p:nvPr/>
        </p:nvSpPr>
        <p:spPr>
          <a:xfrm>
            <a:off x="397878" y="386678"/>
            <a:ext cx="16687800" cy="1878591"/>
          </a:xfrm>
          <a:prstGeom prst="rect">
            <a:avLst/>
          </a:prstGeom>
          <a:noFill/>
        </p:spPr>
        <p:txBody>
          <a:bodyPr wrap="square">
            <a:spAutoFit/>
          </a:bodyPr>
          <a:lstStyle/>
          <a:p>
            <a:pPr algn="ctr">
              <a:lnSpc>
                <a:spcPct val="150000"/>
              </a:lnSpc>
              <a:spcAft>
                <a:spcPts val="800"/>
              </a:spcAft>
            </a:pPr>
            <a:r>
              <a:rPr lang="vi-VN" sz="8800">
                <a:effectLst/>
              </a:rPr>
              <a:t>Một số dạng AO f.</a:t>
            </a:r>
            <a:endParaRPr lang="vi-VN" sz="8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endParaRPr lang="en-US" sz="4400" b="1">
              <a:solidFill>
                <a:schemeClr val="accent3"/>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p:cNvGraphicFramePr>
            <a:graphicFrameLocks noGrp="1"/>
          </p:cNvGraphicFramePr>
          <p:nvPr/>
        </p:nvGraphicFramePr>
        <p:xfrm>
          <a:off x="0" y="729869"/>
          <a:ext cx="18298633" cy="8827262"/>
        </p:xfrm>
        <a:graphic>
          <a:graphicData uri="http://schemas.openxmlformats.org/drawingml/2006/table">
            <a:tbl>
              <a:tblPr firstRow="1" firstCol="1" bandRow="1">
                <a:tableStyleId>{5C22544A-7EE6-4342-B048-85BDC9FD1C3A}</a:tableStyleId>
              </a:tblPr>
              <a:tblGrid>
                <a:gridCol w="18298633"/>
              </a:tblGrid>
              <a:tr h="0">
                <a:tc>
                  <a:txBody>
                    <a:bodyPr/>
                    <a:lstStyle/>
                    <a:p>
                      <a:pPr marL="0" indent="0" algn="just">
                        <a:lnSpc>
                          <a:spcPct val="150000"/>
                        </a:lnSpc>
                        <a:spcAft>
                          <a:spcPts val="800"/>
                        </a:spcAft>
                        <a:buFontTx/>
                        <a:buNone/>
                        <a:tabLst>
                          <a:tab pos="180340" algn="l"/>
                          <a:tab pos="540385" algn="l"/>
                        </a:tabLst>
                      </a:pPr>
                      <a:r>
                        <a:rPr lang="vi-VN" sz="4200" b="0" cap="none" spc="0">
                          <a:ln w="0"/>
                          <a:solidFill>
                            <a:srgbClr val="FF0000"/>
                          </a:solidFill>
                          <a:effectLst>
                            <a:reflection blurRad="6350" stA="53000" endA="300" endPos="35500" dir="5400000" sy="-90000" algn="bl" rotWithShape="0"/>
                          </a:effectLst>
                          <a:latin typeface="+mj-lt"/>
                        </a:rPr>
                        <a:t>- Theo mô hình nguyên tử của Rutherford - Bohr, các electron chuyển động trên những quỹ đạo hình tròn hay bầu dục xác định xung quanh hạt nhân. </a:t>
                      </a:r>
                      <a:endParaRPr lang="vi-VN" sz="4200" b="0" cap="none" spc="0">
                        <a:ln w="0"/>
                        <a:solidFill>
                          <a:srgbClr val="FF0000"/>
                        </a:solidFill>
                        <a:effectLst>
                          <a:reflection blurRad="6350" stA="53000" endA="300" endPos="35500" dir="5400000" sy="-90000" algn="bl" rotWithShape="0"/>
                        </a:effectLst>
                        <a:latin typeface="+mj-lt"/>
                      </a:endParaRPr>
                    </a:p>
                    <a:p>
                      <a:pPr marL="0" indent="0" algn="just">
                        <a:lnSpc>
                          <a:spcPct val="150000"/>
                        </a:lnSpc>
                        <a:spcAft>
                          <a:spcPts val="800"/>
                        </a:spcAft>
                        <a:buFontTx/>
                        <a:buNone/>
                        <a:tabLst>
                          <a:tab pos="180340" algn="l"/>
                          <a:tab pos="540385" algn="l"/>
                        </a:tabLst>
                      </a:pPr>
                      <a:r>
                        <a:rPr lang="vi-VN" sz="4200" b="0" cap="none" spc="0">
                          <a:ln w="0"/>
                          <a:solidFill>
                            <a:srgbClr val="00B0F0"/>
                          </a:solidFill>
                          <a:effectLst>
                            <a:reflection blurRad="6350" stA="53000" endA="300" endPos="35500" dir="5400000" sy="-90000" algn="bl" rotWithShape="0"/>
                          </a:effectLst>
                          <a:latin typeface="+mj-lt"/>
                        </a:rPr>
                        <a:t>- Theo mô hình hiện đại, trong nguyên tử, các electron chuyển động rất nhanh xung quanh hạt nhân không theo một quỹ đạo xác định, tạo thành đám mây electron.</a:t>
                      </a:r>
                      <a:endParaRPr lang="vi-VN" sz="4200" b="0" cap="none" spc="0">
                        <a:ln w="0"/>
                        <a:solidFill>
                          <a:srgbClr val="00B0F0"/>
                        </a:solidFill>
                        <a:effectLst>
                          <a:reflection blurRad="6350" stA="53000" endA="300" endPos="35500" dir="5400000" sy="-90000" algn="bl" rotWithShape="0"/>
                        </a:effectLst>
                        <a:latin typeface="+mj-lt"/>
                      </a:endParaRPr>
                    </a:p>
                    <a:p>
                      <a:pPr marL="0" indent="0" algn="just">
                        <a:lnSpc>
                          <a:spcPct val="150000"/>
                        </a:lnSpc>
                        <a:spcAft>
                          <a:spcPts val="800"/>
                        </a:spcAft>
                        <a:buFontTx/>
                        <a:buNone/>
                        <a:tabLst>
                          <a:tab pos="180340" algn="l"/>
                          <a:tab pos="540385" algn="l"/>
                        </a:tabLst>
                      </a:pPr>
                      <a:r>
                        <a:rPr lang="vi-VN" sz="4200" b="0" cap="none" spc="0">
                          <a:ln w="0"/>
                          <a:solidFill>
                            <a:schemeClr val="accent6">
                              <a:lumMod val="50000"/>
                            </a:schemeClr>
                          </a:solidFill>
                          <a:effectLst>
                            <a:reflection blurRad="6350" stA="53000" endA="300" endPos="35500" dir="5400000" sy="-90000" algn="bl" rotWithShape="0"/>
                          </a:effectLst>
                          <a:latin typeface="+mj-lt"/>
                        </a:rPr>
                        <a:t>- Orbital nguyên tử (kí hiệu: AO) là khu vực không gian xung quanh hạt nhân nguyên tử mà xác suất tìm thấy electron trong khu vực đó là lớn nhất (khoảng 90%).</a:t>
                      </a:r>
                      <a:endParaRPr lang="vi-VN" sz="4200" b="0" cap="none" spc="0">
                        <a:ln w="0"/>
                        <a:solidFill>
                          <a:schemeClr val="accent6">
                            <a:lumMod val="50000"/>
                          </a:schemeClr>
                        </a:solidFill>
                        <a:effectLst>
                          <a:reflection blurRad="6350" stA="53000" endA="300" endPos="35500" dir="5400000" sy="-90000" algn="bl" rotWithShape="0"/>
                        </a:effectLst>
                        <a:latin typeface="+mj-lt"/>
                      </a:endParaRPr>
                    </a:p>
                    <a:p>
                      <a:pPr marL="0" indent="0" algn="just">
                        <a:lnSpc>
                          <a:spcPct val="150000"/>
                        </a:lnSpc>
                        <a:spcAft>
                          <a:spcPts val="800"/>
                        </a:spcAft>
                        <a:buFontTx/>
                        <a:buNone/>
                        <a:tabLst>
                          <a:tab pos="180340" algn="l"/>
                          <a:tab pos="540385" algn="l"/>
                        </a:tabLst>
                      </a:pPr>
                      <a:r>
                        <a:rPr lang="vi-VN" sz="42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rPr>
                        <a:t>- </a:t>
                      </a:r>
                      <a:r>
                        <a:rPr lang="vi-VN" sz="4200" b="0" cap="none" spc="0">
                          <a:ln w="0"/>
                          <a:solidFill>
                            <a:srgbClr val="00B050"/>
                          </a:solidFill>
                          <a:effectLst>
                            <a:reflection blurRad="6350" stA="53000" endA="300" endPos="35500" dir="5400000" sy="-90000" algn="bl" rotWithShape="0"/>
                          </a:effectLst>
                          <a:latin typeface="+mj-lt"/>
                        </a:rPr>
                        <a:t>Một số AO thường gặp: s, p, d, f; và chúng có hình dạng khác nhau.</a:t>
                      </a:r>
                      <a:endParaRPr lang="vi-VN" sz="4200" b="0" cap="none" spc="0">
                        <a:ln w="0"/>
                        <a:solidFill>
                          <a:srgbClr val="00B050"/>
                        </a:solidFill>
                        <a:effectLst>
                          <a:reflection blurRad="6350" stA="53000" endA="300" endPos="35500" dir="5400000" sy="-90000" algn="bl" rotWithShape="0"/>
                        </a:effectLst>
                        <a:latin typeface="+mj-lt"/>
                        <a:ea typeface="Calibri" panose="020F0502020204030204" pitchFamily="34" charset="0"/>
                        <a:cs typeface="Times New Roman" panose="02020603050405020304" pitchFamily="18" charset="0"/>
                      </a:endParaRPr>
                    </a:p>
                  </a:txBody>
                  <a:tcPr marL="68580" marR="68580" marT="0" marB="0">
                    <a:noFill/>
                  </a:tcPr>
                </a:tc>
              </a:tr>
            </a:tbl>
          </a:graphicData>
        </a:graphic>
      </p:graphicFrame>
      <p:sp>
        <p:nvSpPr>
          <p:cNvPr id="3" name="Hộp Văn bản 2"/>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endParaRPr lang="en-US" sz="4400" b="1">
              <a:solidFill>
                <a:schemeClr val="accent3"/>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5316" y="179466"/>
            <a:ext cx="17215884" cy="1371600"/>
          </a:xfrm>
        </p:spPr>
        <p:txBody>
          <a:bodyPr>
            <a:noAutofit/>
          </a:bodyPr>
          <a:lstStyle/>
          <a:p>
            <a:pPr eaLnBrk="1" hangingPunct="1">
              <a:buFont typeface="Wingdings 3" panose="05040102010807070707" pitchFamily="18" charset="2"/>
              <a:buNone/>
            </a:pPr>
            <a:r>
              <a:rPr lang="en-US" altLang="en-US" sz="6000" b="1" dirty="0">
                <a:solidFill>
                  <a:srgbClr val="002060"/>
                </a:solidFill>
                <a:latin typeface="Arial" panose="020B0604020202020204" pitchFamily="34" charset="0"/>
                <a:cs typeface="Arial" panose="020B0604020202020204" pitchFamily="34" charset="0"/>
              </a:rPr>
              <a:t>II. LỚP ELECTRON VÀ PHÂN </a:t>
            </a:r>
            <a:r>
              <a:rPr lang="en-US" altLang="en-US" sz="6000" b="1">
                <a:solidFill>
                  <a:srgbClr val="002060"/>
                </a:solidFill>
                <a:latin typeface="Arial" panose="020B0604020202020204" pitchFamily="34" charset="0"/>
                <a:cs typeface="Arial" panose="020B0604020202020204" pitchFamily="34" charset="0"/>
              </a:rPr>
              <a:t>LỚP ELECTRON</a:t>
            </a:r>
            <a:endParaRPr lang="en-US" altLang="en-US" sz="6000" i="1" dirty="0">
              <a:solidFill>
                <a:schemeClr val="accent2"/>
              </a:solidFill>
              <a:latin typeface="Arial" panose="020B0604020202020204" pitchFamily="34" charset="0"/>
              <a:cs typeface="Arial" panose="020B0604020202020204" pitchFamily="34" charset="0"/>
            </a:endParaRPr>
          </a:p>
          <a:p>
            <a:pPr eaLnBrk="1" hangingPunct="1">
              <a:buFont typeface="Wingdings 3" panose="05040102010807070707" pitchFamily="18" charset="2"/>
              <a:buNone/>
            </a:pPr>
            <a:r>
              <a:rPr lang="en-US" altLang="en-US" sz="6000" dirty="0">
                <a:latin typeface="Arial" panose="020B0604020202020204" pitchFamily="34" charset="0"/>
                <a:cs typeface="Arial" panose="020B0604020202020204" pitchFamily="34" charset="0"/>
              </a:rPr>
              <a:t> </a:t>
            </a:r>
            <a:endParaRPr lang="en-US" altLang="en-US" sz="6000" b="1" dirty="0">
              <a:latin typeface="Arial" panose="020B0604020202020204" pitchFamily="34" charset="0"/>
              <a:cs typeface="Arial" panose="020B0604020202020204" pitchFamily="34" charset="0"/>
            </a:endParaRPr>
          </a:p>
        </p:txBody>
      </p:sp>
      <p:sp>
        <p:nvSpPr>
          <p:cNvPr id="5" name="TextBox 4"/>
          <p:cNvSpPr txBox="1"/>
          <p:nvPr/>
        </p:nvSpPr>
        <p:spPr>
          <a:xfrm>
            <a:off x="914400" y="1637574"/>
            <a:ext cx="16154400" cy="2585323"/>
          </a:xfrm>
          <a:prstGeom prst="rect">
            <a:avLst/>
          </a:prstGeom>
          <a:noFill/>
        </p:spPr>
        <p:txBody>
          <a:bodyPr wrap="square" rtlCol="0">
            <a:spAutoFit/>
          </a:bodyPr>
          <a:lstStyle/>
          <a:p>
            <a:pPr defTabSz="1828800"/>
            <a:r>
              <a:rPr lang="en-US" altLang="en-US" sz="5400" dirty="0">
                <a:solidFill>
                  <a:prstClr val="black"/>
                </a:solidFill>
                <a:latin typeface="Arial" panose="020B0604020202020204" pitchFamily="34" charset="0"/>
                <a:cs typeface="Arial" panose="020B0604020202020204" pitchFamily="34" charset="0"/>
              </a:rPr>
              <a:t> -  </a:t>
            </a:r>
            <a:r>
              <a:rPr lang="en-US" altLang="en-US" sz="5400" dirty="0" err="1">
                <a:solidFill>
                  <a:prstClr val="black"/>
                </a:solidFill>
                <a:latin typeface="Arial" panose="020B0604020202020204" pitchFamily="34" charset="0"/>
                <a:cs typeface="Arial" panose="020B0604020202020204" pitchFamily="34" charset="0"/>
              </a:rPr>
              <a:t>Lớp</a:t>
            </a:r>
            <a:r>
              <a:rPr lang="en-US" altLang="en-US" sz="5400" dirty="0">
                <a:solidFill>
                  <a:prstClr val="black"/>
                </a:solidFill>
                <a:latin typeface="Arial" panose="020B0604020202020204" pitchFamily="34" charset="0"/>
                <a:cs typeface="Arial" panose="020B0604020202020204" pitchFamily="34" charset="0"/>
              </a:rPr>
              <a:t> electron </a:t>
            </a:r>
            <a:r>
              <a:rPr lang="en-US" altLang="en-US" sz="5400" dirty="0" err="1">
                <a:solidFill>
                  <a:prstClr val="black"/>
                </a:solidFill>
                <a:latin typeface="Arial" panose="020B0604020202020204" pitchFamily="34" charset="0"/>
                <a:cs typeface="Arial" panose="020B0604020202020204" pitchFamily="34" charset="0"/>
              </a:rPr>
              <a:t>là</a:t>
            </a:r>
            <a:r>
              <a:rPr lang="en-US" altLang="en-US" sz="5400" dirty="0">
                <a:solidFill>
                  <a:prstClr val="black"/>
                </a:solidFill>
                <a:latin typeface="Arial" panose="020B0604020202020204" pitchFamily="34" charset="0"/>
                <a:cs typeface="Arial" panose="020B0604020202020204" pitchFamily="34" charset="0"/>
              </a:rPr>
              <a:t> </a:t>
            </a:r>
            <a:r>
              <a:rPr lang="en-US" altLang="en-US" sz="5400" dirty="0" err="1">
                <a:solidFill>
                  <a:prstClr val="black"/>
                </a:solidFill>
                <a:latin typeface="Arial" panose="020B0604020202020204" pitchFamily="34" charset="0"/>
                <a:cs typeface="Arial" panose="020B0604020202020204" pitchFamily="34" charset="0"/>
              </a:rPr>
              <a:t>tập</a:t>
            </a:r>
            <a:r>
              <a:rPr lang="en-US" altLang="en-US" sz="5400" dirty="0">
                <a:solidFill>
                  <a:prstClr val="black"/>
                </a:solidFill>
                <a:latin typeface="Arial" panose="020B0604020202020204" pitchFamily="34" charset="0"/>
                <a:cs typeface="Arial" panose="020B0604020202020204" pitchFamily="34" charset="0"/>
              </a:rPr>
              <a:t> </a:t>
            </a:r>
            <a:r>
              <a:rPr lang="en-US" altLang="en-US" sz="5400" dirty="0" err="1">
                <a:solidFill>
                  <a:prstClr val="black"/>
                </a:solidFill>
                <a:latin typeface="Arial" panose="020B0604020202020204" pitchFamily="34" charset="0"/>
                <a:cs typeface="Arial" panose="020B0604020202020204" pitchFamily="34" charset="0"/>
              </a:rPr>
              <a:t>hợp</a:t>
            </a:r>
            <a:r>
              <a:rPr lang="en-US" altLang="en-US" sz="5400" dirty="0">
                <a:solidFill>
                  <a:prstClr val="black"/>
                </a:solidFill>
                <a:latin typeface="Arial" panose="020B0604020202020204" pitchFamily="34" charset="0"/>
                <a:cs typeface="Arial" panose="020B0604020202020204" pitchFamily="34" charset="0"/>
              </a:rPr>
              <a:t> </a:t>
            </a:r>
            <a:r>
              <a:rPr lang="en-US" altLang="en-US" sz="5400" dirty="0" err="1">
                <a:solidFill>
                  <a:prstClr val="black"/>
                </a:solidFill>
                <a:latin typeface="Arial" panose="020B0604020202020204" pitchFamily="34" charset="0"/>
                <a:cs typeface="Arial" panose="020B0604020202020204" pitchFamily="34" charset="0"/>
              </a:rPr>
              <a:t>các</a:t>
            </a:r>
            <a:r>
              <a:rPr lang="en-US" altLang="en-US" sz="5400" dirty="0">
                <a:solidFill>
                  <a:prstClr val="black"/>
                </a:solidFill>
                <a:latin typeface="Arial" panose="020B0604020202020204" pitchFamily="34" charset="0"/>
                <a:cs typeface="Arial" panose="020B0604020202020204" pitchFamily="34" charset="0"/>
              </a:rPr>
              <a:t> e </a:t>
            </a:r>
            <a:r>
              <a:rPr lang="en-US" altLang="en-US" sz="5400" dirty="0" err="1">
                <a:solidFill>
                  <a:prstClr val="black"/>
                </a:solidFill>
                <a:latin typeface="Arial" panose="020B0604020202020204" pitchFamily="34" charset="0"/>
                <a:cs typeface="Arial" panose="020B0604020202020204" pitchFamily="34" charset="0"/>
              </a:rPr>
              <a:t>có</a:t>
            </a:r>
            <a:r>
              <a:rPr lang="en-US" altLang="en-US" sz="5400" dirty="0">
                <a:solidFill>
                  <a:prstClr val="black"/>
                </a:solidFill>
                <a:latin typeface="Arial" panose="020B0604020202020204" pitchFamily="34" charset="0"/>
                <a:cs typeface="Arial" panose="020B0604020202020204" pitchFamily="34" charset="0"/>
              </a:rPr>
              <a:t> </a:t>
            </a:r>
            <a:r>
              <a:rPr lang="en-US" altLang="en-US" sz="5400" dirty="0" err="1">
                <a:solidFill>
                  <a:prstClr val="black"/>
                </a:solidFill>
                <a:latin typeface="Arial" panose="020B0604020202020204" pitchFamily="34" charset="0"/>
                <a:cs typeface="Arial" panose="020B0604020202020204" pitchFamily="34" charset="0"/>
              </a:rPr>
              <a:t>mức</a:t>
            </a:r>
            <a:r>
              <a:rPr lang="en-US" altLang="en-US" sz="5400" dirty="0">
                <a:solidFill>
                  <a:prstClr val="black"/>
                </a:solidFill>
                <a:latin typeface="Arial" panose="020B0604020202020204" pitchFamily="34" charset="0"/>
                <a:cs typeface="Arial" panose="020B0604020202020204" pitchFamily="34" charset="0"/>
              </a:rPr>
              <a:t> </a:t>
            </a:r>
            <a:r>
              <a:rPr lang="en-US" altLang="en-US" sz="5400" dirty="0" err="1">
                <a:solidFill>
                  <a:srgbClr val="0070C0"/>
                </a:solidFill>
                <a:latin typeface="Arial" panose="020B0604020202020204" pitchFamily="34" charset="0"/>
                <a:cs typeface="Arial" panose="020B0604020202020204" pitchFamily="34" charset="0"/>
              </a:rPr>
              <a:t>năng</a:t>
            </a:r>
            <a:r>
              <a:rPr lang="en-US" altLang="en-US" sz="5400" dirty="0">
                <a:solidFill>
                  <a:srgbClr val="0070C0"/>
                </a:solidFill>
                <a:latin typeface="Arial" panose="020B0604020202020204" pitchFamily="34" charset="0"/>
                <a:cs typeface="Arial" panose="020B0604020202020204" pitchFamily="34" charset="0"/>
              </a:rPr>
              <a:t> </a:t>
            </a:r>
            <a:r>
              <a:rPr lang="en-US" altLang="en-US" sz="5400" dirty="0" err="1">
                <a:solidFill>
                  <a:srgbClr val="0070C0"/>
                </a:solidFill>
                <a:latin typeface="Arial" panose="020B0604020202020204" pitchFamily="34" charset="0"/>
                <a:cs typeface="Arial" panose="020B0604020202020204" pitchFamily="34" charset="0"/>
              </a:rPr>
              <a:t>lượng</a:t>
            </a:r>
            <a:r>
              <a:rPr lang="en-US" altLang="en-US" sz="5400" dirty="0">
                <a:solidFill>
                  <a:srgbClr val="0070C0"/>
                </a:solidFill>
                <a:latin typeface="Arial" panose="020B0604020202020204" pitchFamily="34" charset="0"/>
                <a:cs typeface="Arial" panose="020B0604020202020204" pitchFamily="34" charset="0"/>
              </a:rPr>
              <a:t> </a:t>
            </a:r>
            <a:r>
              <a:rPr lang="en-US" altLang="en-US" sz="5400" dirty="0" err="1">
                <a:solidFill>
                  <a:srgbClr val="0070C0"/>
                </a:solidFill>
                <a:latin typeface="Arial" panose="020B0604020202020204" pitchFamily="34" charset="0"/>
                <a:cs typeface="Arial" panose="020B0604020202020204" pitchFamily="34" charset="0"/>
              </a:rPr>
              <a:t>gần</a:t>
            </a:r>
            <a:r>
              <a:rPr lang="en-US" altLang="en-US" sz="5400" dirty="0">
                <a:solidFill>
                  <a:srgbClr val="0070C0"/>
                </a:solidFill>
                <a:latin typeface="Arial" panose="020B0604020202020204" pitchFamily="34" charset="0"/>
                <a:cs typeface="Arial" panose="020B0604020202020204" pitchFamily="34" charset="0"/>
              </a:rPr>
              <a:t> </a:t>
            </a:r>
            <a:r>
              <a:rPr lang="en-US" altLang="en-US" sz="5400" dirty="0" err="1">
                <a:solidFill>
                  <a:srgbClr val="0070C0"/>
                </a:solidFill>
                <a:latin typeface="Arial" panose="020B0604020202020204" pitchFamily="34" charset="0"/>
                <a:cs typeface="Arial" panose="020B0604020202020204" pitchFamily="34" charset="0"/>
              </a:rPr>
              <a:t>bằng</a:t>
            </a:r>
            <a:r>
              <a:rPr lang="en-US" altLang="en-US" sz="5400" dirty="0">
                <a:solidFill>
                  <a:srgbClr val="0070C0"/>
                </a:solidFill>
                <a:latin typeface="Arial" panose="020B0604020202020204" pitchFamily="34" charset="0"/>
                <a:cs typeface="Arial" panose="020B0604020202020204" pitchFamily="34" charset="0"/>
              </a:rPr>
              <a:t> </a:t>
            </a:r>
            <a:r>
              <a:rPr lang="en-US" altLang="en-US" sz="5400" dirty="0" err="1">
                <a:solidFill>
                  <a:srgbClr val="0070C0"/>
                </a:solidFill>
                <a:latin typeface="Arial" panose="020B0604020202020204" pitchFamily="34" charset="0"/>
                <a:cs typeface="Arial" panose="020B0604020202020204" pitchFamily="34" charset="0"/>
              </a:rPr>
              <a:t>nhau</a:t>
            </a:r>
            <a:r>
              <a:rPr lang="en-US" altLang="en-US" sz="5400" dirty="0">
                <a:solidFill>
                  <a:prstClr val="black"/>
                </a:solidFill>
                <a:latin typeface="Arial" panose="020B0604020202020204" pitchFamily="34" charset="0"/>
                <a:cs typeface="Arial" panose="020B0604020202020204" pitchFamily="34" charset="0"/>
              </a:rPr>
              <a:t>.</a:t>
            </a:r>
            <a:endParaRPr lang="en-US" altLang="en-US" sz="5400" dirty="0">
              <a:solidFill>
                <a:prstClr val="black"/>
              </a:solidFill>
              <a:latin typeface="Arial" panose="020B0604020202020204" pitchFamily="34" charset="0"/>
              <a:cs typeface="Arial" panose="020B0604020202020204" pitchFamily="34" charset="0"/>
            </a:endParaRPr>
          </a:p>
          <a:p>
            <a:pPr defTabSz="1828800"/>
            <a:r>
              <a:rPr lang="en-US" altLang="en-US" sz="5400" dirty="0">
                <a:solidFill>
                  <a:prstClr val="black"/>
                </a:solidFill>
                <a:latin typeface="Arial" panose="020B0604020202020204" pitchFamily="34" charset="0"/>
                <a:cs typeface="Arial" panose="020B0604020202020204" pitchFamily="34" charset="0"/>
              </a:rPr>
              <a:t> </a:t>
            </a:r>
            <a:r>
              <a:rPr lang="en-US" altLang="en-US" sz="5400">
                <a:solidFill>
                  <a:prstClr val="black"/>
                </a:solidFill>
                <a:latin typeface="Arial" panose="020B0604020202020204" pitchFamily="34" charset="0"/>
                <a:cs typeface="Arial" panose="020B0604020202020204" pitchFamily="34" charset="0"/>
              </a:rPr>
              <a:t>-  Vỏ </a:t>
            </a:r>
            <a:r>
              <a:rPr lang="en-US" altLang="en-US" sz="5400" dirty="0" err="1">
                <a:solidFill>
                  <a:prstClr val="black"/>
                </a:solidFill>
                <a:latin typeface="Arial" panose="020B0604020202020204" pitchFamily="34" charset="0"/>
                <a:cs typeface="Arial" panose="020B0604020202020204" pitchFamily="34" charset="0"/>
              </a:rPr>
              <a:t>nguyên</a:t>
            </a:r>
            <a:r>
              <a:rPr lang="en-US" altLang="en-US" sz="5400" dirty="0">
                <a:solidFill>
                  <a:prstClr val="black"/>
                </a:solidFill>
                <a:latin typeface="Arial" panose="020B0604020202020204" pitchFamily="34" charset="0"/>
                <a:cs typeface="Arial" panose="020B0604020202020204" pitchFamily="34" charset="0"/>
              </a:rPr>
              <a:t> </a:t>
            </a:r>
            <a:r>
              <a:rPr lang="en-US" altLang="en-US" sz="5400" dirty="0" err="1">
                <a:solidFill>
                  <a:prstClr val="black"/>
                </a:solidFill>
                <a:latin typeface="Arial" panose="020B0604020202020204" pitchFamily="34" charset="0"/>
                <a:cs typeface="Arial" panose="020B0604020202020204" pitchFamily="34" charset="0"/>
              </a:rPr>
              <a:t>tử</a:t>
            </a:r>
            <a:r>
              <a:rPr lang="en-US" altLang="en-US" sz="5400" dirty="0">
                <a:solidFill>
                  <a:prstClr val="black"/>
                </a:solidFill>
                <a:latin typeface="Arial" panose="020B0604020202020204" pitchFamily="34" charset="0"/>
                <a:cs typeface="Arial" panose="020B0604020202020204" pitchFamily="34" charset="0"/>
              </a:rPr>
              <a:t> chia </a:t>
            </a:r>
            <a:r>
              <a:rPr lang="en-US" altLang="en-US" sz="5400" dirty="0" err="1">
                <a:solidFill>
                  <a:prstClr val="black"/>
                </a:solidFill>
                <a:latin typeface="Arial" panose="020B0604020202020204" pitchFamily="34" charset="0"/>
                <a:cs typeface="Arial" panose="020B0604020202020204" pitchFamily="34" charset="0"/>
              </a:rPr>
              <a:t>làm</a:t>
            </a:r>
            <a:r>
              <a:rPr lang="en-US" altLang="en-US" sz="5400" dirty="0">
                <a:solidFill>
                  <a:prstClr val="black"/>
                </a:solidFill>
                <a:latin typeface="Arial" panose="020B0604020202020204" pitchFamily="34" charset="0"/>
                <a:cs typeface="Arial" panose="020B0604020202020204" pitchFamily="34" charset="0"/>
              </a:rPr>
              <a:t> 7 </a:t>
            </a:r>
            <a:r>
              <a:rPr lang="en-US" altLang="en-US" sz="5400" dirty="0" err="1">
                <a:solidFill>
                  <a:prstClr val="black"/>
                </a:solidFill>
                <a:latin typeface="Arial" panose="020B0604020202020204" pitchFamily="34" charset="0"/>
                <a:cs typeface="Arial" panose="020B0604020202020204" pitchFamily="34" charset="0"/>
              </a:rPr>
              <a:t>lớp</a:t>
            </a:r>
            <a:r>
              <a:rPr lang="en-US" altLang="en-US" sz="5400" dirty="0">
                <a:solidFill>
                  <a:prstClr val="black"/>
                </a:solidFill>
                <a:latin typeface="Arial" panose="020B0604020202020204" pitchFamily="34" charset="0"/>
                <a:cs typeface="Arial" panose="020B0604020202020204" pitchFamily="34" charset="0"/>
              </a:rPr>
              <a:t>:</a:t>
            </a:r>
            <a:endParaRPr lang="en-US" altLang="en-US" sz="5400" dirty="0">
              <a:solidFill>
                <a:prstClr val="black"/>
              </a:solidFill>
              <a:latin typeface="Arial" panose="020B0604020202020204" pitchFamily="34" charset="0"/>
              <a:cs typeface="Arial" panose="020B0604020202020204" pitchFamily="34" charset="0"/>
            </a:endParaRPr>
          </a:p>
        </p:txBody>
      </p:sp>
      <p:pic>
        <p:nvPicPr>
          <p:cNvPr id="7" name="Hình ảnh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67000" y="4335100"/>
            <a:ext cx="11900526" cy="6168095"/>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hoahoc.somee.com/Hinh%20anh/lope.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8800" y="228600"/>
            <a:ext cx="14935200" cy="982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ext Box 6"/>
          <p:cNvSpPr txBox="1">
            <a:spLocks noChangeArrowheads="1"/>
          </p:cNvSpPr>
          <p:nvPr/>
        </p:nvSpPr>
        <p:spPr bwMode="auto">
          <a:xfrm>
            <a:off x="10891839" y="8708233"/>
            <a:ext cx="49958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spcBef>
                <a:spcPct val="50000"/>
              </a:spcBef>
            </a:pPr>
            <a:endParaRPr lang="en-US" altLang="en-US" sz="2700">
              <a:solidFill>
                <a:prstClr val="black"/>
              </a:solidFill>
            </a:endParaRPr>
          </a:p>
        </p:txBody>
      </p:sp>
      <p:sp>
        <p:nvSpPr>
          <p:cNvPr id="4102" name="Text Box 7"/>
          <p:cNvSpPr txBox="1">
            <a:spLocks noChangeArrowheads="1"/>
          </p:cNvSpPr>
          <p:nvPr/>
        </p:nvSpPr>
        <p:spPr bwMode="auto">
          <a:xfrm>
            <a:off x="11177589" y="7620001"/>
            <a:ext cx="1847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endParaRPr lang="en-US" altLang="en-US" sz="2700">
              <a:solidFill>
                <a:prstClr val="black"/>
              </a:solidFill>
            </a:endParaRPr>
          </a:p>
        </p:txBody>
      </p:sp>
      <p:sp>
        <p:nvSpPr>
          <p:cNvPr id="4103" name="Text Box 8"/>
          <p:cNvSpPr txBox="1">
            <a:spLocks noChangeArrowheads="1"/>
          </p:cNvSpPr>
          <p:nvPr/>
        </p:nvSpPr>
        <p:spPr bwMode="auto">
          <a:xfrm>
            <a:off x="11863389" y="7620001"/>
            <a:ext cx="1847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endParaRPr lang="en-US" altLang="en-US" sz="2700">
              <a:solidFill>
                <a:prstClr val="black"/>
              </a:solidFill>
            </a:endParaRPr>
          </a:p>
        </p:txBody>
      </p:sp>
      <p:sp>
        <p:nvSpPr>
          <p:cNvPr id="4104" name="Text Box 9"/>
          <p:cNvSpPr txBox="1">
            <a:spLocks noChangeArrowheads="1"/>
          </p:cNvSpPr>
          <p:nvPr/>
        </p:nvSpPr>
        <p:spPr bwMode="auto">
          <a:xfrm>
            <a:off x="7291388" y="8420101"/>
            <a:ext cx="402431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endParaRPr lang="en-US" altLang="en-US" sz="2700">
              <a:solidFill>
                <a:prstClr val="black"/>
              </a:solidFill>
            </a:endParaRPr>
          </a:p>
        </p:txBody>
      </p:sp>
      <p:sp>
        <p:nvSpPr>
          <p:cNvPr id="18442" name="Text Box 10">
            <a:hlinkClick r:id="rId1" action="ppaction://hlinksldjump"/>
          </p:cNvPr>
          <p:cNvSpPr txBox="1">
            <a:spLocks noChangeArrowheads="1"/>
          </p:cNvSpPr>
          <p:nvPr/>
        </p:nvSpPr>
        <p:spPr bwMode="auto">
          <a:xfrm>
            <a:off x="485900" y="490741"/>
            <a:ext cx="135349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spcBef>
                <a:spcPct val="50000"/>
              </a:spcBef>
            </a:pPr>
            <a:endParaRPr lang="en-US" altLang="en-US" sz="4800" b="1" i="1" u="sng">
              <a:solidFill>
                <a:srgbClr val="FF0000"/>
              </a:solidFill>
            </a:endParaRPr>
          </a:p>
          <a:p>
            <a:pPr defTabSz="1828800" eaLnBrk="1" hangingPunct="1">
              <a:spcBef>
                <a:spcPct val="50000"/>
              </a:spcBef>
            </a:pPr>
            <a:r>
              <a:rPr lang="en-US" altLang="en-US" sz="4800">
                <a:solidFill>
                  <a:prstClr val="black"/>
                </a:solidFill>
              </a:rPr>
              <a:t>- </a:t>
            </a:r>
            <a:r>
              <a:rPr lang="en-US" altLang="en-US" sz="4800" dirty="0" err="1">
                <a:solidFill>
                  <a:prstClr val="black"/>
                </a:solidFill>
              </a:rPr>
              <a:t>Mỗi</a:t>
            </a:r>
            <a:r>
              <a:rPr lang="en-US" altLang="en-US" sz="4800" dirty="0">
                <a:solidFill>
                  <a:prstClr val="black"/>
                </a:solidFill>
              </a:rPr>
              <a:t> </a:t>
            </a:r>
            <a:r>
              <a:rPr lang="en-US" altLang="en-US" sz="4800" dirty="0" err="1">
                <a:solidFill>
                  <a:prstClr val="black"/>
                </a:solidFill>
              </a:rPr>
              <a:t>lớp</a:t>
            </a:r>
            <a:r>
              <a:rPr lang="en-US" altLang="en-US" sz="4800" dirty="0">
                <a:solidFill>
                  <a:prstClr val="black"/>
                </a:solidFill>
              </a:rPr>
              <a:t> chia </a:t>
            </a:r>
            <a:r>
              <a:rPr lang="en-US" altLang="en-US" sz="4800" dirty="0" err="1">
                <a:solidFill>
                  <a:prstClr val="black"/>
                </a:solidFill>
              </a:rPr>
              <a:t>thành</a:t>
            </a:r>
            <a:r>
              <a:rPr lang="en-US" altLang="en-US" sz="4800" dirty="0">
                <a:solidFill>
                  <a:prstClr val="black"/>
                </a:solidFill>
              </a:rPr>
              <a:t> </a:t>
            </a:r>
            <a:r>
              <a:rPr lang="en-US" altLang="en-US" sz="4800" dirty="0" err="1">
                <a:solidFill>
                  <a:prstClr val="black"/>
                </a:solidFill>
              </a:rPr>
              <a:t>nhiều</a:t>
            </a:r>
            <a:r>
              <a:rPr lang="en-US" altLang="en-US" sz="4800" dirty="0">
                <a:solidFill>
                  <a:prstClr val="black"/>
                </a:solidFill>
              </a:rPr>
              <a:t> </a:t>
            </a:r>
            <a:r>
              <a:rPr lang="en-US" altLang="en-US" sz="4800" dirty="0" err="1">
                <a:solidFill>
                  <a:srgbClr val="00CC00"/>
                </a:solidFill>
              </a:rPr>
              <a:t>phân</a:t>
            </a:r>
            <a:r>
              <a:rPr lang="en-US" altLang="en-US" sz="4800" dirty="0">
                <a:solidFill>
                  <a:srgbClr val="00CC00"/>
                </a:solidFill>
              </a:rPr>
              <a:t> </a:t>
            </a:r>
            <a:r>
              <a:rPr lang="en-US" altLang="en-US" sz="4800" dirty="0" err="1">
                <a:solidFill>
                  <a:srgbClr val="00CC00"/>
                </a:solidFill>
              </a:rPr>
              <a:t>lớp</a:t>
            </a:r>
            <a:r>
              <a:rPr lang="en-US" altLang="en-US" sz="4800" dirty="0">
                <a:solidFill>
                  <a:srgbClr val="00CC00"/>
                </a:solidFill>
              </a:rPr>
              <a:t>. </a:t>
            </a:r>
            <a:endParaRPr lang="en-US" altLang="en-US" sz="4800" dirty="0">
              <a:solidFill>
                <a:srgbClr val="00CC00"/>
              </a:solidFill>
            </a:endParaRPr>
          </a:p>
          <a:p>
            <a:pPr defTabSz="1828800" eaLnBrk="1" hangingPunct="1">
              <a:spcBef>
                <a:spcPct val="50000"/>
              </a:spcBef>
            </a:pPr>
            <a:endParaRPr lang="en-US" altLang="en-US" sz="4800" b="1" dirty="0">
              <a:solidFill>
                <a:srgbClr val="FF0000"/>
              </a:solidFill>
            </a:endParaRPr>
          </a:p>
        </p:txBody>
      </p:sp>
      <p:sp>
        <p:nvSpPr>
          <p:cNvPr id="4106" name="Text Box 12"/>
          <p:cNvSpPr txBox="1">
            <a:spLocks noChangeArrowheads="1"/>
          </p:cNvSpPr>
          <p:nvPr/>
        </p:nvSpPr>
        <p:spPr bwMode="auto">
          <a:xfrm>
            <a:off x="304800" y="116829"/>
            <a:ext cx="148494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spcBef>
                <a:spcPct val="50000"/>
              </a:spcBef>
            </a:pPr>
            <a:r>
              <a:rPr lang="en-US" altLang="en-US" sz="5600" b="1" dirty="0">
                <a:solidFill>
                  <a:srgbClr val="000066"/>
                </a:solidFill>
              </a:rPr>
              <a:t>II. LỚP VÀ PHÂN LỚP ELECTRON</a:t>
            </a:r>
            <a:endParaRPr lang="en-US" altLang="en-US" sz="5600" b="1" dirty="0">
              <a:solidFill>
                <a:srgbClr val="000066"/>
              </a:solidFill>
            </a:endParaRPr>
          </a:p>
        </p:txBody>
      </p:sp>
      <p:sp>
        <p:nvSpPr>
          <p:cNvPr id="18447" name="Text Box 15"/>
          <p:cNvSpPr txBox="1">
            <a:spLocks noChangeArrowheads="1"/>
          </p:cNvSpPr>
          <p:nvPr/>
        </p:nvSpPr>
        <p:spPr bwMode="auto">
          <a:xfrm>
            <a:off x="434300" y="2580787"/>
            <a:ext cx="178357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spcBef>
                <a:spcPct val="50000"/>
              </a:spcBef>
            </a:pPr>
            <a:r>
              <a:rPr lang="en-US" altLang="en-US" sz="4400" dirty="0">
                <a:solidFill>
                  <a:prstClr val="black"/>
                </a:solidFill>
              </a:rPr>
              <a:t>- </a:t>
            </a:r>
            <a:r>
              <a:rPr lang="en-US" altLang="en-US" sz="4400" dirty="0" err="1">
                <a:solidFill>
                  <a:prstClr val="black"/>
                </a:solidFill>
              </a:rPr>
              <a:t>Các</a:t>
            </a:r>
            <a:r>
              <a:rPr lang="en-US" altLang="en-US" sz="4400" dirty="0">
                <a:solidFill>
                  <a:prstClr val="black"/>
                </a:solidFill>
              </a:rPr>
              <a:t> electron </a:t>
            </a:r>
            <a:r>
              <a:rPr lang="en-US" altLang="en-US" sz="4400" dirty="0" err="1">
                <a:solidFill>
                  <a:prstClr val="black"/>
                </a:solidFill>
              </a:rPr>
              <a:t>trên</a:t>
            </a:r>
            <a:r>
              <a:rPr lang="en-US" altLang="en-US" sz="4400" dirty="0">
                <a:solidFill>
                  <a:prstClr val="black"/>
                </a:solidFill>
              </a:rPr>
              <a:t> </a:t>
            </a:r>
            <a:r>
              <a:rPr lang="en-US" altLang="en-US" sz="4400" dirty="0" err="1">
                <a:solidFill>
                  <a:prstClr val="black"/>
                </a:solidFill>
              </a:rPr>
              <a:t>cùng</a:t>
            </a:r>
            <a:r>
              <a:rPr lang="en-US" altLang="en-US" sz="4400" dirty="0">
                <a:solidFill>
                  <a:prstClr val="black"/>
                </a:solidFill>
              </a:rPr>
              <a:t> 1 </a:t>
            </a:r>
            <a:r>
              <a:rPr lang="en-US" altLang="en-US" sz="4400" dirty="0" err="1">
                <a:solidFill>
                  <a:prstClr val="black"/>
                </a:solidFill>
              </a:rPr>
              <a:t>phân</a:t>
            </a:r>
            <a:r>
              <a:rPr lang="en-US" altLang="en-US" sz="4400" dirty="0">
                <a:solidFill>
                  <a:prstClr val="black"/>
                </a:solidFill>
              </a:rPr>
              <a:t> </a:t>
            </a:r>
            <a:r>
              <a:rPr lang="en-US" altLang="en-US" sz="4400" dirty="0" err="1">
                <a:solidFill>
                  <a:prstClr val="black"/>
                </a:solidFill>
              </a:rPr>
              <a:t>lớp</a:t>
            </a:r>
            <a:r>
              <a:rPr lang="en-US" altLang="en-US" sz="4400" dirty="0">
                <a:solidFill>
                  <a:prstClr val="black"/>
                </a:solidFill>
              </a:rPr>
              <a:t> </a:t>
            </a:r>
            <a:r>
              <a:rPr lang="en-US" altLang="en-US" sz="4400" dirty="0" err="1">
                <a:solidFill>
                  <a:prstClr val="black"/>
                </a:solidFill>
              </a:rPr>
              <a:t>có</a:t>
            </a:r>
            <a:r>
              <a:rPr lang="en-US" altLang="en-US" sz="4400" dirty="0">
                <a:solidFill>
                  <a:prstClr val="black"/>
                </a:solidFill>
              </a:rPr>
              <a:t> </a:t>
            </a:r>
            <a:r>
              <a:rPr lang="en-US" altLang="en-US" sz="4400" dirty="0" err="1">
                <a:solidFill>
                  <a:prstClr val="black"/>
                </a:solidFill>
              </a:rPr>
              <a:t>mức</a:t>
            </a:r>
            <a:r>
              <a:rPr lang="en-US" altLang="en-US" sz="4400" dirty="0">
                <a:solidFill>
                  <a:prstClr val="black"/>
                </a:solidFill>
              </a:rPr>
              <a:t> </a:t>
            </a:r>
            <a:r>
              <a:rPr lang="en-US" altLang="en-US" sz="4400" dirty="0" err="1">
                <a:solidFill>
                  <a:prstClr val="black"/>
                </a:solidFill>
              </a:rPr>
              <a:t>năng</a:t>
            </a:r>
            <a:r>
              <a:rPr lang="en-US" altLang="en-US" sz="4400" dirty="0">
                <a:solidFill>
                  <a:prstClr val="black"/>
                </a:solidFill>
              </a:rPr>
              <a:t> </a:t>
            </a:r>
            <a:r>
              <a:rPr lang="en-US" altLang="en-US" sz="4400" dirty="0" err="1">
                <a:solidFill>
                  <a:prstClr val="black"/>
                </a:solidFill>
              </a:rPr>
              <a:t>lượng</a:t>
            </a:r>
            <a:r>
              <a:rPr lang="en-US" altLang="en-US" sz="4400" dirty="0">
                <a:solidFill>
                  <a:prstClr val="black"/>
                </a:solidFill>
              </a:rPr>
              <a:t> </a:t>
            </a:r>
            <a:r>
              <a:rPr lang="en-US" altLang="en-US" sz="4400" b="1" dirty="0" err="1">
                <a:solidFill>
                  <a:srgbClr val="FF0000"/>
                </a:solidFill>
              </a:rPr>
              <a:t>bằng</a:t>
            </a:r>
            <a:r>
              <a:rPr lang="en-US" altLang="en-US" sz="4400" b="1" dirty="0">
                <a:solidFill>
                  <a:srgbClr val="FF0000"/>
                </a:solidFill>
              </a:rPr>
              <a:t> </a:t>
            </a:r>
            <a:r>
              <a:rPr lang="en-US" altLang="en-US" sz="4400" b="1" dirty="0" err="1">
                <a:solidFill>
                  <a:srgbClr val="FF0000"/>
                </a:solidFill>
              </a:rPr>
              <a:t>nhau</a:t>
            </a:r>
            <a:endParaRPr lang="en-US" altLang="en-US" sz="4400" b="1" dirty="0">
              <a:solidFill>
                <a:srgbClr val="FF0000"/>
              </a:solidFill>
            </a:endParaRPr>
          </a:p>
        </p:txBody>
      </p:sp>
      <p:sp>
        <p:nvSpPr>
          <p:cNvPr id="18453" name="Text Box 21"/>
          <p:cNvSpPr txBox="1">
            <a:spLocks noChangeArrowheads="1"/>
          </p:cNvSpPr>
          <p:nvPr/>
        </p:nvSpPr>
        <p:spPr bwMode="auto">
          <a:xfrm>
            <a:off x="434300" y="3794768"/>
            <a:ext cx="1097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spcBef>
                <a:spcPct val="50000"/>
              </a:spcBef>
            </a:pPr>
            <a:r>
              <a:rPr lang="en-US" altLang="en-US" sz="4800" dirty="0">
                <a:solidFill>
                  <a:prstClr val="black"/>
                </a:solidFill>
              </a:rPr>
              <a:t>- </a:t>
            </a:r>
            <a:r>
              <a:rPr lang="en-US" altLang="en-US" sz="4800" dirty="0" err="1">
                <a:solidFill>
                  <a:prstClr val="black"/>
                </a:solidFill>
              </a:rPr>
              <a:t>Kí</a:t>
            </a:r>
            <a:r>
              <a:rPr lang="en-US" altLang="en-US" sz="4800" dirty="0">
                <a:solidFill>
                  <a:prstClr val="black"/>
                </a:solidFill>
              </a:rPr>
              <a:t> </a:t>
            </a:r>
            <a:r>
              <a:rPr lang="en-US" altLang="en-US" sz="4800" dirty="0" err="1">
                <a:solidFill>
                  <a:prstClr val="black"/>
                </a:solidFill>
              </a:rPr>
              <a:t>hiệu</a:t>
            </a:r>
            <a:r>
              <a:rPr lang="en-US" altLang="en-US" sz="4800" dirty="0">
                <a:solidFill>
                  <a:prstClr val="black"/>
                </a:solidFill>
              </a:rPr>
              <a:t> </a:t>
            </a:r>
            <a:r>
              <a:rPr lang="en-US" altLang="en-US" sz="4800" dirty="0" err="1">
                <a:solidFill>
                  <a:prstClr val="black"/>
                </a:solidFill>
              </a:rPr>
              <a:t>phân</a:t>
            </a:r>
            <a:r>
              <a:rPr lang="en-US" altLang="en-US" sz="4800" dirty="0">
                <a:solidFill>
                  <a:prstClr val="black"/>
                </a:solidFill>
              </a:rPr>
              <a:t> </a:t>
            </a:r>
            <a:r>
              <a:rPr lang="en-US" altLang="en-US" sz="4800" dirty="0" err="1">
                <a:solidFill>
                  <a:prstClr val="black"/>
                </a:solidFill>
              </a:rPr>
              <a:t>lớp</a:t>
            </a:r>
            <a:r>
              <a:rPr lang="en-US" altLang="en-US" sz="4800" dirty="0">
                <a:solidFill>
                  <a:prstClr val="black"/>
                </a:solidFill>
              </a:rPr>
              <a:t>: </a:t>
            </a:r>
            <a:r>
              <a:rPr lang="en-US" altLang="en-US" sz="4800" b="1" dirty="0">
                <a:solidFill>
                  <a:srgbClr val="0000FF"/>
                </a:solidFill>
              </a:rPr>
              <a:t>s – p – d –</a:t>
            </a:r>
            <a:r>
              <a:rPr lang="en-US" altLang="en-US" sz="4800" dirty="0">
                <a:solidFill>
                  <a:srgbClr val="0000FF"/>
                </a:solidFill>
              </a:rPr>
              <a:t> f</a:t>
            </a:r>
            <a:endParaRPr lang="en-US" altLang="en-US" sz="4800" b="1" dirty="0">
              <a:solidFill>
                <a:srgbClr val="0000FF"/>
              </a:solidFill>
            </a:endParaRPr>
          </a:p>
        </p:txBody>
      </p:sp>
      <p:graphicFrame>
        <p:nvGraphicFramePr>
          <p:cNvPr id="18540" name="Group 108"/>
          <p:cNvGraphicFramePr>
            <a:graphicFrameLocks noGrp="1"/>
          </p:cNvGraphicFramePr>
          <p:nvPr/>
        </p:nvGraphicFramePr>
        <p:xfrm>
          <a:off x="605294" y="5579078"/>
          <a:ext cx="17396500" cy="3492920"/>
        </p:xfrm>
        <a:graphic>
          <a:graphicData uri="http://schemas.openxmlformats.org/drawingml/2006/table">
            <a:tbl>
              <a:tblPr/>
              <a:tblGrid>
                <a:gridCol w="3837906"/>
                <a:gridCol w="3128524"/>
                <a:gridCol w="3392442"/>
                <a:gridCol w="3549070"/>
                <a:gridCol w="3488558"/>
              </a:tblGrid>
              <a:tr h="174646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37160" marR="137160" marT="68558" marB="6855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Lớp</a:t>
                      </a:r>
                      <a:r>
                        <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K (n=1)</a:t>
                      </a:r>
                      <a:endPar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37160" marR="137160" marT="68558" marB="685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Lớp</a:t>
                      </a:r>
                      <a:r>
                        <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L (n=2)</a:t>
                      </a:r>
                      <a:endPar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37160" marR="137160" marT="68558" marB="685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Lớp</a:t>
                      </a:r>
                      <a:r>
                        <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M</a:t>
                      </a:r>
                      <a:endPar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(n =3)</a:t>
                      </a:r>
                      <a:endPar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37160" marR="137160" marT="68558" marB="685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Lớp</a:t>
                      </a:r>
                      <a:r>
                        <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N (n=4)</a:t>
                      </a:r>
                      <a:endPar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37160" marR="137160" marT="68558" marB="6855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46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Số</a:t>
                      </a:r>
                      <a:r>
                        <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phân</a:t>
                      </a:r>
                      <a:r>
                        <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lớp</a:t>
                      </a:r>
                      <a:endPar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37160" marR="137160" marT="68558" marB="6855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800" b="1" i="0" u="none" strike="noStrike" cap="none" normalizeH="0" baseline="0" dirty="0">
                          <a:ln>
                            <a:noFill/>
                          </a:ln>
                          <a:solidFill>
                            <a:srgbClr val="0000FF"/>
                          </a:solidFill>
                          <a:effectLst/>
                          <a:latin typeface="Arial" panose="020B0604020202020204" pitchFamily="34" charset="0"/>
                          <a:cs typeface="Arial" panose="020B0604020202020204" pitchFamily="34" charset="0"/>
                        </a:rPr>
                        <a:t>1s</a:t>
                      </a:r>
                      <a:endParaRPr kumimoji="0" lang="en-US" sz="4800" b="1" i="0" u="none" strike="noStrike" cap="none" normalizeH="0" baseline="0" dirty="0">
                        <a:ln>
                          <a:noFill/>
                        </a:ln>
                        <a:solidFill>
                          <a:srgbClr val="0000FF"/>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37160" marR="137160" marT="68558" marB="685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800" b="1" i="0" u="none" strike="noStrike" cap="none" normalizeH="0" baseline="0" dirty="0">
                          <a:ln>
                            <a:noFill/>
                          </a:ln>
                          <a:solidFill>
                            <a:srgbClr val="0000FF"/>
                          </a:solidFill>
                          <a:effectLst/>
                          <a:latin typeface="Arial" panose="020B0604020202020204" pitchFamily="34" charset="0"/>
                          <a:cs typeface="Arial" panose="020B0604020202020204" pitchFamily="34" charset="0"/>
                        </a:rPr>
                        <a:t>2s 2p</a:t>
                      </a:r>
                      <a:endParaRPr kumimoji="0" lang="en-US" sz="4800" b="1" i="0" u="none" strike="noStrike" cap="none" normalizeH="0" baseline="0" dirty="0">
                        <a:ln>
                          <a:noFill/>
                        </a:ln>
                        <a:solidFill>
                          <a:srgbClr val="0000FF"/>
                        </a:solidFill>
                        <a:effectLst/>
                        <a:latin typeface="Arial" panose="020B0604020202020204" pitchFamily="34" charset="0"/>
                        <a:cs typeface="Arial" panose="020B0604020202020204" pitchFamily="34" charset="0"/>
                      </a:endParaRPr>
                    </a:p>
                  </a:txBody>
                  <a:tcPr marL="137160" marR="137160" marT="68558" marB="685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800" b="1" i="0" u="none" strike="noStrike" cap="none" normalizeH="0" baseline="0" dirty="0">
                          <a:ln>
                            <a:noFill/>
                          </a:ln>
                          <a:solidFill>
                            <a:srgbClr val="0000FF"/>
                          </a:solidFill>
                          <a:effectLst/>
                          <a:latin typeface="Arial" panose="020B0604020202020204" pitchFamily="34" charset="0"/>
                          <a:cs typeface="Arial" panose="020B0604020202020204" pitchFamily="34" charset="0"/>
                        </a:rPr>
                        <a:t>3s 3p 3d</a:t>
                      </a:r>
                      <a:endParaRPr kumimoji="0" lang="en-US" sz="4800" b="1" i="0" u="none" strike="noStrike" cap="none" normalizeH="0" baseline="0" dirty="0">
                        <a:ln>
                          <a:noFill/>
                        </a:ln>
                        <a:solidFill>
                          <a:srgbClr val="0000FF"/>
                        </a:solidFill>
                        <a:effectLst/>
                        <a:latin typeface="Arial" panose="020B0604020202020204" pitchFamily="34" charset="0"/>
                        <a:cs typeface="Arial" panose="020B0604020202020204" pitchFamily="34" charset="0"/>
                      </a:endParaRPr>
                    </a:p>
                  </a:txBody>
                  <a:tcPr marL="137160" marR="137160" marT="68558" marB="685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800" b="1" i="0" u="none" strike="noStrike" cap="none" normalizeH="0" baseline="0" dirty="0">
                          <a:ln>
                            <a:noFill/>
                          </a:ln>
                          <a:solidFill>
                            <a:srgbClr val="0000FF"/>
                          </a:solidFill>
                          <a:effectLst/>
                          <a:latin typeface="Arial" panose="020B0604020202020204" pitchFamily="34" charset="0"/>
                          <a:cs typeface="Arial" panose="020B0604020202020204" pitchFamily="34" charset="0"/>
                        </a:rPr>
                        <a:t>4s 4p 4d 4f</a:t>
                      </a:r>
                      <a:endParaRPr kumimoji="0" lang="en-US" sz="4800" b="1" i="0" u="none" strike="noStrike" cap="none" normalizeH="0" baseline="0" dirty="0">
                        <a:ln>
                          <a:noFill/>
                        </a:ln>
                        <a:solidFill>
                          <a:srgbClr val="0000FF"/>
                        </a:solidFill>
                        <a:effectLst/>
                        <a:latin typeface="Arial" panose="020B0604020202020204" pitchFamily="34" charset="0"/>
                        <a:cs typeface="Arial" panose="020B0604020202020204" pitchFamily="34" charset="0"/>
                      </a:endParaRPr>
                    </a:p>
                  </a:txBody>
                  <a:tcPr marL="137160" marR="137160" marT="68558" marB="6855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box(in)">
                                      <p:cBhvr>
                                        <p:cTn id="7" dur="500"/>
                                        <p:tgtEl>
                                          <p:spTgt spid="184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47"/>
                                        </p:tgtEl>
                                        <p:attrNameLst>
                                          <p:attrName>style.visibility</p:attrName>
                                        </p:attrNameLst>
                                      </p:cBhvr>
                                      <p:to>
                                        <p:strVal val="visible"/>
                                      </p:to>
                                    </p:set>
                                    <p:animEffect transition="in" filter="box(in)">
                                      <p:cBhvr>
                                        <p:cTn id="12" dur="500"/>
                                        <p:tgtEl>
                                          <p:spTgt spid="1844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53"/>
                                        </p:tgtEl>
                                        <p:attrNameLst>
                                          <p:attrName>style.visibility</p:attrName>
                                        </p:attrNameLst>
                                      </p:cBhvr>
                                      <p:to>
                                        <p:strVal val="visible"/>
                                      </p:to>
                                    </p:set>
                                    <p:animEffect transition="in" filter="box(in)">
                                      <p:cBhvr>
                                        <p:cTn id="17" dur="500"/>
                                        <p:tgtEl>
                                          <p:spTgt spid="1845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540"/>
                                        </p:tgtEl>
                                        <p:attrNameLst>
                                          <p:attrName>style.visibility</p:attrName>
                                        </p:attrNameLst>
                                      </p:cBhvr>
                                      <p:to>
                                        <p:strVal val="visible"/>
                                      </p:to>
                                    </p:set>
                                    <p:animEffect transition="in" filter="blinds(horizontal)">
                                      <p:cBhvr>
                                        <p:cTn id="22" dur="500"/>
                                        <p:tgtEl>
                                          <p:spTgt spid="18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P spid="18447" grpId="0"/>
      <p:bldP spid="1845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3" descr="http://hoahoc.somee.com/Hinh%20anh/phanlope.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8800" y="61913"/>
            <a:ext cx="14630400" cy="1016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0" name="Google Shape;600;p33"/>
          <p:cNvGrpSpPr/>
          <p:nvPr/>
        </p:nvGrpSpPr>
        <p:grpSpPr>
          <a:xfrm>
            <a:off x="30126" y="5747147"/>
            <a:ext cx="6248400" cy="3087568"/>
            <a:chOff x="16962275" y="372175"/>
            <a:chExt cx="2739375" cy="1529525"/>
          </a:xfrm>
        </p:grpSpPr>
        <p:sp>
          <p:nvSpPr>
            <p:cNvPr id="601" name="Google Shape;601;p33"/>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02" name="Google Shape;602;p33"/>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03" name="Google Shape;603;p33"/>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04" name="Google Shape;604;p33"/>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05" name="Google Shape;605;p33"/>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06" name="Google Shape;606;p33"/>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07" name="Google Shape;607;p33"/>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08" name="Google Shape;608;p33"/>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09" name="Google Shape;609;p33"/>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10" name="Google Shape;610;p33"/>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11" name="Google Shape;611;p33"/>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12" name="Google Shape;612;p33"/>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13" name="Google Shape;613;p33"/>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14" name="Google Shape;614;p33"/>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15" name="Google Shape;615;p33"/>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16" name="Google Shape;616;p33"/>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17" name="Google Shape;617;p33"/>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18" name="Google Shape;618;p33"/>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19" name="Google Shape;619;p33"/>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20" name="Google Shape;620;p33"/>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21" name="Google Shape;621;p33"/>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22" name="Google Shape;622;p33"/>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23" name="Google Shape;623;p33"/>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24" name="Google Shape;624;p33"/>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25" name="Google Shape;625;p33"/>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26" name="Google Shape;626;p33"/>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27" name="Google Shape;627;p33"/>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28" name="Google Shape;628;p33"/>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29" name="Google Shape;629;p33"/>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30" name="Google Shape;630;p33"/>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31" name="Google Shape;631;p33"/>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32" name="Google Shape;632;p33"/>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sp>
          <p:nvSpPr>
            <p:cNvPr id="633" name="Google Shape;633;p33"/>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panose="020B0604020202020204"/>
                <a:sym typeface="Arial" panose="020B0604020202020204"/>
              </a:endParaRPr>
            </a:p>
          </p:txBody>
        </p:sp>
      </p:grpSp>
      <p:pic>
        <p:nvPicPr>
          <p:cNvPr id="6" name="Picture 5"/>
          <p:cNvPicPr>
            <a:picLocks noChangeAspect="1"/>
          </p:cNvPicPr>
          <p:nvPr/>
        </p:nvPicPr>
        <p:blipFill>
          <a:blip r:embed="rId1"/>
          <a:stretch>
            <a:fillRect/>
          </a:stretch>
        </p:blipFill>
        <p:spPr>
          <a:xfrm>
            <a:off x="1171020" y="1638300"/>
            <a:ext cx="16118732" cy="2485974"/>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5342023" y="3003947"/>
            <a:ext cx="1241302"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3" name="Rectangle 2"/>
          <p:cNvSpPr/>
          <p:nvPr/>
        </p:nvSpPr>
        <p:spPr>
          <a:xfrm>
            <a:off x="8716924" y="3003947"/>
            <a:ext cx="914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4" name="Rectangle 3"/>
          <p:cNvSpPr/>
          <p:nvPr/>
        </p:nvSpPr>
        <p:spPr>
          <a:xfrm>
            <a:off x="11764924" y="3003947"/>
            <a:ext cx="1371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5" name="Rectangle 4"/>
          <p:cNvSpPr/>
          <p:nvPr/>
        </p:nvSpPr>
        <p:spPr>
          <a:xfrm>
            <a:off x="15270125" y="3156347"/>
            <a:ext cx="1219198"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44" name="Text Box 12"/>
          <p:cNvSpPr txBox="1">
            <a:spLocks noChangeArrowheads="1"/>
          </p:cNvSpPr>
          <p:nvPr/>
        </p:nvSpPr>
        <p:spPr bwMode="auto">
          <a:xfrm>
            <a:off x="304800" y="116829"/>
            <a:ext cx="148494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spcBef>
                <a:spcPct val="50000"/>
              </a:spcBef>
            </a:pPr>
            <a:r>
              <a:rPr lang="en-US" altLang="en-US" sz="5600" b="1" dirty="0">
                <a:solidFill>
                  <a:srgbClr val="000066"/>
                </a:solidFill>
              </a:rPr>
              <a:t>II. LỚP VÀ PHÂN LỚP ELECTRON</a:t>
            </a:r>
            <a:endParaRPr lang="en-US" altLang="en-US" sz="5600" b="1" dirty="0">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3"/>
                                        </p:tgtEl>
                                        <p:attrNameLst>
                                          <p:attrName>ppt_x</p:attrName>
                                        </p:attrNameLst>
                                      </p:cBhvr>
                                      <p:tavLst>
                                        <p:tav tm="0">
                                          <p:val>
                                            <p:strVal val="ppt_x"/>
                                          </p:val>
                                        </p:tav>
                                        <p:tav tm="100000">
                                          <p:val>
                                            <p:strVal val="ppt_x"/>
                                          </p:val>
                                        </p:tav>
                                      </p:tavLst>
                                    </p:anim>
                                    <p:anim calcmode="lin" valueType="num">
                                      <p:cBhvr additive="base">
                                        <p:cTn id="18" dur="500"/>
                                        <p:tgtEl>
                                          <p:spTgt spid="3"/>
                                        </p:tgtEl>
                                        <p:attrNameLst>
                                          <p:attrName>ppt_y</p:attrName>
                                        </p:attrNameLst>
                                      </p:cBhvr>
                                      <p:tavLst>
                                        <p:tav tm="0">
                                          <p:val>
                                            <p:strVal val="ppt_y"/>
                                          </p:val>
                                        </p:tav>
                                        <p:tav tm="100000">
                                          <p:val>
                                            <p:strVal val="1+ppt_h/2"/>
                                          </p:val>
                                        </p:tav>
                                      </p:tavLst>
                                    </p:anim>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0"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1+ppt_h/2"/>
                                          </p:val>
                                        </p:tav>
                                      </p:tavLst>
                                    </p:anim>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0" nodeType="clickEffect">
                                  <p:stCondLst>
                                    <p:cond delay="0"/>
                                  </p:stCondLst>
                                  <p:childTnLst>
                                    <p:anim calcmode="lin" valueType="num">
                                      <p:cBhvr additive="base">
                                        <p:cTn id="29" dur="500"/>
                                        <p:tgtEl>
                                          <p:spTgt spid="5"/>
                                        </p:tgtEl>
                                        <p:attrNameLst>
                                          <p:attrName>ppt_x</p:attrName>
                                        </p:attrNameLst>
                                      </p:cBhvr>
                                      <p:tavLst>
                                        <p:tav tm="0">
                                          <p:val>
                                            <p:strVal val="ppt_x"/>
                                          </p:val>
                                        </p:tav>
                                        <p:tav tm="100000">
                                          <p:val>
                                            <p:strVal val="ppt_x"/>
                                          </p:val>
                                        </p:tav>
                                      </p:tavLst>
                                    </p:anim>
                                    <p:anim calcmode="lin" valueType="num">
                                      <p:cBhvr additive="base">
                                        <p:cTn id="30" dur="500"/>
                                        <p:tgtEl>
                                          <p:spTgt spid="5"/>
                                        </p:tgtEl>
                                        <p:attrNameLst>
                                          <p:attrName>ppt_y</p:attrName>
                                        </p:attrNameLst>
                                      </p:cBhvr>
                                      <p:tavLst>
                                        <p:tav tm="0">
                                          <p:val>
                                            <p:strVal val="ppt_y"/>
                                          </p:val>
                                        </p:tav>
                                        <p:tav tm="100000">
                                          <p:val>
                                            <p:strVal val="1+ppt_h/2"/>
                                          </p:val>
                                        </p:tav>
                                      </p:tavLst>
                                    </p:anim>
                                    <p:set>
                                      <p:cBhvr>
                                        <p:cTn id="3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514600" y="8122504"/>
            <a:ext cx="137922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1828800"/>
            <a:r>
              <a:rPr lang="en-US" sz="5600" b="1" dirty="0" err="1">
                <a:solidFill>
                  <a:prstClr val="black"/>
                </a:solidFill>
                <a:latin typeface="Times New Roman" panose="02020603050405020304" pitchFamily="18" charset="0"/>
                <a:cs typeface="Times New Roman" panose="02020603050405020304" pitchFamily="18" charset="0"/>
              </a:rPr>
              <a:t>Số</a:t>
            </a:r>
            <a:r>
              <a:rPr lang="en-US" sz="5600" b="1" dirty="0">
                <a:solidFill>
                  <a:prstClr val="black"/>
                </a:solidFill>
                <a:latin typeface="Times New Roman" panose="02020603050405020304" pitchFamily="18" charset="0"/>
                <a:cs typeface="Times New Roman" panose="02020603050405020304" pitchFamily="18" charset="0"/>
              </a:rPr>
              <a:t> e </a:t>
            </a:r>
            <a:r>
              <a:rPr lang="en-US" sz="5600" b="1" dirty="0" err="1">
                <a:solidFill>
                  <a:prstClr val="black"/>
                </a:solidFill>
                <a:latin typeface="Times New Roman" panose="02020603050405020304" pitchFamily="18" charset="0"/>
                <a:cs typeface="Times New Roman" panose="02020603050405020304" pitchFamily="18" charset="0"/>
              </a:rPr>
              <a:t>tối</a:t>
            </a:r>
            <a:r>
              <a:rPr lang="en-US" sz="5600" b="1" dirty="0">
                <a:solidFill>
                  <a:prstClr val="black"/>
                </a:solidFill>
                <a:latin typeface="Times New Roman" panose="02020603050405020304" pitchFamily="18" charset="0"/>
                <a:cs typeface="Times New Roman" panose="02020603050405020304" pitchFamily="18" charset="0"/>
              </a:rPr>
              <a:t> </a:t>
            </a:r>
            <a:r>
              <a:rPr lang="en-US" sz="5600" b="1" dirty="0" err="1">
                <a:solidFill>
                  <a:prstClr val="black"/>
                </a:solidFill>
                <a:latin typeface="Times New Roman" panose="02020603050405020304" pitchFamily="18" charset="0"/>
                <a:cs typeface="Times New Roman" panose="02020603050405020304" pitchFamily="18" charset="0"/>
              </a:rPr>
              <a:t>đa</a:t>
            </a:r>
            <a:r>
              <a:rPr lang="en-US" sz="5600" b="1" dirty="0">
                <a:solidFill>
                  <a:prstClr val="black"/>
                </a:solidFill>
                <a:latin typeface="Times New Roman" panose="02020603050405020304" pitchFamily="18" charset="0"/>
                <a:cs typeface="Times New Roman" panose="02020603050405020304" pitchFamily="18" charset="0"/>
              </a:rPr>
              <a:t> </a:t>
            </a:r>
            <a:r>
              <a:rPr lang="en-US" sz="5600" b="1" dirty="0" err="1">
                <a:solidFill>
                  <a:prstClr val="black"/>
                </a:solidFill>
                <a:latin typeface="Times New Roman" panose="02020603050405020304" pitchFamily="18" charset="0"/>
                <a:cs typeface="Times New Roman" panose="02020603050405020304" pitchFamily="18" charset="0"/>
              </a:rPr>
              <a:t>lớp</a:t>
            </a:r>
            <a:r>
              <a:rPr lang="en-US" sz="5600" b="1" dirty="0">
                <a:solidFill>
                  <a:prstClr val="black"/>
                </a:solidFill>
                <a:latin typeface="Times New Roman" panose="02020603050405020304" pitchFamily="18" charset="0"/>
                <a:cs typeface="Times New Roman" panose="02020603050405020304" pitchFamily="18" charset="0"/>
              </a:rPr>
              <a:t> n: </a:t>
            </a:r>
            <a:r>
              <a:rPr lang="en-US" sz="5600" b="1" dirty="0">
                <a:solidFill>
                  <a:srgbClr val="FF0000"/>
                </a:solidFill>
                <a:latin typeface="Times New Roman" panose="02020603050405020304" pitchFamily="18" charset="0"/>
                <a:cs typeface="Times New Roman" panose="02020603050405020304" pitchFamily="18" charset="0"/>
              </a:rPr>
              <a:t>2n</a:t>
            </a:r>
            <a:r>
              <a:rPr lang="en-US" sz="5600" b="1" baseline="30000" dirty="0">
                <a:solidFill>
                  <a:srgbClr val="FF0000"/>
                </a:solidFill>
                <a:latin typeface="Times New Roman" panose="02020603050405020304" pitchFamily="18" charset="0"/>
                <a:cs typeface="Times New Roman" panose="02020603050405020304" pitchFamily="18" charset="0"/>
              </a:rPr>
              <a:t>2</a:t>
            </a:r>
            <a:r>
              <a:rPr lang="en-US" sz="5600" b="1" dirty="0">
                <a:solidFill>
                  <a:prstClr val="black"/>
                </a:solidFill>
                <a:latin typeface="Times New Roman" panose="02020603050405020304" pitchFamily="18" charset="0"/>
                <a:cs typeface="Times New Roman" panose="02020603050405020304" pitchFamily="18" charset="0"/>
              </a:rPr>
              <a:t> → </a:t>
            </a:r>
            <a:r>
              <a:rPr lang="en-US" sz="5600" b="1" dirty="0" err="1">
                <a:solidFill>
                  <a:prstClr val="black"/>
                </a:solidFill>
                <a:latin typeface="Times New Roman" panose="02020603050405020304" pitchFamily="18" charset="0"/>
                <a:cs typeface="Times New Roman" panose="02020603050405020304" pitchFamily="18" charset="0"/>
              </a:rPr>
              <a:t>lớp</a:t>
            </a:r>
            <a:r>
              <a:rPr lang="en-US" sz="5600" b="1" dirty="0">
                <a:solidFill>
                  <a:prstClr val="black"/>
                </a:solidFill>
                <a:latin typeface="Times New Roman" panose="02020603050405020304" pitchFamily="18" charset="0"/>
                <a:cs typeface="Times New Roman" panose="02020603050405020304" pitchFamily="18" charset="0"/>
              </a:rPr>
              <a:t> </a:t>
            </a:r>
            <a:r>
              <a:rPr lang="en-US" sz="5600" b="1" dirty="0" err="1">
                <a:solidFill>
                  <a:prstClr val="black"/>
                </a:solidFill>
                <a:latin typeface="Times New Roman" panose="02020603050405020304" pitchFamily="18" charset="0"/>
                <a:cs typeface="Times New Roman" panose="02020603050405020304" pitchFamily="18" charset="0"/>
              </a:rPr>
              <a:t>thứ</a:t>
            </a:r>
            <a:r>
              <a:rPr lang="en-US" sz="5600" b="1" dirty="0">
                <a:solidFill>
                  <a:prstClr val="black"/>
                </a:solidFill>
                <a:latin typeface="Times New Roman" panose="02020603050405020304" pitchFamily="18" charset="0"/>
                <a:cs typeface="Times New Roman" panose="02020603050405020304" pitchFamily="18" charset="0"/>
              </a:rPr>
              <a:t> 4: 2.4</a:t>
            </a:r>
            <a:r>
              <a:rPr lang="en-US" sz="5600" b="1" baseline="30000" dirty="0">
                <a:solidFill>
                  <a:prstClr val="black"/>
                </a:solidFill>
                <a:latin typeface="Times New Roman" panose="02020603050405020304" pitchFamily="18" charset="0"/>
                <a:cs typeface="Times New Roman" panose="02020603050405020304" pitchFamily="18" charset="0"/>
              </a:rPr>
              <a:t>2</a:t>
            </a:r>
            <a:r>
              <a:rPr lang="en-US" sz="5600" b="1" dirty="0">
                <a:solidFill>
                  <a:prstClr val="black"/>
                </a:solidFill>
                <a:latin typeface="Times New Roman" panose="02020603050405020304" pitchFamily="18" charset="0"/>
                <a:cs typeface="Times New Roman" panose="02020603050405020304" pitchFamily="18" charset="0"/>
              </a:rPr>
              <a:t> = 32 e </a:t>
            </a:r>
            <a:r>
              <a:rPr lang="en-US" sz="5600" b="1" dirty="0" err="1">
                <a:solidFill>
                  <a:prstClr val="black"/>
                </a:solidFill>
                <a:latin typeface="Times New Roman" panose="02020603050405020304" pitchFamily="18" charset="0"/>
                <a:cs typeface="Times New Roman" panose="02020603050405020304" pitchFamily="18" charset="0"/>
              </a:rPr>
              <a:t>tối</a:t>
            </a:r>
            <a:r>
              <a:rPr lang="en-US" sz="5600" b="1" dirty="0">
                <a:solidFill>
                  <a:prstClr val="black"/>
                </a:solidFill>
                <a:latin typeface="Times New Roman" panose="02020603050405020304" pitchFamily="18" charset="0"/>
                <a:cs typeface="Times New Roman" panose="02020603050405020304" pitchFamily="18" charset="0"/>
              </a:rPr>
              <a:t> </a:t>
            </a:r>
            <a:r>
              <a:rPr lang="en-US" sz="5600" b="1" dirty="0" err="1">
                <a:solidFill>
                  <a:prstClr val="black"/>
                </a:solidFill>
                <a:latin typeface="Times New Roman" panose="02020603050405020304" pitchFamily="18" charset="0"/>
                <a:cs typeface="Times New Roman" panose="02020603050405020304" pitchFamily="18" charset="0"/>
              </a:rPr>
              <a:t>đa</a:t>
            </a:r>
            <a:endParaRPr lang="en-US" sz="5600" b="1" dirty="0">
              <a:solidFill>
                <a:prstClr val="black"/>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2514600" y="9126260"/>
            <a:ext cx="13792200"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defTabSz="1828800"/>
            <a:r>
              <a:rPr lang="en-US" sz="5600" b="1" dirty="0" err="1">
                <a:solidFill>
                  <a:srgbClr val="FF0000"/>
                </a:solidFill>
                <a:latin typeface="Times New Roman" panose="02020603050405020304" pitchFamily="18" charset="0"/>
                <a:cs typeface="Times New Roman" panose="02020603050405020304" pitchFamily="18" charset="0"/>
              </a:rPr>
              <a:t>Lớp</a:t>
            </a:r>
            <a:r>
              <a:rPr lang="en-US" sz="5600" b="1" dirty="0">
                <a:solidFill>
                  <a:srgbClr val="FF0000"/>
                </a:solidFill>
                <a:latin typeface="Times New Roman" panose="02020603050405020304" pitchFamily="18" charset="0"/>
                <a:cs typeface="Times New Roman" panose="02020603050405020304" pitchFamily="18" charset="0"/>
              </a:rPr>
              <a:t> </a:t>
            </a:r>
            <a:r>
              <a:rPr lang="en-US" sz="5600" dirty="0">
                <a:solidFill>
                  <a:prstClr val="black"/>
                </a:solidFill>
                <a:latin typeface="Times New Roman" panose="02020603050405020304" pitchFamily="18" charset="0"/>
                <a:cs typeface="Times New Roman" panose="02020603050405020304" pitchFamily="18" charset="0"/>
              </a:rPr>
              <a:t>e </a:t>
            </a:r>
            <a:r>
              <a:rPr lang="en-US" sz="5600" b="1" dirty="0" err="1">
                <a:solidFill>
                  <a:srgbClr val="FF0000"/>
                </a:solidFill>
                <a:latin typeface="Times New Roman" panose="02020603050405020304" pitchFamily="18" charset="0"/>
                <a:cs typeface="Times New Roman" panose="02020603050405020304" pitchFamily="18" charset="0"/>
              </a:rPr>
              <a:t>đủ</a:t>
            </a:r>
            <a:r>
              <a:rPr lang="en-US" sz="5600" b="1" dirty="0">
                <a:solidFill>
                  <a:srgbClr val="FF0000"/>
                </a:solidFill>
                <a:latin typeface="Times New Roman" panose="02020603050405020304" pitchFamily="18" charset="0"/>
                <a:cs typeface="Times New Roman" panose="02020603050405020304" pitchFamily="18" charset="0"/>
              </a:rPr>
              <a:t> </a:t>
            </a:r>
            <a:r>
              <a:rPr lang="en-US" sz="5600" b="1" dirty="0" err="1">
                <a:solidFill>
                  <a:srgbClr val="FF0000"/>
                </a:solidFill>
                <a:latin typeface="Times New Roman" panose="02020603050405020304" pitchFamily="18" charset="0"/>
                <a:cs typeface="Times New Roman" panose="02020603050405020304" pitchFamily="18" charset="0"/>
              </a:rPr>
              <a:t>số</a:t>
            </a:r>
            <a:r>
              <a:rPr lang="en-US" sz="5600" b="1" dirty="0">
                <a:solidFill>
                  <a:srgbClr val="FF0000"/>
                </a:solidFill>
                <a:latin typeface="Times New Roman" panose="02020603050405020304" pitchFamily="18" charset="0"/>
                <a:cs typeface="Times New Roman" panose="02020603050405020304" pitchFamily="18" charset="0"/>
              </a:rPr>
              <a:t> e </a:t>
            </a:r>
            <a:r>
              <a:rPr lang="en-US" sz="5600" b="1" dirty="0" err="1">
                <a:solidFill>
                  <a:srgbClr val="FF0000"/>
                </a:solidFill>
                <a:latin typeface="Times New Roman" panose="02020603050405020304" pitchFamily="18" charset="0"/>
                <a:cs typeface="Times New Roman" panose="02020603050405020304" pitchFamily="18" charset="0"/>
              </a:rPr>
              <a:t>tối</a:t>
            </a:r>
            <a:r>
              <a:rPr lang="en-US" sz="5600" b="1" dirty="0">
                <a:solidFill>
                  <a:srgbClr val="FF0000"/>
                </a:solidFill>
                <a:latin typeface="Times New Roman" panose="02020603050405020304" pitchFamily="18" charset="0"/>
                <a:cs typeface="Times New Roman" panose="02020603050405020304" pitchFamily="18" charset="0"/>
              </a:rPr>
              <a:t> </a:t>
            </a:r>
            <a:r>
              <a:rPr lang="en-US" sz="5600" b="1" dirty="0" err="1">
                <a:solidFill>
                  <a:srgbClr val="FF0000"/>
                </a:solidFill>
                <a:latin typeface="Times New Roman" panose="02020603050405020304" pitchFamily="18" charset="0"/>
                <a:cs typeface="Times New Roman" panose="02020603050405020304" pitchFamily="18" charset="0"/>
              </a:rPr>
              <a:t>đa</a:t>
            </a:r>
            <a:r>
              <a:rPr lang="en-US" sz="5600" b="1" dirty="0">
                <a:solidFill>
                  <a:srgbClr val="FF0000"/>
                </a:solidFill>
                <a:latin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cs typeface="Times New Roman" panose="02020603050405020304" pitchFamily="18" charset="0"/>
              </a:rPr>
              <a:t>gọi</a:t>
            </a:r>
            <a:r>
              <a:rPr lang="en-US" sz="5600" dirty="0">
                <a:solidFill>
                  <a:prstClr val="black"/>
                </a:solidFill>
                <a:latin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cs typeface="Times New Roman" panose="02020603050405020304" pitchFamily="18" charset="0"/>
              </a:rPr>
              <a:t>là</a:t>
            </a:r>
            <a:r>
              <a:rPr lang="en-US" sz="5600" b="1" dirty="0">
                <a:solidFill>
                  <a:srgbClr val="FF0000"/>
                </a:solidFill>
                <a:latin typeface="Times New Roman" panose="02020603050405020304" pitchFamily="18" charset="0"/>
                <a:cs typeface="Times New Roman" panose="02020603050405020304" pitchFamily="18" charset="0"/>
              </a:rPr>
              <a:t> </a:t>
            </a:r>
            <a:r>
              <a:rPr lang="en-US" sz="5600" b="1" dirty="0" err="1">
                <a:solidFill>
                  <a:srgbClr val="FF0000"/>
                </a:solidFill>
                <a:latin typeface="Times New Roman" panose="02020603050405020304" pitchFamily="18" charset="0"/>
                <a:cs typeface="Times New Roman" panose="02020603050405020304" pitchFamily="18" charset="0"/>
              </a:rPr>
              <a:t>lớp</a:t>
            </a:r>
            <a:r>
              <a:rPr lang="en-US" sz="5600" b="1" dirty="0">
                <a:solidFill>
                  <a:srgbClr val="FF0000"/>
                </a:solidFill>
                <a:latin typeface="Times New Roman" panose="02020603050405020304" pitchFamily="18" charset="0"/>
                <a:cs typeface="Times New Roman" panose="02020603050405020304" pitchFamily="18" charset="0"/>
              </a:rPr>
              <a:t> e </a:t>
            </a:r>
            <a:r>
              <a:rPr lang="en-US" sz="5600" b="1" dirty="0" err="1">
                <a:solidFill>
                  <a:srgbClr val="FF0000"/>
                </a:solidFill>
                <a:latin typeface="Times New Roman" panose="02020603050405020304" pitchFamily="18" charset="0"/>
                <a:cs typeface="Times New Roman" panose="02020603050405020304" pitchFamily="18" charset="0"/>
              </a:rPr>
              <a:t>bão</a:t>
            </a:r>
            <a:r>
              <a:rPr lang="en-US" sz="5600" b="1" dirty="0">
                <a:solidFill>
                  <a:srgbClr val="FF0000"/>
                </a:solidFill>
                <a:latin typeface="Times New Roman" panose="02020603050405020304" pitchFamily="18" charset="0"/>
                <a:cs typeface="Times New Roman" panose="02020603050405020304" pitchFamily="18" charset="0"/>
              </a:rPr>
              <a:t> </a:t>
            </a:r>
            <a:r>
              <a:rPr lang="en-US" sz="5600" b="1" dirty="0" err="1">
                <a:solidFill>
                  <a:srgbClr val="FF0000"/>
                </a:solidFill>
                <a:latin typeface="Times New Roman" panose="02020603050405020304" pitchFamily="18" charset="0"/>
                <a:cs typeface="Times New Roman" panose="02020603050405020304" pitchFamily="18" charset="0"/>
              </a:rPr>
              <a:t>hòa</a:t>
            </a:r>
            <a:r>
              <a:rPr lang="en-US" sz="5600" dirty="0">
                <a:solidFill>
                  <a:prstClr val="black"/>
                </a:solidFill>
                <a:latin typeface="Times New Roman" panose="02020603050405020304" pitchFamily="18" charset="0"/>
                <a:cs typeface="Times New Roman" panose="02020603050405020304" pitchFamily="18" charset="0"/>
              </a:rPr>
              <a:t>.</a:t>
            </a:r>
            <a:endParaRPr lang="en-US" sz="5600" dirty="0">
              <a:solidFill>
                <a:prstClr val="black"/>
              </a:solidFill>
              <a:latin typeface="Times New Roman" panose="02020603050405020304" pitchFamily="18" charset="0"/>
              <a:cs typeface="Times New Roman" panose="02020603050405020304" pitchFamily="18" charset="0"/>
            </a:endParaRPr>
          </a:p>
        </p:txBody>
      </p:sp>
      <p:graphicFrame>
        <p:nvGraphicFramePr>
          <p:cNvPr id="7" name="Group 2"/>
          <p:cNvGraphicFramePr>
            <a:graphicFrameLocks noGrp="1"/>
          </p:cNvGraphicFramePr>
          <p:nvPr>
            <p:ph idx="1"/>
          </p:nvPr>
        </p:nvGraphicFramePr>
        <p:xfrm>
          <a:off x="304800" y="1961479"/>
          <a:ext cx="17449800" cy="5270482"/>
        </p:xfrm>
        <a:graphic>
          <a:graphicData uri="http://schemas.openxmlformats.org/drawingml/2006/table">
            <a:tbl>
              <a:tblPr/>
              <a:tblGrid>
                <a:gridCol w="7315200"/>
                <a:gridCol w="2055990"/>
                <a:gridCol w="1615722"/>
                <a:gridCol w="1615722"/>
                <a:gridCol w="1615722"/>
                <a:gridCol w="1615722"/>
                <a:gridCol w="1615722"/>
              </a:tblGrid>
              <a:tr h="1478280">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vi-VN" sz="4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Lớp</a:t>
                      </a:r>
                      <a:endPar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7160" marR="137160" marT="68580" marB="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a:t>
                      </a:r>
                      <a:endPar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n=1</a:t>
                      </a:r>
                      <a:endPar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t>
                      </a:r>
                      <a:endPar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n=2</a:t>
                      </a:r>
                      <a:endPar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gridSpan="3">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t>
                      </a:r>
                      <a:endPar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n=3</a:t>
                      </a:r>
                      <a:endPar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905576">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vi-VN" sz="4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Phân lớp</a:t>
                      </a:r>
                      <a:endPar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7160" marR="137160" marT="68580" marB="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vi-VN" sz="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1s</a:t>
                      </a:r>
                      <a:endParaRPr kumimoji="0" lang="en-US" altLang="vi-VN" sz="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vi-VN" sz="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2s</a:t>
                      </a:r>
                      <a:endParaRPr kumimoji="0" lang="en-US" altLang="vi-VN" sz="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vi-VN" sz="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2p</a:t>
                      </a:r>
                      <a:endParaRPr kumimoji="0" lang="en-US" altLang="vi-VN" sz="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vi-VN" sz="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3s</a:t>
                      </a:r>
                      <a:endParaRPr kumimoji="0" lang="en-US" altLang="vi-VN" sz="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vi-VN" sz="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3p</a:t>
                      </a:r>
                      <a:endParaRPr kumimoji="0" lang="en-US" altLang="vi-VN" sz="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vi-VN" sz="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3d</a:t>
                      </a:r>
                      <a:endParaRPr kumimoji="0" lang="en-US" altLang="vi-VN" sz="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8280">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vi-VN" sz="4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 e tối đa trong phân lớp</a:t>
                      </a:r>
                      <a:endPar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7160" marR="137160" marT="68580" marB="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a:t>
                      </a:r>
                      <a:endPar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a:t>
                      </a:r>
                      <a:endPar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a:t>
                      </a:r>
                      <a:endPar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a:t>
                      </a:r>
                      <a:endPar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a:t>
                      </a:r>
                      <a:endPar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10</a:t>
                      </a:r>
                      <a:endPar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8346">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vi-VN" sz="4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 e tối đa trong lớp</a:t>
                      </a:r>
                      <a:endPar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7160" marR="137160" marT="68580" marB="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a:t>
                      </a:r>
                      <a:endPar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vi-VN" sz="4400" b="0" i="0" u="none" strike="noStrike" cap="none" normalizeH="0" baseline="0">
                          <a:ln>
                            <a:noFill/>
                          </a:ln>
                          <a:solidFill>
                            <a:schemeClr val="tx1"/>
                          </a:solidFill>
                          <a:effectLst/>
                          <a:latin typeface="Arial" panose="020B0604020202020204" pitchFamily="34" charset="0"/>
                          <a:cs typeface="Arial" panose="020B0604020202020204" pitchFamily="34" charset="0"/>
                        </a:rPr>
                        <a:t>8</a:t>
                      </a:r>
                      <a:endParaRPr kumimoji="0" lang="en-US" altLang="vi-VN" sz="4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gridSpan="3">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18</a:t>
                      </a:r>
                      <a:endPar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bl>
          </a:graphicData>
        </a:graphic>
      </p:graphicFrame>
      <p:sp>
        <p:nvSpPr>
          <p:cNvPr id="8" name="Rectangle 7"/>
          <p:cNvSpPr/>
          <p:nvPr/>
        </p:nvSpPr>
        <p:spPr>
          <a:xfrm>
            <a:off x="8270751" y="6231521"/>
            <a:ext cx="1241302"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9" name="Rectangle 8"/>
          <p:cNvSpPr/>
          <p:nvPr/>
        </p:nvSpPr>
        <p:spPr>
          <a:xfrm>
            <a:off x="10618664" y="6180287"/>
            <a:ext cx="914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10" name="Rectangle 9"/>
          <p:cNvSpPr/>
          <p:nvPr/>
        </p:nvSpPr>
        <p:spPr>
          <a:xfrm>
            <a:off x="14468476" y="6159952"/>
            <a:ext cx="1371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12" name="Text Box 12"/>
          <p:cNvSpPr txBox="1">
            <a:spLocks noChangeArrowheads="1"/>
          </p:cNvSpPr>
          <p:nvPr/>
        </p:nvSpPr>
        <p:spPr bwMode="auto">
          <a:xfrm>
            <a:off x="304800" y="116829"/>
            <a:ext cx="148494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spcBef>
                <a:spcPct val="50000"/>
              </a:spcBef>
            </a:pPr>
            <a:r>
              <a:rPr lang="en-US" altLang="en-US" sz="5600" b="1" dirty="0">
                <a:solidFill>
                  <a:srgbClr val="000066"/>
                </a:solidFill>
              </a:rPr>
              <a:t>II. LỚP VÀ PHÂN LỚP ELECTRON</a:t>
            </a:r>
            <a:endParaRPr lang="en-US" altLang="en-US" sz="5600" b="1" dirty="0">
              <a:solidFill>
                <a:srgbClr val="000066"/>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ppt_x"/>
                                          </p:val>
                                        </p:tav>
                                      </p:tavLst>
                                    </p:anim>
                                    <p:anim calcmode="lin" valueType="num">
                                      <p:cBhvr additive="base">
                                        <p:cTn id="19" dur="500"/>
                                        <p:tgtEl>
                                          <p:spTgt spid="10"/>
                                        </p:tgtEl>
                                        <p:attrNameLst>
                                          <p:attrName>ppt_y</p:attrName>
                                        </p:attrNameLst>
                                      </p:cBhvr>
                                      <p:tavLst>
                                        <p:tav tm="0">
                                          <p:val>
                                            <p:strVal val="ppt_y"/>
                                          </p:val>
                                        </p:tav>
                                        <p:tav tm="100000">
                                          <p:val>
                                            <p:strVal val="1+ppt_h/2"/>
                                          </p:val>
                                        </p:tav>
                                      </p:tavLst>
                                    </p:anim>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xit" presetSubtype="16" fill="hold" nodeType="clickEffect">
                                  <p:stCondLst>
                                    <p:cond delay="0"/>
                                  </p:stCondLst>
                                  <p:childTnLst>
                                    <p:animEffect transition="out" filter="box(in)">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grpId="1" nodeType="clickEffect">
                                  <p:stCondLst>
                                    <p:cond delay="0"/>
                                  </p:stCondLst>
                                  <p:childTnLst>
                                    <p:anim calcmode="lin" valueType="num">
                                      <p:cBhvr additive="base">
                                        <p:cTn id="39" dur="500"/>
                                        <p:tgtEl>
                                          <p:spTgt spid="8"/>
                                        </p:tgtEl>
                                        <p:attrNameLst>
                                          <p:attrName>ppt_x</p:attrName>
                                        </p:attrNameLst>
                                      </p:cBhvr>
                                      <p:tavLst>
                                        <p:tav tm="0">
                                          <p:val>
                                            <p:strVal val="ppt_x"/>
                                          </p:val>
                                        </p:tav>
                                        <p:tav tm="100000">
                                          <p:val>
                                            <p:strVal val="ppt_x"/>
                                          </p:val>
                                        </p:tav>
                                      </p:tavLst>
                                    </p:anim>
                                    <p:anim calcmode="lin" valueType="num">
                                      <p:cBhvr additive="base">
                                        <p:cTn id="40" dur="500"/>
                                        <p:tgtEl>
                                          <p:spTgt spid="8"/>
                                        </p:tgtEl>
                                        <p:attrNameLst>
                                          <p:attrName>ppt_y</p:attrName>
                                        </p:attrNameLst>
                                      </p:cBhvr>
                                      <p:tavLst>
                                        <p:tav tm="0">
                                          <p:val>
                                            <p:strVal val="ppt_y"/>
                                          </p:val>
                                        </p:tav>
                                        <p:tav tm="100000">
                                          <p:val>
                                            <p:strVal val="1+ppt_h/2"/>
                                          </p:val>
                                        </p:tav>
                                      </p:tavLst>
                                    </p:anim>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grpId="1" nodeType="clickEffect">
                                  <p:stCondLst>
                                    <p:cond delay="0"/>
                                  </p:stCondLst>
                                  <p:childTnLst>
                                    <p:anim calcmode="lin" valueType="num">
                                      <p:cBhvr additive="base">
                                        <p:cTn id="45" dur="500"/>
                                        <p:tgtEl>
                                          <p:spTgt spid="9"/>
                                        </p:tgtEl>
                                        <p:attrNameLst>
                                          <p:attrName>ppt_x</p:attrName>
                                        </p:attrNameLst>
                                      </p:cBhvr>
                                      <p:tavLst>
                                        <p:tav tm="0">
                                          <p:val>
                                            <p:strVal val="ppt_x"/>
                                          </p:val>
                                        </p:tav>
                                        <p:tav tm="100000">
                                          <p:val>
                                            <p:strVal val="ppt_x"/>
                                          </p:val>
                                        </p:tav>
                                      </p:tavLst>
                                    </p:anim>
                                    <p:anim calcmode="lin" valueType="num">
                                      <p:cBhvr additive="base">
                                        <p:cTn id="46" dur="500"/>
                                        <p:tgtEl>
                                          <p:spTgt spid="9"/>
                                        </p:tgtEl>
                                        <p:attrNameLst>
                                          <p:attrName>ppt_y</p:attrName>
                                        </p:attrNameLst>
                                      </p:cBhvr>
                                      <p:tavLst>
                                        <p:tav tm="0">
                                          <p:val>
                                            <p:strVal val="ppt_y"/>
                                          </p:val>
                                        </p:tav>
                                        <p:tav tm="100000">
                                          <p:val>
                                            <p:strVal val="1+ppt_h/2"/>
                                          </p:val>
                                        </p:tav>
                                      </p:tavLst>
                                    </p:anim>
                                    <p:set>
                                      <p:cBhvr>
                                        <p:cTn id="47" dur="1" fill="hold">
                                          <p:stCondLst>
                                            <p:cond delay="49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10"/>
                                        </p:tgtEl>
                                        <p:attrNameLst>
                                          <p:attrName>ppt_x</p:attrName>
                                        </p:attrNameLst>
                                      </p:cBhvr>
                                      <p:tavLst>
                                        <p:tav tm="0">
                                          <p:val>
                                            <p:strVal val="ppt_x"/>
                                          </p:val>
                                        </p:tav>
                                        <p:tav tm="100000">
                                          <p:val>
                                            <p:strVal val="ppt_x"/>
                                          </p:val>
                                        </p:tav>
                                      </p:tavLst>
                                    </p:anim>
                                    <p:anim calcmode="lin" valueType="num">
                                      <p:cBhvr additive="base">
                                        <p:cTn id="52" dur="500"/>
                                        <p:tgtEl>
                                          <p:spTgt spid="10"/>
                                        </p:tgtEl>
                                        <p:attrNameLst>
                                          <p:attrName>ppt_y</p:attrName>
                                        </p:attrNameLst>
                                      </p:cBhvr>
                                      <p:tavLst>
                                        <p:tav tm="0">
                                          <p:val>
                                            <p:strVal val="ppt_y"/>
                                          </p:val>
                                        </p:tav>
                                        <p:tav tm="100000">
                                          <p:val>
                                            <p:strVal val="1+ppt_h/2"/>
                                          </p:val>
                                        </p:tav>
                                      </p:tavLst>
                                    </p:anim>
                                    <p:set>
                                      <p:cBhvr>
                                        <p:cTn id="5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8" grpId="0" animBg="1"/>
      <p:bldP spid="8" grpId="1" animBg="1"/>
      <p:bldP spid="9" grpId="0" animBg="1"/>
      <p:bldP spid="9" grpId="1" animBg="1"/>
      <p:bldP spid="10" grpId="0" animBg="1"/>
      <p:bldP spid="10"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5" descr="http://hoahoc.somee.com/Hinh%20anh/so%20e%201%20lop.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95400" y="214312"/>
            <a:ext cx="15697200" cy="985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0" y="311427"/>
            <a:ext cx="13716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1828800"/>
            <a:r>
              <a:rPr lang="en-US" sz="3600" b="1" dirty="0">
                <a:solidFill>
                  <a:srgbClr val="FF0000"/>
                </a:solidFill>
                <a:latin typeface="Lucida Sans Unicode" panose="020B0602030504020204"/>
              </a:rPr>
              <a:t>2n</a:t>
            </a:r>
            <a:r>
              <a:rPr lang="en-US" sz="3600" b="1" baseline="30000" dirty="0">
                <a:solidFill>
                  <a:srgbClr val="FF0000"/>
                </a:solidFill>
                <a:latin typeface="Lucida Sans Unicode" panose="020B0602030504020204"/>
              </a:rPr>
              <a:t>2</a:t>
            </a:r>
            <a:endParaRPr lang="en-US" sz="3600" b="1" baseline="30000" dirty="0">
              <a:solidFill>
                <a:srgbClr val="FF0000"/>
              </a:solidFill>
              <a:latin typeface="Lucida Sans Unicode" panose="020B060203050402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Text Box 10"/>
          <p:cNvSpPr txBox="1">
            <a:spLocks noChangeArrowheads="1"/>
          </p:cNvSpPr>
          <p:nvPr/>
        </p:nvSpPr>
        <p:spPr bwMode="auto">
          <a:xfrm>
            <a:off x="6629400" y="181573"/>
            <a:ext cx="5372100" cy="92333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b="1" dirty="0" err="1">
                <a:solidFill>
                  <a:srgbClr val="FF0000"/>
                </a:solidFill>
                <a:latin typeface="Times New Roman" panose="02020603050405020304" pitchFamily="18" charset="0"/>
                <a:cs typeface="Times New Roman" panose="02020603050405020304" pitchFamily="18" charset="0"/>
              </a:rPr>
              <a:t>Cấu</a:t>
            </a:r>
            <a:r>
              <a:rPr lang="en-US" altLang="vi-VN" sz="4200" b="1" dirty="0">
                <a:solidFill>
                  <a:srgbClr val="FF0000"/>
                </a:solidFill>
                <a:latin typeface="Times New Roman" panose="02020603050405020304" pitchFamily="18" charset="0"/>
                <a:cs typeface="Times New Roman" panose="02020603050405020304" pitchFamily="18" charset="0"/>
              </a:rPr>
              <a:t> </a:t>
            </a:r>
            <a:r>
              <a:rPr lang="en-US" altLang="vi-VN" sz="4200" b="1" dirty="0" err="1">
                <a:solidFill>
                  <a:srgbClr val="FF0000"/>
                </a:solidFill>
                <a:latin typeface="Times New Roman" panose="02020603050405020304" pitchFamily="18" charset="0"/>
                <a:cs typeface="Times New Roman" panose="02020603050405020304" pitchFamily="18" charset="0"/>
              </a:rPr>
              <a:t>trúc</a:t>
            </a:r>
            <a:r>
              <a:rPr lang="en-US" altLang="vi-VN" sz="4200" b="1" dirty="0">
                <a:solidFill>
                  <a:srgbClr val="FF0000"/>
                </a:solidFill>
                <a:latin typeface="Times New Roman" panose="02020603050405020304" pitchFamily="18" charset="0"/>
                <a:cs typeface="Times New Roman" panose="02020603050405020304" pitchFamily="18" charset="0"/>
              </a:rPr>
              <a:t> </a:t>
            </a:r>
            <a:r>
              <a:rPr lang="en-US" altLang="vi-VN" sz="4200" b="1" dirty="0" err="1">
                <a:solidFill>
                  <a:srgbClr val="FF0000"/>
                </a:solidFill>
                <a:latin typeface="Times New Roman" panose="02020603050405020304" pitchFamily="18" charset="0"/>
                <a:cs typeface="Times New Roman" panose="02020603050405020304" pitchFamily="18" charset="0"/>
              </a:rPr>
              <a:t>vỏ</a:t>
            </a:r>
            <a:r>
              <a:rPr lang="en-US" altLang="vi-VN" sz="4200" b="1" dirty="0">
                <a:solidFill>
                  <a:srgbClr val="FF0000"/>
                </a:solidFill>
                <a:latin typeface="Times New Roman" panose="02020603050405020304" pitchFamily="18" charset="0"/>
                <a:cs typeface="Times New Roman" panose="02020603050405020304" pitchFamily="18" charset="0"/>
              </a:rPr>
              <a:t> </a:t>
            </a:r>
            <a:r>
              <a:rPr lang="en-US" altLang="vi-VN" sz="4200" b="1" dirty="0" err="1">
                <a:solidFill>
                  <a:srgbClr val="FF0000"/>
                </a:solidFill>
                <a:latin typeface="Times New Roman" panose="02020603050405020304" pitchFamily="18" charset="0"/>
                <a:cs typeface="Times New Roman" panose="02020603050405020304" pitchFamily="18" charset="0"/>
              </a:rPr>
              <a:t>nguyên</a:t>
            </a:r>
            <a:r>
              <a:rPr lang="en-US" altLang="vi-VN" sz="4200" b="1" dirty="0">
                <a:solidFill>
                  <a:srgbClr val="FF0000"/>
                </a:solidFill>
                <a:latin typeface="Times New Roman" panose="02020603050405020304" pitchFamily="18" charset="0"/>
                <a:cs typeface="Times New Roman" panose="02020603050405020304" pitchFamily="18" charset="0"/>
              </a:rPr>
              <a:t> </a:t>
            </a:r>
            <a:r>
              <a:rPr lang="en-US" altLang="vi-VN" sz="4200" b="1" dirty="0" err="1">
                <a:solidFill>
                  <a:srgbClr val="FF0000"/>
                </a:solidFill>
                <a:latin typeface="Times New Roman" panose="02020603050405020304" pitchFamily="18" charset="0"/>
                <a:cs typeface="Times New Roman" panose="02020603050405020304" pitchFamily="18" charset="0"/>
              </a:rPr>
              <a:t>tử</a:t>
            </a:r>
            <a:endParaRPr lang="en-US" altLang="vi-VN" sz="4200" b="1" dirty="0">
              <a:solidFill>
                <a:srgbClr val="FF0000"/>
              </a:solidFill>
              <a:latin typeface="Times New Roman" panose="02020603050405020304" pitchFamily="18" charset="0"/>
              <a:cs typeface="Times New Roman" panose="02020603050405020304" pitchFamily="18" charset="0"/>
            </a:endParaRPr>
          </a:p>
        </p:txBody>
      </p:sp>
      <p:sp>
        <p:nvSpPr>
          <p:cNvPr id="3081" name="Text Box 9"/>
          <p:cNvSpPr txBox="1">
            <a:spLocks noChangeArrowheads="1"/>
          </p:cNvSpPr>
          <p:nvPr/>
        </p:nvSpPr>
        <p:spPr bwMode="auto">
          <a:xfrm>
            <a:off x="7086600" y="1562100"/>
            <a:ext cx="4572000" cy="685800"/>
          </a:xfrm>
          <a:prstGeom prst="rect">
            <a:avLst/>
          </a:prstGeom>
          <a:solidFill>
            <a:srgbClr val="FFFFFF"/>
          </a:solidFill>
          <a:ln w="9525">
            <a:solidFill>
              <a:srgbClr val="0066FF"/>
            </a:solidFill>
            <a:miter lim="800000"/>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Lớp electron (n)</a:t>
            </a:r>
            <a:endParaRPr lang="en-US" altLang="vi-VN" sz="4200">
              <a:solidFill>
                <a:prstClr val="black"/>
              </a:solidFill>
              <a:latin typeface="Times New Roman" panose="02020603050405020304" pitchFamily="18" charset="0"/>
              <a:cs typeface="Times New Roman" panose="02020603050405020304" pitchFamily="18" charset="0"/>
            </a:endParaRPr>
          </a:p>
        </p:txBody>
      </p:sp>
      <p:sp>
        <p:nvSpPr>
          <p:cNvPr id="3077" name="Text Box 5"/>
          <p:cNvSpPr txBox="1">
            <a:spLocks noChangeArrowheads="1"/>
          </p:cNvSpPr>
          <p:nvPr/>
        </p:nvSpPr>
        <p:spPr bwMode="auto">
          <a:xfrm>
            <a:off x="2514600" y="3200400"/>
            <a:ext cx="2857500" cy="685800"/>
          </a:xfrm>
          <a:prstGeom prst="rect">
            <a:avLst/>
          </a:prstGeom>
          <a:solidFill>
            <a:srgbClr val="FFFFFF"/>
          </a:solidFill>
          <a:ln w="9525">
            <a:solidFill>
              <a:srgbClr val="0066FF"/>
            </a:solidFill>
            <a:miter lim="800000"/>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srgbClr val="0000FF"/>
                </a:solidFill>
                <a:latin typeface="Times New Roman" panose="02020603050405020304" pitchFamily="18" charset="0"/>
                <a:cs typeface="Times New Roman" panose="02020603050405020304" pitchFamily="18" charset="0"/>
              </a:rPr>
              <a:t>Lớp 1 (K)</a:t>
            </a:r>
            <a:endParaRPr lang="en-US" altLang="vi-VN" sz="4200">
              <a:solidFill>
                <a:srgbClr val="0000FF"/>
              </a:solidFill>
              <a:latin typeface="Times New Roman" panose="02020603050405020304" pitchFamily="18" charset="0"/>
              <a:cs typeface="Times New Roman" panose="02020603050405020304" pitchFamily="18" charset="0"/>
            </a:endParaRPr>
          </a:p>
        </p:txBody>
      </p:sp>
      <p:sp>
        <p:nvSpPr>
          <p:cNvPr id="33797" name="Rectangle 15"/>
          <p:cNvSpPr>
            <a:spLocks noChangeArrowheads="1"/>
          </p:cNvSpPr>
          <p:nvPr/>
        </p:nvSpPr>
        <p:spPr bwMode="auto">
          <a:xfrm>
            <a:off x="9051638" y="4302608"/>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endParaRPr lang="vi-VN" altLang="vi-VN" sz="2700">
              <a:solidFill>
                <a:prstClr val="black"/>
              </a:solidFill>
              <a:latin typeface="Times New Roman" panose="02020603050405020304" pitchFamily="18" charset="0"/>
              <a:cs typeface="Times New Roman" panose="02020603050405020304" pitchFamily="18" charset="0"/>
            </a:endParaRPr>
          </a:p>
        </p:txBody>
      </p:sp>
      <p:sp>
        <p:nvSpPr>
          <p:cNvPr id="33798" name="Rectangle 18"/>
          <p:cNvSpPr>
            <a:spLocks noChangeArrowheads="1"/>
          </p:cNvSpPr>
          <p:nvPr/>
        </p:nvSpPr>
        <p:spPr bwMode="auto">
          <a:xfrm>
            <a:off x="2286003" y="4302608"/>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defTabSz="1828800">
              <a:spcBef>
                <a:spcPct val="0"/>
              </a:spcBef>
              <a:buClrTx/>
              <a:buSzTx/>
              <a:buNone/>
            </a:pPr>
            <a:endParaRPr lang="vi-VN" altLang="vi-VN" sz="2700">
              <a:solidFill>
                <a:prstClr val="black"/>
              </a:solidFill>
              <a:latin typeface="Times New Roman" panose="02020603050405020304" pitchFamily="18" charset="0"/>
              <a:cs typeface="Times New Roman" panose="02020603050405020304" pitchFamily="18" charset="0"/>
            </a:endParaRPr>
          </a:p>
        </p:txBody>
      </p:sp>
      <p:sp>
        <p:nvSpPr>
          <p:cNvPr id="3092" name="Text Box 20"/>
          <p:cNvSpPr txBox="1">
            <a:spLocks noChangeArrowheads="1"/>
          </p:cNvSpPr>
          <p:nvPr/>
        </p:nvSpPr>
        <p:spPr bwMode="auto">
          <a:xfrm>
            <a:off x="5600700" y="3200400"/>
            <a:ext cx="2857500" cy="685800"/>
          </a:xfrm>
          <a:prstGeom prst="rect">
            <a:avLst/>
          </a:prstGeom>
          <a:solidFill>
            <a:srgbClr val="FFFFFF"/>
          </a:solidFill>
          <a:ln w="9525">
            <a:solidFill>
              <a:srgbClr val="0066FF"/>
            </a:solidFill>
            <a:miter lim="800000"/>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srgbClr val="0000FF"/>
                </a:solidFill>
                <a:latin typeface="Times New Roman" panose="02020603050405020304" pitchFamily="18" charset="0"/>
                <a:cs typeface="Times New Roman" panose="02020603050405020304" pitchFamily="18" charset="0"/>
              </a:rPr>
              <a:t>Lớp 2(L)</a:t>
            </a:r>
            <a:endParaRPr lang="en-US" altLang="vi-VN" sz="4200">
              <a:solidFill>
                <a:srgbClr val="0000FF"/>
              </a:solidFill>
              <a:latin typeface="Times New Roman" panose="02020603050405020304" pitchFamily="18" charset="0"/>
              <a:cs typeface="Times New Roman" panose="02020603050405020304" pitchFamily="18" charset="0"/>
            </a:endParaRPr>
          </a:p>
          <a:p>
            <a:pPr algn="ctr" defTabSz="1828800">
              <a:spcBef>
                <a:spcPct val="0"/>
              </a:spcBef>
              <a:buClrTx/>
              <a:buSzTx/>
              <a:buNone/>
            </a:pPr>
            <a:endParaRPr lang="en-US" altLang="vi-VN" sz="4200">
              <a:solidFill>
                <a:srgbClr val="0000FF"/>
              </a:solidFill>
              <a:latin typeface="Times New Roman" panose="02020603050405020304" pitchFamily="18" charset="0"/>
              <a:cs typeface="Times New Roman" panose="02020603050405020304" pitchFamily="18" charset="0"/>
            </a:endParaRPr>
          </a:p>
        </p:txBody>
      </p:sp>
      <p:sp>
        <p:nvSpPr>
          <p:cNvPr id="3093" name="Text Box 21"/>
          <p:cNvSpPr txBox="1">
            <a:spLocks noChangeArrowheads="1"/>
          </p:cNvSpPr>
          <p:nvPr/>
        </p:nvSpPr>
        <p:spPr bwMode="auto">
          <a:xfrm>
            <a:off x="8686800" y="3200400"/>
            <a:ext cx="2857500" cy="685800"/>
          </a:xfrm>
          <a:prstGeom prst="rect">
            <a:avLst/>
          </a:prstGeom>
          <a:solidFill>
            <a:srgbClr val="FFFFFF"/>
          </a:solidFill>
          <a:ln w="9525">
            <a:solidFill>
              <a:srgbClr val="0066FF"/>
            </a:solidFill>
            <a:miter lim="800000"/>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srgbClr val="0000FF"/>
                </a:solidFill>
                <a:latin typeface="Times New Roman" panose="02020603050405020304" pitchFamily="18" charset="0"/>
                <a:cs typeface="Times New Roman" panose="02020603050405020304" pitchFamily="18" charset="0"/>
              </a:rPr>
              <a:t>Lớp 3 (M)</a:t>
            </a:r>
            <a:endParaRPr lang="en-US" altLang="vi-VN" sz="4200">
              <a:solidFill>
                <a:srgbClr val="0000FF"/>
              </a:solidFill>
              <a:latin typeface="Times New Roman" panose="02020603050405020304" pitchFamily="18" charset="0"/>
              <a:cs typeface="Times New Roman" panose="02020603050405020304" pitchFamily="18" charset="0"/>
            </a:endParaRPr>
          </a:p>
        </p:txBody>
      </p:sp>
      <p:sp>
        <p:nvSpPr>
          <p:cNvPr id="3094" name="Text Box 22"/>
          <p:cNvSpPr txBox="1">
            <a:spLocks noChangeArrowheads="1"/>
          </p:cNvSpPr>
          <p:nvPr/>
        </p:nvSpPr>
        <p:spPr bwMode="auto">
          <a:xfrm>
            <a:off x="11887200" y="3200400"/>
            <a:ext cx="2857500" cy="685800"/>
          </a:xfrm>
          <a:prstGeom prst="rect">
            <a:avLst/>
          </a:prstGeom>
          <a:solidFill>
            <a:srgbClr val="FFFFFF"/>
          </a:solidFill>
          <a:ln w="9525">
            <a:solidFill>
              <a:srgbClr val="0066FF"/>
            </a:solidFill>
            <a:miter lim="800000"/>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srgbClr val="0000FF"/>
                </a:solidFill>
                <a:latin typeface="Times New Roman" panose="02020603050405020304" pitchFamily="18" charset="0"/>
                <a:cs typeface="Times New Roman" panose="02020603050405020304" pitchFamily="18" charset="0"/>
              </a:rPr>
              <a:t>Lớp 4(N)</a:t>
            </a:r>
            <a:endParaRPr lang="en-US" altLang="vi-VN" sz="4200">
              <a:solidFill>
                <a:srgbClr val="0000FF"/>
              </a:solidFill>
              <a:latin typeface="Times New Roman" panose="02020603050405020304" pitchFamily="18" charset="0"/>
              <a:cs typeface="Times New Roman" panose="02020603050405020304" pitchFamily="18" charset="0"/>
            </a:endParaRPr>
          </a:p>
        </p:txBody>
      </p:sp>
      <p:sp>
        <p:nvSpPr>
          <p:cNvPr id="3095" name="Text Box 23"/>
          <p:cNvSpPr txBox="1">
            <a:spLocks noChangeArrowheads="1"/>
          </p:cNvSpPr>
          <p:nvPr/>
        </p:nvSpPr>
        <p:spPr bwMode="auto">
          <a:xfrm>
            <a:off x="2743200" y="4481512"/>
            <a:ext cx="2743200" cy="1371600"/>
          </a:xfrm>
          <a:prstGeom prst="rect">
            <a:avLst/>
          </a:prstGeom>
          <a:solidFill>
            <a:srgbClr val="FFFFFF"/>
          </a:solidFill>
          <a:ln w="9525">
            <a:solidFill>
              <a:srgbClr val="0066FF"/>
            </a:solidFill>
            <a:miter lim="800000"/>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dirty="0">
                <a:solidFill>
                  <a:prstClr val="black"/>
                </a:solidFill>
                <a:latin typeface="Times New Roman" panose="02020603050405020304" pitchFamily="18" charset="0"/>
                <a:cs typeface="Times New Roman" panose="02020603050405020304" pitchFamily="18" charset="0"/>
              </a:rPr>
              <a:t>1 </a:t>
            </a:r>
            <a:r>
              <a:rPr lang="en-US" altLang="vi-VN" sz="4200" dirty="0" err="1">
                <a:solidFill>
                  <a:prstClr val="black"/>
                </a:solidFill>
                <a:latin typeface="Times New Roman" panose="02020603050405020304" pitchFamily="18" charset="0"/>
                <a:cs typeface="Times New Roman" panose="02020603050405020304" pitchFamily="18" charset="0"/>
              </a:rPr>
              <a:t>Phân</a:t>
            </a:r>
            <a:r>
              <a:rPr lang="en-US" altLang="vi-VN" sz="4200" dirty="0">
                <a:solidFill>
                  <a:prstClr val="black"/>
                </a:solidFill>
                <a:latin typeface="Times New Roman" panose="02020603050405020304" pitchFamily="18" charset="0"/>
                <a:cs typeface="Times New Roman" panose="02020603050405020304" pitchFamily="18" charset="0"/>
              </a:rPr>
              <a:t> </a:t>
            </a:r>
            <a:r>
              <a:rPr lang="en-US" altLang="vi-VN" sz="4200" dirty="0" err="1">
                <a:solidFill>
                  <a:prstClr val="black"/>
                </a:solidFill>
                <a:latin typeface="Times New Roman" panose="02020603050405020304" pitchFamily="18" charset="0"/>
                <a:cs typeface="Times New Roman" panose="02020603050405020304" pitchFamily="18" charset="0"/>
              </a:rPr>
              <a:t>lớp</a:t>
            </a:r>
            <a:r>
              <a:rPr lang="en-US" altLang="vi-VN" sz="4200" dirty="0">
                <a:solidFill>
                  <a:prstClr val="black"/>
                </a:solidFill>
                <a:latin typeface="Times New Roman" panose="02020603050405020304" pitchFamily="18" charset="0"/>
                <a:cs typeface="Times New Roman" panose="02020603050405020304" pitchFamily="18" charset="0"/>
              </a:rPr>
              <a:t> 1s</a:t>
            </a:r>
            <a:endParaRPr lang="en-US" altLang="vi-VN" sz="4200" dirty="0">
              <a:solidFill>
                <a:prstClr val="black"/>
              </a:solidFill>
              <a:latin typeface="Times New Roman" panose="02020603050405020304" pitchFamily="18" charset="0"/>
              <a:cs typeface="Times New Roman" panose="02020603050405020304" pitchFamily="18" charset="0"/>
            </a:endParaRPr>
          </a:p>
        </p:txBody>
      </p:sp>
      <p:sp>
        <p:nvSpPr>
          <p:cNvPr id="3096" name="Text Box 24"/>
          <p:cNvSpPr txBox="1">
            <a:spLocks noChangeArrowheads="1"/>
          </p:cNvSpPr>
          <p:nvPr/>
        </p:nvSpPr>
        <p:spPr bwMode="auto">
          <a:xfrm>
            <a:off x="5943600" y="4481512"/>
            <a:ext cx="2857500" cy="1371600"/>
          </a:xfrm>
          <a:prstGeom prst="rect">
            <a:avLst/>
          </a:prstGeom>
          <a:solidFill>
            <a:srgbClr val="FFFFFF"/>
          </a:solidFill>
          <a:ln w="9525">
            <a:solidFill>
              <a:srgbClr val="0066FF"/>
            </a:solidFill>
            <a:miter lim="800000"/>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dirty="0">
                <a:solidFill>
                  <a:prstClr val="black"/>
                </a:solidFill>
                <a:latin typeface="Times New Roman" panose="02020603050405020304" pitchFamily="18" charset="0"/>
                <a:cs typeface="Times New Roman" panose="02020603050405020304" pitchFamily="18" charset="0"/>
              </a:rPr>
              <a:t>2 </a:t>
            </a:r>
            <a:r>
              <a:rPr lang="en-US" altLang="vi-VN" sz="4200" dirty="0" err="1">
                <a:solidFill>
                  <a:prstClr val="black"/>
                </a:solidFill>
                <a:latin typeface="Times New Roman" panose="02020603050405020304" pitchFamily="18" charset="0"/>
                <a:cs typeface="Times New Roman" panose="02020603050405020304" pitchFamily="18" charset="0"/>
              </a:rPr>
              <a:t>Phân</a:t>
            </a:r>
            <a:r>
              <a:rPr lang="en-US" altLang="vi-VN" sz="4200" dirty="0">
                <a:solidFill>
                  <a:prstClr val="black"/>
                </a:solidFill>
                <a:latin typeface="Times New Roman" panose="02020603050405020304" pitchFamily="18" charset="0"/>
                <a:cs typeface="Times New Roman" panose="02020603050405020304" pitchFamily="18" charset="0"/>
              </a:rPr>
              <a:t> </a:t>
            </a:r>
            <a:r>
              <a:rPr lang="en-US" altLang="vi-VN" sz="4200" dirty="0" err="1">
                <a:solidFill>
                  <a:prstClr val="black"/>
                </a:solidFill>
                <a:latin typeface="Times New Roman" panose="02020603050405020304" pitchFamily="18" charset="0"/>
                <a:cs typeface="Times New Roman" panose="02020603050405020304" pitchFamily="18" charset="0"/>
              </a:rPr>
              <a:t>lớp</a:t>
            </a:r>
            <a:r>
              <a:rPr lang="en-US" altLang="vi-VN" sz="4200" dirty="0">
                <a:solidFill>
                  <a:prstClr val="black"/>
                </a:solidFill>
                <a:latin typeface="Times New Roman" panose="02020603050405020304" pitchFamily="18" charset="0"/>
                <a:cs typeface="Times New Roman" panose="02020603050405020304" pitchFamily="18" charset="0"/>
              </a:rPr>
              <a:t> 2s,2p</a:t>
            </a:r>
            <a:endParaRPr lang="en-US" altLang="vi-VN" sz="4200" dirty="0">
              <a:solidFill>
                <a:prstClr val="black"/>
              </a:solidFill>
              <a:latin typeface="Times New Roman" panose="02020603050405020304" pitchFamily="18" charset="0"/>
              <a:cs typeface="Times New Roman" panose="02020603050405020304" pitchFamily="18" charset="0"/>
            </a:endParaRPr>
          </a:p>
          <a:p>
            <a:pPr algn="ctr" defTabSz="1828800">
              <a:spcBef>
                <a:spcPct val="0"/>
              </a:spcBef>
              <a:buClrTx/>
              <a:buSzTx/>
              <a:buNone/>
            </a:pPr>
            <a:endParaRPr lang="en-US" altLang="vi-VN" sz="4200" dirty="0">
              <a:solidFill>
                <a:prstClr val="black"/>
              </a:solidFill>
              <a:latin typeface="Times New Roman" panose="02020603050405020304" pitchFamily="18" charset="0"/>
              <a:cs typeface="Times New Roman" panose="02020603050405020304" pitchFamily="18" charset="0"/>
            </a:endParaRPr>
          </a:p>
        </p:txBody>
      </p:sp>
      <p:sp>
        <p:nvSpPr>
          <p:cNvPr id="3097" name="Text Box 25"/>
          <p:cNvSpPr txBox="1">
            <a:spLocks noChangeArrowheads="1"/>
          </p:cNvSpPr>
          <p:nvPr/>
        </p:nvSpPr>
        <p:spPr bwMode="auto">
          <a:xfrm>
            <a:off x="9144000" y="4457701"/>
            <a:ext cx="2857500" cy="1412082"/>
          </a:xfrm>
          <a:prstGeom prst="rect">
            <a:avLst/>
          </a:prstGeom>
          <a:solidFill>
            <a:srgbClr val="FFFFFF"/>
          </a:solidFill>
          <a:ln w="9525">
            <a:solidFill>
              <a:srgbClr val="0066FF"/>
            </a:solidFill>
            <a:miter lim="800000"/>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dirty="0">
                <a:solidFill>
                  <a:prstClr val="black"/>
                </a:solidFill>
                <a:latin typeface="Times New Roman" panose="02020603050405020304" pitchFamily="18" charset="0"/>
                <a:cs typeface="Times New Roman" panose="02020603050405020304" pitchFamily="18" charset="0"/>
              </a:rPr>
              <a:t>3 </a:t>
            </a:r>
            <a:r>
              <a:rPr lang="en-US" altLang="vi-VN" sz="4200" dirty="0" err="1">
                <a:solidFill>
                  <a:prstClr val="black"/>
                </a:solidFill>
                <a:latin typeface="Times New Roman" panose="02020603050405020304" pitchFamily="18" charset="0"/>
                <a:cs typeface="Times New Roman" panose="02020603050405020304" pitchFamily="18" charset="0"/>
              </a:rPr>
              <a:t>Phân</a:t>
            </a:r>
            <a:r>
              <a:rPr lang="en-US" altLang="vi-VN" sz="4200" dirty="0">
                <a:solidFill>
                  <a:prstClr val="black"/>
                </a:solidFill>
                <a:latin typeface="Times New Roman" panose="02020603050405020304" pitchFamily="18" charset="0"/>
                <a:cs typeface="Times New Roman" panose="02020603050405020304" pitchFamily="18" charset="0"/>
              </a:rPr>
              <a:t> </a:t>
            </a:r>
            <a:r>
              <a:rPr lang="en-US" altLang="vi-VN" sz="4200" dirty="0" err="1">
                <a:solidFill>
                  <a:prstClr val="black"/>
                </a:solidFill>
                <a:latin typeface="Times New Roman" panose="02020603050405020304" pitchFamily="18" charset="0"/>
                <a:cs typeface="Times New Roman" panose="02020603050405020304" pitchFamily="18" charset="0"/>
              </a:rPr>
              <a:t>lớp</a:t>
            </a:r>
            <a:r>
              <a:rPr lang="en-US" altLang="vi-VN" sz="4200" dirty="0">
                <a:solidFill>
                  <a:prstClr val="black"/>
                </a:solidFill>
                <a:latin typeface="Times New Roman" panose="02020603050405020304" pitchFamily="18" charset="0"/>
                <a:cs typeface="Times New Roman" panose="02020603050405020304" pitchFamily="18" charset="0"/>
              </a:rPr>
              <a:t> 3s,3p,3d</a:t>
            </a:r>
            <a:endParaRPr lang="en-US" altLang="vi-VN" sz="4200" dirty="0">
              <a:solidFill>
                <a:prstClr val="black"/>
              </a:solidFill>
              <a:latin typeface="Times New Roman" panose="02020603050405020304" pitchFamily="18" charset="0"/>
              <a:cs typeface="Times New Roman" panose="02020603050405020304" pitchFamily="18" charset="0"/>
            </a:endParaRPr>
          </a:p>
        </p:txBody>
      </p:sp>
      <p:sp>
        <p:nvSpPr>
          <p:cNvPr id="3098" name="Text Box 26"/>
          <p:cNvSpPr txBox="1">
            <a:spLocks noChangeArrowheads="1"/>
          </p:cNvSpPr>
          <p:nvPr/>
        </p:nvSpPr>
        <p:spPr bwMode="auto">
          <a:xfrm>
            <a:off x="12313446" y="4457700"/>
            <a:ext cx="3345656" cy="1371600"/>
          </a:xfrm>
          <a:prstGeom prst="rect">
            <a:avLst/>
          </a:prstGeom>
          <a:solidFill>
            <a:srgbClr val="FFFFFF"/>
          </a:solidFill>
          <a:ln w="9525">
            <a:solidFill>
              <a:srgbClr val="0066FF"/>
            </a:solidFill>
            <a:miter lim="800000"/>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dirty="0">
                <a:solidFill>
                  <a:prstClr val="black"/>
                </a:solidFill>
                <a:latin typeface="Times New Roman" panose="02020603050405020304" pitchFamily="18" charset="0"/>
                <a:cs typeface="Times New Roman" panose="02020603050405020304" pitchFamily="18" charset="0"/>
              </a:rPr>
              <a:t>4 </a:t>
            </a:r>
            <a:r>
              <a:rPr lang="en-US" altLang="vi-VN" sz="4200" dirty="0" err="1">
                <a:solidFill>
                  <a:prstClr val="black"/>
                </a:solidFill>
                <a:latin typeface="Times New Roman" panose="02020603050405020304" pitchFamily="18" charset="0"/>
                <a:cs typeface="Times New Roman" panose="02020603050405020304" pitchFamily="18" charset="0"/>
              </a:rPr>
              <a:t>Phân</a:t>
            </a:r>
            <a:r>
              <a:rPr lang="en-US" altLang="vi-VN" sz="4200" dirty="0">
                <a:solidFill>
                  <a:prstClr val="black"/>
                </a:solidFill>
                <a:latin typeface="Times New Roman" panose="02020603050405020304" pitchFamily="18" charset="0"/>
                <a:cs typeface="Times New Roman" panose="02020603050405020304" pitchFamily="18" charset="0"/>
              </a:rPr>
              <a:t> </a:t>
            </a:r>
            <a:r>
              <a:rPr lang="en-US" altLang="vi-VN" sz="4200" dirty="0" err="1">
                <a:solidFill>
                  <a:prstClr val="black"/>
                </a:solidFill>
                <a:latin typeface="Times New Roman" panose="02020603050405020304" pitchFamily="18" charset="0"/>
                <a:cs typeface="Times New Roman" panose="02020603050405020304" pitchFamily="18" charset="0"/>
              </a:rPr>
              <a:t>lớp</a:t>
            </a:r>
            <a:r>
              <a:rPr lang="en-US" altLang="vi-VN" sz="4200" dirty="0">
                <a:solidFill>
                  <a:prstClr val="black"/>
                </a:solidFill>
                <a:latin typeface="Times New Roman" panose="02020603050405020304" pitchFamily="18" charset="0"/>
                <a:cs typeface="Times New Roman" panose="02020603050405020304" pitchFamily="18" charset="0"/>
              </a:rPr>
              <a:t> 4s,4p,4d,4f</a:t>
            </a:r>
            <a:endParaRPr lang="en-US" altLang="vi-VN" sz="4200" dirty="0">
              <a:solidFill>
                <a:prstClr val="black"/>
              </a:solidFill>
              <a:latin typeface="Times New Roman" panose="02020603050405020304" pitchFamily="18" charset="0"/>
              <a:cs typeface="Times New Roman" panose="02020603050405020304" pitchFamily="18" charset="0"/>
            </a:endParaRPr>
          </a:p>
        </p:txBody>
      </p:sp>
      <p:sp>
        <p:nvSpPr>
          <p:cNvPr id="3112" name="Text Box 40"/>
          <p:cNvSpPr txBox="1">
            <a:spLocks noChangeArrowheads="1"/>
          </p:cNvSpPr>
          <p:nvPr/>
        </p:nvSpPr>
        <p:spPr bwMode="auto">
          <a:xfrm>
            <a:off x="2743200" y="6424612"/>
            <a:ext cx="2400300" cy="1371600"/>
          </a:xfrm>
          <a:prstGeom prst="rect">
            <a:avLst/>
          </a:prstGeom>
          <a:solidFill>
            <a:srgbClr val="FFFFFF"/>
          </a:solidFill>
          <a:ln w="9525">
            <a:solidFill>
              <a:srgbClr val="0066FF"/>
            </a:solidFill>
            <a:miter lim="800000"/>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1s</a:t>
            </a:r>
            <a:r>
              <a:rPr lang="en-US" altLang="vi-VN" sz="4200" baseline="30000">
                <a:solidFill>
                  <a:prstClr val="black"/>
                </a:solidFill>
                <a:latin typeface="Times New Roman" panose="02020603050405020304" pitchFamily="18" charset="0"/>
                <a:cs typeface="Times New Roman" panose="02020603050405020304" pitchFamily="18" charset="0"/>
              </a:rPr>
              <a:t>2</a:t>
            </a:r>
            <a:endParaRPr lang="en-US" altLang="vi-VN" sz="4200" baseline="30000">
              <a:solidFill>
                <a:prstClr val="black"/>
              </a:solidFill>
              <a:latin typeface="Times New Roman" panose="02020603050405020304" pitchFamily="18" charset="0"/>
              <a:cs typeface="Times New Roman" panose="02020603050405020304" pitchFamily="18" charset="0"/>
            </a:endParaRPr>
          </a:p>
        </p:txBody>
      </p:sp>
      <p:sp>
        <p:nvSpPr>
          <p:cNvPr id="3113" name="Text Box 41"/>
          <p:cNvSpPr txBox="1">
            <a:spLocks noChangeArrowheads="1"/>
          </p:cNvSpPr>
          <p:nvPr/>
        </p:nvSpPr>
        <p:spPr bwMode="auto">
          <a:xfrm>
            <a:off x="5943600" y="6424612"/>
            <a:ext cx="2514600" cy="1371600"/>
          </a:xfrm>
          <a:prstGeom prst="rect">
            <a:avLst/>
          </a:prstGeom>
          <a:solidFill>
            <a:srgbClr val="FFFFFF"/>
          </a:solidFill>
          <a:ln w="9525">
            <a:solidFill>
              <a:srgbClr val="0066FF"/>
            </a:solidFill>
            <a:miter lim="800000"/>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2s</a:t>
            </a:r>
            <a:r>
              <a:rPr lang="en-US" altLang="vi-VN" sz="4200" baseline="30000">
                <a:solidFill>
                  <a:prstClr val="black"/>
                </a:solidFill>
                <a:latin typeface="Times New Roman" panose="02020603050405020304" pitchFamily="18" charset="0"/>
                <a:cs typeface="Times New Roman" panose="02020603050405020304" pitchFamily="18" charset="0"/>
              </a:rPr>
              <a:t>2</a:t>
            </a:r>
            <a:r>
              <a:rPr lang="en-US" altLang="vi-VN" sz="4200">
                <a:solidFill>
                  <a:prstClr val="black"/>
                </a:solidFill>
                <a:latin typeface="Times New Roman" panose="02020603050405020304" pitchFamily="18" charset="0"/>
                <a:cs typeface="Times New Roman" panose="02020603050405020304" pitchFamily="18" charset="0"/>
              </a:rPr>
              <a:t>,2p</a:t>
            </a:r>
            <a:r>
              <a:rPr lang="en-US" altLang="vi-VN" sz="4200" baseline="30000">
                <a:solidFill>
                  <a:prstClr val="black"/>
                </a:solidFill>
                <a:latin typeface="Times New Roman" panose="02020603050405020304" pitchFamily="18" charset="0"/>
                <a:cs typeface="Times New Roman" panose="02020603050405020304" pitchFamily="18" charset="0"/>
              </a:rPr>
              <a:t>6</a:t>
            </a:r>
            <a:endParaRPr lang="en-US" altLang="vi-VN" sz="4200" baseline="30000">
              <a:solidFill>
                <a:prstClr val="black"/>
              </a:solidFill>
              <a:latin typeface="Times New Roman" panose="02020603050405020304" pitchFamily="18" charset="0"/>
              <a:cs typeface="Times New Roman" panose="02020603050405020304" pitchFamily="18" charset="0"/>
            </a:endParaRPr>
          </a:p>
          <a:p>
            <a:pPr algn="ctr" defTabSz="1828800">
              <a:spcBef>
                <a:spcPct val="0"/>
              </a:spcBef>
              <a:buClrTx/>
              <a:buSzTx/>
              <a:buNone/>
            </a:pPr>
            <a:endParaRPr lang="en-US" altLang="vi-VN" sz="4200">
              <a:solidFill>
                <a:prstClr val="black"/>
              </a:solidFill>
              <a:latin typeface="Times New Roman" panose="02020603050405020304" pitchFamily="18" charset="0"/>
              <a:cs typeface="Times New Roman" panose="02020603050405020304" pitchFamily="18" charset="0"/>
            </a:endParaRPr>
          </a:p>
        </p:txBody>
      </p:sp>
      <p:sp>
        <p:nvSpPr>
          <p:cNvPr id="3114" name="Text Box 42"/>
          <p:cNvSpPr txBox="1">
            <a:spLocks noChangeArrowheads="1"/>
          </p:cNvSpPr>
          <p:nvPr/>
        </p:nvSpPr>
        <p:spPr bwMode="auto">
          <a:xfrm>
            <a:off x="8958262" y="6384134"/>
            <a:ext cx="2857500" cy="1412080"/>
          </a:xfrm>
          <a:prstGeom prst="rect">
            <a:avLst/>
          </a:prstGeom>
          <a:solidFill>
            <a:srgbClr val="FFFFFF"/>
          </a:solidFill>
          <a:ln w="9525">
            <a:solidFill>
              <a:srgbClr val="0066FF"/>
            </a:solidFill>
            <a:miter lim="800000"/>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3s</a:t>
            </a:r>
            <a:r>
              <a:rPr lang="en-US" altLang="vi-VN" sz="4200" baseline="30000">
                <a:solidFill>
                  <a:prstClr val="black"/>
                </a:solidFill>
                <a:latin typeface="Times New Roman" panose="02020603050405020304" pitchFamily="18" charset="0"/>
                <a:cs typeface="Times New Roman" panose="02020603050405020304" pitchFamily="18" charset="0"/>
              </a:rPr>
              <a:t>2</a:t>
            </a:r>
            <a:r>
              <a:rPr lang="en-US" altLang="vi-VN" sz="4200">
                <a:solidFill>
                  <a:prstClr val="black"/>
                </a:solidFill>
                <a:latin typeface="Times New Roman" panose="02020603050405020304" pitchFamily="18" charset="0"/>
                <a:cs typeface="Times New Roman" panose="02020603050405020304" pitchFamily="18" charset="0"/>
              </a:rPr>
              <a:t>,3p</a:t>
            </a:r>
            <a:r>
              <a:rPr lang="en-US" altLang="vi-VN" sz="4200" baseline="30000">
                <a:solidFill>
                  <a:prstClr val="black"/>
                </a:solidFill>
                <a:latin typeface="Times New Roman" panose="02020603050405020304" pitchFamily="18" charset="0"/>
                <a:cs typeface="Times New Roman" panose="02020603050405020304" pitchFamily="18" charset="0"/>
              </a:rPr>
              <a:t>6</a:t>
            </a:r>
            <a:r>
              <a:rPr lang="en-US" altLang="vi-VN" sz="4200">
                <a:solidFill>
                  <a:prstClr val="black"/>
                </a:solidFill>
                <a:latin typeface="Times New Roman" panose="02020603050405020304" pitchFamily="18" charset="0"/>
                <a:cs typeface="Times New Roman" panose="02020603050405020304" pitchFamily="18" charset="0"/>
              </a:rPr>
              <a:t>,3d</a:t>
            </a:r>
            <a:r>
              <a:rPr lang="en-US" altLang="vi-VN" sz="4200" baseline="30000">
                <a:solidFill>
                  <a:prstClr val="black"/>
                </a:solidFill>
                <a:latin typeface="Times New Roman" panose="02020603050405020304" pitchFamily="18" charset="0"/>
                <a:cs typeface="Times New Roman" panose="02020603050405020304" pitchFamily="18" charset="0"/>
              </a:rPr>
              <a:t>10</a:t>
            </a:r>
            <a:endParaRPr lang="en-US" altLang="vi-VN" sz="4200" baseline="30000">
              <a:solidFill>
                <a:prstClr val="black"/>
              </a:solidFill>
              <a:latin typeface="Times New Roman" panose="02020603050405020304" pitchFamily="18" charset="0"/>
              <a:cs typeface="Times New Roman" panose="02020603050405020304" pitchFamily="18" charset="0"/>
            </a:endParaRPr>
          </a:p>
        </p:txBody>
      </p:sp>
      <p:sp>
        <p:nvSpPr>
          <p:cNvPr id="3115" name="Text Box 43"/>
          <p:cNvSpPr txBox="1">
            <a:spLocks noChangeArrowheads="1"/>
          </p:cNvSpPr>
          <p:nvPr/>
        </p:nvSpPr>
        <p:spPr bwMode="auto">
          <a:xfrm>
            <a:off x="12001500" y="6400800"/>
            <a:ext cx="4000496" cy="1371600"/>
          </a:xfrm>
          <a:prstGeom prst="rect">
            <a:avLst/>
          </a:prstGeom>
          <a:solidFill>
            <a:srgbClr val="FFFFFF"/>
          </a:solidFill>
          <a:ln w="9525">
            <a:solidFill>
              <a:srgbClr val="0066FF"/>
            </a:solidFill>
            <a:miter lim="800000"/>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3900">
                <a:solidFill>
                  <a:prstClr val="black"/>
                </a:solidFill>
                <a:latin typeface="Times New Roman" panose="02020603050405020304" pitchFamily="18" charset="0"/>
                <a:cs typeface="Times New Roman" panose="02020603050405020304" pitchFamily="18" charset="0"/>
              </a:rPr>
              <a:t>4s</a:t>
            </a:r>
            <a:r>
              <a:rPr lang="en-US" altLang="vi-VN" sz="3900" baseline="30000">
                <a:solidFill>
                  <a:prstClr val="black"/>
                </a:solidFill>
                <a:latin typeface="Times New Roman" panose="02020603050405020304" pitchFamily="18" charset="0"/>
                <a:cs typeface="Times New Roman" panose="02020603050405020304" pitchFamily="18" charset="0"/>
              </a:rPr>
              <a:t>2</a:t>
            </a:r>
            <a:r>
              <a:rPr lang="en-US" altLang="vi-VN" sz="3900">
                <a:solidFill>
                  <a:prstClr val="black"/>
                </a:solidFill>
                <a:latin typeface="Times New Roman" panose="02020603050405020304" pitchFamily="18" charset="0"/>
                <a:cs typeface="Times New Roman" panose="02020603050405020304" pitchFamily="18" charset="0"/>
              </a:rPr>
              <a:t>, 4p</a:t>
            </a:r>
            <a:r>
              <a:rPr lang="en-US" altLang="vi-VN" sz="3900" baseline="30000">
                <a:solidFill>
                  <a:prstClr val="black"/>
                </a:solidFill>
                <a:latin typeface="Times New Roman" panose="02020603050405020304" pitchFamily="18" charset="0"/>
                <a:cs typeface="Times New Roman" panose="02020603050405020304" pitchFamily="18" charset="0"/>
              </a:rPr>
              <a:t>6</a:t>
            </a:r>
            <a:r>
              <a:rPr lang="en-US" altLang="vi-VN" sz="3900">
                <a:solidFill>
                  <a:prstClr val="black"/>
                </a:solidFill>
                <a:latin typeface="Times New Roman" panose="02020603050405020304" pitchFamily="18" charset="0"/>
                <a:cs typeface="Times New Roman" panose="02020603050405020304" pitchFamily="18" charset="0"/>
              </a:rPr>
              <a:t>, 4d</a:t>
            </a:r>
            <a:r>
              <a:rPr lang="en-US" altLang="vi-VN" sz="3900" baseline="30000">
                <a:solidFill>
                  <a:prstClr val="black"/>
                </a:solidFill>
                <a:latin typeface="Times New Roman" panose="02020603050405020304" pitchFamily="18" charset="0"/>
                <a:cs typeface="Times New Roman" panose="02020603050405020304" pitchFamily="18" charset="0"/>
              </a:rPr>
              <a:t>10</a:t>
            </a:r>
            <a:r>
              <a:rPr lang="en-US" altLang="vi-VN" sz="3900">
                <a:solidFill>
                  <a:prstClr val="black"/>
                </a:solidFill>
                <a:latin typeface="Times New Roman" panose="02020603050405020304" pitchFamily="18" charset="0"/>
                <a:cs typeface="Times New Roman" panose="02020603050405020304" pitchFamily="18" charset="0"/>
              </a:rPr>
              <a:t>, 4f</a:t>
            </a:r>
            <a:r>
              <a:rPr lang="en-US" altLang="vi-VN" sz="3900" baseline="30000">
                <a:solidFill>
                  <a:prstClr val="black"/>
                </a:solidFill>
                <a:latin typeface="Times New Roman" panose="02020603050405020304" pitchFamily="18" charset="0"/>
                <a:cs typeface="Times New Roman" panose="02020603050405020304" pitchFamily="18" charset="0"/>
              </a:rPr>
              <a:t>14</a:t>
            </a:r>
            <a:endParaRPr lang="en-US" altLang="vi-VN" sz="3900">
              <a:solidFill>
                <a:prstClr val="black"/>
              </a:solidFill>
              <a:latin typeface="Times New Roman" panose="02020603050405020304" pitchFamily="18" charset="0"/>
              <a:cs typeface="Times New Roman" panose="02020603050405020304" pitchFamily="18" charset="0"/>
            </a:endParaRPr>
          </a:p>
        </p:txBody>
      </p:sp>
      <p:sp>
        <p:nvSpPr>
          <p:cNvPr id="22" name="Text Box 22"/>
          <p:cNvSpPr txBox="1">
            <a:spLocks noChangeArrowheads="1"/>
          </p:cNvSpPr>
          <p:nvPr/>
        </p:nvSpPr>
        <p:spPr bwMode="auto">
          <a:xfrm>
            <a:off x="14973303" y="3200400"/>
            <a:ext cx="842962" cy="685800"/>
          </a:xfrm>
          <a:prstGeom prst="rect">
            <a:avLst/>
          </a:prstGeom>
          <a:solidFill>
            <a:srgbClr val="FFFFFF"/>
          </a:solidFill>
          <a:ln w="9525">
            <a:solidFill>
              <a:srgbClr val="0066FF"/>
            </a:solidFill>
            <a:miter lim="800000"/>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a:t>
            </a:r>
            <a:endParaRPr lang="en-US" altLang="vi-VN" sz="4200">
              <a:solidFill>
                <a:prstClr val="black"/>
              </a:solidFill>
              <a:latin typeface="Times New Roman" panose="02020603050405020304" pitchFamily="18" charset="0"/>
              <a:cs typeface="Times New Roman" panose="02020603050405020304" pitchFamily="18" charset="0"/>
            </a:endParaRPr>
          </a:p>
        </p:txBody>
      </p:sp>
      <p:cxnSp>
        <p:nvCxnSpPr>
          <p:cNvPr id="6" name="Straight Arrow Connector 5"/>
          <p:cNvCxnSpPr>
            <a:stCxn id="3081" idx="2"/>
            <a:endCxn id="3077" idx="0"/>
          </p:cNvCxnSpPr>
          <p:nvPr/>
        </p:nvCxnSpPr>
        <p:spPr>
          <a:xfrm flipH="1">
            <a:off x="3943351" y="2247900"/>
            <a:ext cx="5429250" cy="952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a:stCxn id="3081" idx="2"/>
            <a:endCxn id="3092" idx="0"/>
          </p:cNvCxnSpPr>
          <p:nvPr/>
        </p:nvCxnSpPr>
        <p:spPr>
          <a:xfrm flipH="1">
            <a:off x="7029451" y="2247900"/>
            <a:ext cx="2343150" cy="952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a:stCxn id="3081" idx="2"/>
            <a:endCxn id="3093" idx="0"/>
          </p:cNvCxnSpPr>
          <p:nvPr/>
        </p:nvCxnSpPr>
        <p:spPr>
          <a:xfrm>
            <a:off x="9372601" y="2247900"/>
            <a:ext cx="742950" cy="952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3081" idx="2"/>
            <a:endCxn id="3094" idx="0"/>
          </p:cNvCxnSpPr>
          <p:nvPr/>
        </p:nvCxnSpPr>
        <p:spPr>
          <a:xfrm>
            <a:off x="9372601" y="2247900"/>
            <a:ext cx="3943350" cy="952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a:stCxn id="3081" idx="2"/>
            <a:endCxn id="22" idx="0"/>
          </p:cNvCxnSpPr>
          <p:nvPr/>
        </p:nvCxnSpPr>
        <p:spPr>
          <a:xfrm>
            <a:off x="9372600" y="2247900"/>
            <a:ext cx="6022184" cy="952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3077" idx="2"/>
          </p:cNvCxnSpPr>
          <p:nvPr/>
        </p:nvCxnSpPr>
        <p:spPr>
          <a:xfrm>
            <a:off x="3943350" y="38862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a:off x="7200900" y="38862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a:off x="13601700" y="38862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a:off x="10401300" y="38862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a:xfrm>
            <a:off x="4000500" y="58293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a:xfrm>
            <a:off x="13944600" y="58293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a:off x="10515600" y="58293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p:nvPr/>
        </p:nvCxnSpPr>
        <p:spPr>
          <a:xfrm>
            <a:off x="7086600" y="58293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a:off x="4000500" y="77724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Straight Arrow Connector 46"/>
          <p:cNvCxnSpPr/>
          <p:nvPr/>
        </p:nvCxnSpPr>
        <p:spPr>
          <a:xfrm>
            <a:off x="6972300" y="77724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a:xfrm>
            <a:off x="10401300" y="77724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9" name="Straight Arrow Connector 48"/>
          <p:cNvCxnSpPr/>
          <p:nvPr/>
        </p:nvCxnSpPr>
        <p:spPr>
          <a:xfrm>
            <a:off x="13944600" y="77724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0" name="Text Box 40"/>
          <p:cNvSpPr txBox="1">
            <a:spLocks noChangeArrowheads="1"/>
          </p:cNvSpPr>
          <p:nvPr/>
        </p:nvSpPr>
        <p:spPr bwMode="auto">
          <a:xfrm>
            <a:off x="2628900" y="8343900"/>
            <a:ext cx="2743200" cy="1371600"/>
          </a:xfrm>
          <a:prstGeom prst="rect">
            <a:avLst/>
          </a:prstGeom>
          <a:solidFill>
            <a:srgbClr val="FFFFFF"/>
          </a:solidFill>
          <a:ln w="9525">
            <a:solidFill>
              <a:srgbClr val="0066FF"/>
            </a:solidFill>
            <a:miter lim="800000"/>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endParaRPr lang="en-US" altLang="vi-VN" sz="4200" baseline="30000">
              <a:solidFill>
                <a:prstClr val="black"/>
              </a:solidFill>
              <a:latin typeface="Times New Roman" panose="02020603050405020304" pitchFamily="18" charset="0"/>
              <a:cs typeface="Times New Roman" panose="02020603050405020304" pitchFamily="18" charset="0"/>
            </a:endParaRPr>
          </a:p>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2e</a:t>
            </a:r>
            <a:endParaRPr lang="en-US" altLang="vi-VN" sz="4200">
              <a:solidFill>
                <a:prstClr val="black"/>
              </a:solidFill>
              <a:latin typeface="Times New Roman" panose="02020603050405020304" pitchFamily="18" charset="0"/>
              <a:cs typeface="Times New Roman" panose="02020603050405020304" pitchFamily="18" charset="0"/>
            </a:endParaRPr>
          </a:p>
        </p:txBody>
      </p:sp>
      <p:sp>
        <p:nvSpPr>
          <p:cNvPr id="52" name="Text Box 40"/>
          <p:cNvSpPr txBox="1">
            <a:spLocks noChangeArrowheads="1"/>
          </p:cNvSpPr>
          <p:nvPr/>
        </p:nvSpPr>
        <p:spPr bwMode="auto">
          <a:xfrm>
            <a:off x="5600700" y="8343900"/>
            <a:ext cx="2743200" cy="1371600"/>
          </a:xfrm>
          <a:prstGeom prst="rect">
            <a:avLst/>
          </a:prstGeom>
          <a:solidFill>
            <a:srgbClr val="FFFFFF"/>
          </a:solidFill>
          <a:ln w="9525">
            <a:solidFill>
              <a:srgbClr val="0066FF"/>
            </a:solidFill>
            <a:miter lim="800000"/>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endParaRPr lang="en-US" altLang="vi-VN" sz="4200" baseline="30000">
              <a:solidFill>
                <a:prstClr val="black"/>
              </a:solidFill>
              <a:latin typeface="Times New Roman" panose="02020603050405020304" pitchFamily="18" charset="0"/>
              <a:cs typeface="Times New Roman" panose="02020603050405020304" pitchFamily="18" charset="0"/>
            </a:endParaRPr>
          </a:p>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8e</a:t>
            </a:r>
            <a:endParaRPr lang="en-US" altLang="vi-VN" sz="4200">
              <a:solidFill>
                <a:prstClr val="black"/>
              </a:solidFill>
              <a:latin typeface="Times New Roman" panose="02020603050405020304" pitchFamily="18" charset="0"/>
              <a:cs typeface="Times New Roman" panose="02020603050405020304" pitchFamily="18" charset="0"/>
            </a:endParaRPr>
          </a:p>
        </p:txBody>
      </p:sp>
      <p:sp>
        <p:nvSpPr>
          <p:cNvPr id="53" name="Text Box 40"/>
          <p:cNvSpPr txBox="1">
            <a:spLocks noChangeArrowheads="1"/>
          </p:cNvSpPr>
          <p:nvPr/>
        </p:nvSpPr>
        <p:spPr bwMode="auto">
          <a:xfrm>
            <a:off x="9029700" y="8343900"/>
            <a:ext cx="2743200" cy="1371600"/>
          </a:xfrm>
          <a:prstGeom prst="rect">
            <a:avLst/>
          </a:prstGeom>
          <a:solidFill>
            <a:srgbClr val="FFFFFF"/>
          </a:solidFill>
          <a:ln w="9525">
            <a:solidFill>
              <a:srgbClr val="0066FF"/>
            </a:solidFill>
            <a:miter lim="800000"/>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endParaRPr lang="en-US" altLang="vi-VN" sz="4200" baseline="30000">
              <a:solidFill>
                <a:prstClr val="black"/>
              </a:solidFill>
              <a:latin typeface="Times New Roman" panose="02020603050405020304" pitchFamily="18" charset="0"/>
              <a:cs typeface="Times New Roman" panose="02020603050405020304" pitchFamily="18" charset="0"/>
            </a:endParaRPr>
          </a:p>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18e</a:t>
            </a:r>
            <a:endParaRPr lang="en-US" altLang="vi-VN" sz="4200">
              <a:solidFill>
                <a:prstClr val="black"/>
              </a:solidFill>
              <a:latin typeface="Times New Roman" panose="02020603050405020304" pitchFamily="18" charset="0"/>
              <a:cs typeface="Times New Roman" panose="02020603050405020304" pitchFamily="18" charset="0"/>
            </a:endParaRPr>
          </a:p>
        </p:txBody>
      </p:sp>
      <p:sp>
        <p:nvSpPr>
          <p:cNvPr id="54" name="Text Box 40"/>
          <p:cNvSpPr txBox="1">
            <a:spLocks noChangeArrowheads="1"/>
          </p:cNvSpPr>
          <p:nvPr/>
        </p:nvSpPr>
        <p:spPr bwMode="auto">
          <a:xfrm>
            <a:off x="12573000" y="8343900"/>
            <a:ext cx="2743200" cy="1371600"/>
          </a:xfrm>
          <a:prstGeom prst="rect">
            <a:avLst/>
          </a:prstGeom>
          <a:solidFill>
            <a:srgbClr val="FFFFFF"/>
          </a:solidFill>
          <a:ln w="9525">
            <a:solidFill>
              <a:srgbClr val="0066FF"/>
            </a:solidFill>
            <a:miter lim="800000"/>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endParaRPr lang="en-US" altLang="vi-VN" sz="4200" baseline="30000">
              <a:solidFill>
                <a:prstClr val="black"/>
              </a:solidFill>
              <a:latin typeface="Times New Roman" panose="02020603050405020304" pitchFamily="18" charset="0"/>
              <a:cs typeface="Times New Roman" panose="02020603050405020304" pitchFamily="18" charset="0"/>
            </a:endParaRPr>
          </a:p>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2n</a:t>
            </a:r>
            <a:r>
              <a:rPr lang="en-US" altLang="vi-VN" sz="4200" baseline="30000">
                <a:solidFill>
                  <a:prstClr val="black"/>
                </a:solidFill>
                <a:latin typeface="Times New Roman" panose="02020603050405020304" pitchFamily="18" charset="0"/>
                <a:cs typeface="Times New Roman" panose="02020603050405020304" pitchFamily="18" charset="0"/>
              </a:rPr>
              <a:t>2</a:t>
            </a:r>
            <a:endParaRPr lang="en-US" altLang="vi-VN" sz="4200">
              <a:solidFill>
                <a:prstClr val="black"/>
              </a:solidFill>
              <a:latin typeface="Times New Roman" panose="02020603050405020304" pitchFamily="18" charset="0"/>
              <a:cs typeface="Times New Roman" panose="02020603050405020304" pitchFamily="18" charset="0"/>
            </a:endParaRPr>
          </a:p>
        </p:txBody>
      </p:sp>
      <p:cxnSp>
        <p:nvCxnSpPr>
          <p:cNvPr id="3076" name="Straight Arrow Connector 3075"/>
          <p:cNvCxnSpPr>
            <a:endCxn id="3081" idx="0"/>
          </p:cNvCxnSpPr>
          <p:nvPr/>
        </p:nvCxnSpPr>
        <p:spPr>
          <a:xfrm>
            <a:off x="9372600" y="1104900"/>
            <a:ext cx="0" cy="45720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barn(inVertical)">
                                      <p:cBhvr>
                                        <p:cTn id="7" dur="500"/>
                                        <p:tgtEl>
                                          <p:spTgt spid="30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arn(inVertical)">
                                      <p:cBhvr>
                                        <p:cTn id="12" dur="500"/>
                                        <p:tgtEl>
                                          <p:spTgt spid="307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81"/>
                                        </p:tgtEl>
                                        <p:attrNameLst>
                                          <p:attrName>style.visibility</p:attrName>
                                        </p:attrNameLst>
                                      </p:cBhvr>
                                      <p:to>
                                        <p:strVal val="visible"/>
                                      </p:to>
                                    </p:set>
                                    <p:animEffect transition="in" filter="barn(inVertical)">
                                      <p:cBhvr>
                                        <p:cTn id="15" dur="500"/>
                                        <p:tgtEl>
                                          <p:spTgt spid="308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par>
                                <p:cTn id="21" presetID="21" presetClass="entr" presetSubtype="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par>
                                <p:cTn id="24" presetID="21" presetClass="entr" presetSubtype="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2000"/>
                                        <p:tgtEl>
                                          <p:spTgt spid="10"/>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3077"/>
                                        </p:tgtEl>
                                        <p:attrNameLst>
                                          <p:attrName>style.visibility</p:attrName>
                                        </p:attrNameLst>
                                      </p:cBhvr>
                                      <p:to>
                                        <p:strVal val="visible"/>
                                      </p:to>
                                    </p:set>
                                    <p:animEffect transition="in" filter="wheel(1)">
                                      <p:cBhvr>
                                        <p:cTn id="29" dur="2000"/>
                                        <p:tgtEl>
                                          <p:spTgt spid="3077"/>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3092"/>
                                        </p:tgtEl>
                                        <p:attrNameLst>
                                          <p:attrName>style.visibility</p:attrName>
                                        </p:attrNameLst>
                                      </p:cBhvr>
                                      <p:to>
                                        <p:strVal val="visible"/>
                                      </p:to>
                                    </p:set>
                                    <p:animEffect transition="in" filter="wheel(1)">
                                      <p:cBhvr>
                                        <p:cTn id="32" dur="2000"/>
                                        <p:tgtEl>
                                          <p:spTgt spid="3092"/>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3093"/>
                                        </p:tgtEl>
                                        <p:attrNameLst>
                                          <p:attrName>style.visibility</p:attrName>
                                        </p:attrNameLst>
                                      </p:cBhvr>
                                      <p:to>
                                        <p:strVal val="visible"/>
                                      </p:to>
                                    </p:set>
                                    <p:animEffect transition="in" filter="wheel(1)">
                                      <p:cBhvr>
                                        <p:cTn id="35" dur="2000"/>
                                        <p:tgtEl>
                                          <p:spTgt spid="3093"/>
                                        </p:tgtEl>
                                      </p:cBhvr>
                                    </p:animEffect>
                                  </p:childTnLst>
                                </p:cTn>
                              </p:par>
                              <p:par>
                                <p:cTn id="36" presetID="21" presetClass="entr" presetSubtype="1"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heel(1)">
                                      <p:cBhvr>
                                        <p:cTn id="38" dur="2000"/>
                                        <p:tgtEl>
                                          <p:spTgt spid="14"/>
                                        </p:tgtEl>
                                      </p:cBhvr>
                                    </p:animEffect>
                                  </p:childTnLst>
                                </p:cTn>
                              </p:par>
                              <p:par>
                                <p:cTn id="39" presetID="21" presetClass="entr" presetSubtype="1"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heel(1)">
                                      <p:cBhvr>
                                        <p:cTn id="41" dur="2000"/>
                                        <p:tgtEl>
                                          <p:spTgt spid="12"/>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3094"/>
                                        </p:tgtEl>
                                        <p:attrNameLst>
                                          <p:attrName>style.visibility</p:attrName>
                                        </p:attrNameLst>
                                      </p:cBhvr>
                                      <p:to>
                                        <p:strVal val="visible"/>
                                      </p:to>
                                    </p:set>
                                    <p:animEffect transition="in" filter="wheel(1)">
                                      <p:cBhvr>
                                        <p:cTn id="44" dur="2000"/>
                                        <p:tgtEl>
                                          <p:spTgt spid="3094"/>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heel(1)">
                                      <p:cBhvr>
                                        <p:cTn id="47" dur="2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heel(1)">
                                      <p:cBhvr>
                                        <p:cTn id="52" dur="2000"/>
                                        <p:tgtEl>
                                          <p:spTgt spid="16"/>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3095"/>
                                        </p:tgtEl>
                                        <p:attrNameLst>
                                          <p:attrName>style.visibility</p:attrName>
                                        </p:attrNameLst>
                                      </p:cBhvr>
                                      <p:to>
                                        <p:strVal val="visible"/>
                                      </p:to>
                                    </p:set>
                                    <p:animEffect transition="in" filter="wheel(1)">
                                      <p:cBhvr>
                                        <p:cTn id="55" dur="1000"/>
                                        <p:tgtEl>
                                          <p:spTgt spid="3095"/>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heel(1)">
                                      <p:cBhvr>
                                        <p:cTn id="60" dur="2000"/>
                                        <p:tgtEl>
                                          <p:spTgt spid="38"/>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3096"/>
                                        </p:tgtEl>
                                        <p:attrNameLst>
                                          <p:attrName>style.visibility</p:attrName>
                                        </p:attrNameLst>
                                      </p:cBhvr>
                                      <p:to>
                                        <p:strVal val="visible"/>
                                      </p:to>
                                    </p:set>
                                    <p:animEffect transition="in" filter="wheel(1)">
                                      <p:cBhvr>
                                        <p:cTn id="63" dur="2000"/>
                                        <p:tgtEl>
                                          <p:spTgt spid="3096"/>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heel(1)">
                                      <p:cBhvr>
                                        <p:cTn id="68" dur="2000"/>
                                        <p:tgtEl>
                                          <p:spTgt spid="40"/>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3097"/>
                                        </p:tgtEl>
                                        <p:attrNameLst>
                                          <p:attrName>style.visibility</p:attrName>
                                        </p:attrNameLst>
                                      </p:cBhvr>
                                      <p:to>
                                        <p:strVal val="visible"/>
                                      </p:to>
                                    </p:set>
                                    <p:animEffect transition="in" filter="wheel(1)">
                                      <p:cBhvr>
                                        <p:cTn id="71" dur="2000"/>
                                        <p:tgtEl>
                                          <p:spTgt spid="3097"/>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heel(1)">
                                      <p:cBhvr>
                                        <p:cTn id="76" dur="2000"/>
                                        <p:tgtEl>
                                          <p:spTgt spid="39"/>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3098"/>
                                        </p:tgtEl>
                                        <p:attrNameLst>
                                          <p:attrName>style.visibility</p:attrName>
                                        </p:attrNameLst>
                                      </p:cBhvr>
                                      <p:to>
                                        <p:strVal val="visible"/>
                                      </p:to>
                                    </p:set>
                                    <p:animEffect transition="in" filter="wheel(1)">
                                      <p:cBhvr>
                                        <p:cTn id="79" dur="2000"/>
                                        <p:tgtEl>
                                          <p:spTgt spid="3098"/>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p:cTn id="84" dur="500" fill="hold"/>
                                        <p:tgtEl>
                                          <p:spTgt spid="41"/>
                                        </p:tgtEl>
                                        <p:attrNameLst>
                                          <p:attrName>ppt_w</p:attrName>
                                        </p:attrNameLst>
                                      </p:cBhvr>
                                      <p:tavLst>
                                        <p:tav tm="0">
                                          <p:val>
                                            <p:fltVal val="0"/>
                                          </p:val>
                                        </p:tav>
                                        <p:tav tm="100000">
                                          <p:val>
                                            <p:strVal val="#ppt_w"/>
                                          </p:val>
                                        </p:tav>
                                      </p:tavLst>
                                    </p:anim>
                                    <p:anim calcmode="lin" valueType="num">
                                      <p:cBhvr>
                                        <p:cTn id="85" dur="500" fill="hold"/>
                                        <p:tgtEl>
                                          <p:spTgt spid="41"/>
                                        </p:tgtEl>
                                        <p:attrNameLst>
                                          <p:attrName>ppt_h</p:attrName>
                                        </p:attrNameLst>
                                      </p:cBhvr>
                                      <p:tavLst>
                                        <p:tav tm="0">
                                          <p:val>
                                            <p:fltVal val="0"/>
                                          </p:val>
                                        </p:tav>
                                        <p:tav tm="100000">
                                          <p:val>
                                            <p:strVal val="#ppt_h"/>
                                          </p:val>
                                        </p:tav>
                                      </p:tavLst>
                                    </p:anim>
                                    <p:animEffect transition="in" filter="fade">
                                      <p:cBhvr>
                                        <p:cTn id="86" dur="500"/>
                                        <p:tgtEl>
                                          <p:spTgt spid="4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3112"/>
                                        </p:tgtEl>
                                        <p:attrNameLst>
                                          <p:attrName>style.visibility</p:attrName>
                                        </p:attrNameLst>
                                      </p:cBhvr>
                                      <p:to>
                                        <p:strVal val="visible"/>
                                      </p:to>
                                    </p:set>
                                    <p:anim calcmode="lin" valueType="num">
                                      <p:cBhvr>
                                        <p:cTn id="89" dur="500" fill="hold"/>
                                        <p:tgtEl>
                                          <p:spTgt spid="3112"/>
                                        </p:tgtEl>
                                        <p:attrNameLst>
                                          <p:attrName>ppt_w</p:attrName>
                                        </p:attrNameLst>
                                      </p:cBhvr>
                                      <p:tavLst>
                                        <p:tav tm="0">
                                          <p:val>
                                            <p:fltVal val="0"/>
                                          </p:val>
                                        </p:tav>
                                        <p:tav tm="100000">
                                          <p:val>
                                            <p:strVal val="#ppt_w"/>
                                          </p:val>
                                        </p:tav>
                                      </p:tavLst>
                                    </p:anim>
                                    <p:anim calcmode="lin" valueType="num">
                                      <p:cBhvr>
                                        <p:cTn id="90" dur="500" fill="hold"/>
                                        <p:tgtEl>
                                          <p:spTgt spid="3112"/>
                                        </p:tgtEl>
                                        <p:attrNameLst>
                                          <p:attrName>ppt_h</p:attrName>
                                        </p:attrNameLst>
                                      </p:cBhvr>
                                      <p:tavLst>
                                        <p:tav tm="0">
                                          <p:val>
                                            <p:fltVal val="0"/>
                                          </p:val>
                                        </p:tav>
                                        <p:tav tm="100000">
                                          <p:val>
                                            <p:strVal val="#ppt_h"/>
                                          </p:val>
                                        </p:tav>
                                      </p:tavLst>
                                    </p:anim>
                                    <p:animEffect transition="in" filter="fade">
                                      <p:cBhvr>
                                        <p:cTn id="91" dur="500"/>
                                        <p:tgtEl>
                                          <p:spTgt spid="3112"/>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p:cTn id="96" dur="500" fill="hold"/>
                                        <p:tgtEl>
                                          <p:spTgt spid="44"/>
                                        </p:tgtEl>
                                        <p:attrNameLst>
                                          <p:attrName>ppt_w</p:attrName>
                                        </p:attrNameLst>
                                      </p:cBhvr>
                                      <p:tavLst>
                                        <p:tav tm="0">
                                          <p:val>
                                            <p:fltVal val="0"/>
                                          </p:val>
                                        </p:tav>
                                        <p:tav tm="100000">
                                          <p:val>
                                            <p:strVal val="#ppt_w"/>
                                          </p:val>
                                        </p:tav>
                                      </p:tavLst>
                                    </p:anim>
                                    <p:anim calcmode="lin" valueType="num">
                                      <p:cBhvr>
                                        <p:cTn id="97" dur="500" fill="hold"/>
                                        <p:tgtEl>
                                          <p:spTgt spid="44"/>
                                        </p:tgtEl>
                                        <p:attrNameLst>
                                          <p:attrName>ppt_h</p:attrName>
                                        </p:attrNameLst>
                                      </p:cBhvr>
                                      <p:tavLst>
                                        <p:tav tm="0">
                                          <p:val>
                                            <p:fltVal val="0"/>
                                          </p:val>
                                        </p:tav>
                                        <p:tav tm="100000">
                                          <p:val>
                                            <p:strVal val="#ppt_h"/>
                                          </p:val>
                                        </p:tav>
                                      </p:tavLst>
                                    </p:anim>
                                    <p:animEffect transition="in" filter="fade">
                                      <p:cBhvr>
                                        <p:cTn id="98" dur="500"/>
                                        <p:tgtEl>
                                          <p:spTgt spid="44"/>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3113"/>
                                        </p:tgtEl>
                                        <p:attrNameLst>
                                          <p:attrName>style.visibility</p:attrName>
                                        </p:attrNameLst>
                                      </p:cBhvr>
                                      <p:to>
                                        <p:strVal val="visible"/>
                                      </p:to>
                                    </p:set>
                                    <p:anim calcmode="lin" valueType="num">
                                      <p:cBhvr>
                                        <p:cTn id="101" dur="500" fill="hold"/>
                                        <p:tgtEl>
                                          <p:spTgt spid="3113"/>
                                        </p:tgtEl>
                                        <p:attrNameLst>
                                          <p:attrName>ppt_w</p:attrName>
                                        </p:attrNameLst>
                                      </p:cBhvr>
                                      <p:tavLst>
                                        <p:tav tm="0">
                                          <p:val>
                                            <p:fltVal val="0"/>
                                          </p:val>
                                        </p:tav>
                                        <p:tav tm="100000">
                                          <p:val>
                                            <p:strVal val="#ppt_w"/>
                                          </p:val>
                                        </p:tav>
                                      </p:tavLst>
                                    </p:anim>
                                    <p:anim calcmode="lin" valueType="num">
                                      <p:cBhvr>
                                        <p:cTn id="102" dur="500" fill="hold"/>
                                        <p:tgtEl>
                                          <p:spTgt spid="3113"/>
                                        </p:tgtEl>
                                        <p:attrNameLst>
                                          <p:attrName>ppt_h</p:attrName>
                                        </p:attrNameLst>
                                      </p:cBhvr>
                                      <p:tavLst>
                                        <p:tav tm="0">
                                          <p:val>
                                            <p:fltVal val="0"/>
                                          </p:val>
                                        </p:tav>
                                        <p:tav tm="100000">
                                          <p:val>
                                            <p:strVal val="#ppt_h"/>
                                          </p:val>
                                        </p:tav>
                                      </p:tavLst>
                                    </p:anim>
                                    <p:animEffect transition="in" filter="fade">
                                      <p:cBhvr>
                                        <p:cTn id="103" dur="500"/>
                                        <p:tgtEl>
                                          <p:spTgt spid="3113"/>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nodeType="clickEffect">
                                  <p:stCondLst>
                                    <p:cond delay="0"/>
                                  </p:stCondLst>
                                  <p:childTnLst>
                                    <p:set>
                                      <p:cBhvr>
                                        <p:cTn id="107" dur="1" fill="hold">
                                          <p:stCondLst>
                                            <p:cond delay="0"/>
                                          </p:stCondLst>
                                        </p:cTn>
                                        <p:tgtEl>
                                          <p:spTgt spid="43"/>
                                        </p:tgtEl>
                                        <p:attrNameLst>
                                          <p:attrName>style.visibility</p:attrName>
                                        </p:attrNameLst>
                                      </p:cBhvr>
                                      <p:to>
                                        <p:strVal val="visible"/>
                                      </p:to>
                                    </p:set>
                                    <p:anim calcmode="lin" valueType="num">
                                      <p:cBhvr>
                                        <p:cTn id="108" dur="500" fill="hold"/>
                                        <p:tgtEl>
                                          <p:spTgt spid="43"/>
                                        </p:tgtEl>
                                        <p:attrNameLst>
                                          <p:attrName>ppt_w</p:attrName>
                                        </p:attrNameLst>
                                      </p:cBhvr>
                                      <p:tavLst>
                                        <p:tav tm="0">
                                          <p:val>
                                            <p:fltVal val="0"/>
                                          </p:val>
                                        </p:tav>
                                        <p:tav tm="100000">
                                          <p:val>
                                            <p:strVal val="#ppt_w"/>
                                          </p:val>
                                        </p:tav>
                                      </p:tavLst>
                                    </p:anim>
                                    <p:anim calcmode="lin" valueType="num">
                                      <p:cBhvr>
                                        <p:cTn id="109" dur="500" fill="hold"/>
                                        <p:tgtEl>
                                          <p:spTgt spid="43"/>
                                        </p:tgtEl>
                                        <p:attrNameLst>
                                          <p:attrName>ppt_h</p:attrName>
                                        </p:attrNameLst>
                                      </p:cBhvr>
                                      <p:tavLst>
                                        <p:tav tm="0">
                                          <p:val>
                                            <p:fltVal val="0"/>
                                          </p:val>
                                        </p:tav>
                                        <p:tav tm="100000">
                                          <p:val>
                                            <p:strVal val="#ppt_h"/>
                                          </p:val>
                                        </p:tav>
                                      </p:tavLst>
                                    </p:anim>
                                    <p:animEffect transition="in" filter="fade">
                                      <p:cBhvr>
                                        <p:cTn id="110" dur="500"/>
                                        <p:tgtEl>
                                          <p:spTgt spid="43"/>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114"/>
                                        </p:tgtEl>
                                        <p:attrNameLst>
                                          <p:attrName>style.visibility</p:attrName>
                                        </p:attrNameLst>
                                      </p:cBhvr>
                                      <p:to>
                                        <p:strVal val="visible"/>
                                      </p:to>
                                    </p:set>
                                    <p:anim calcmode="lin" valueType="num">
                                      <p:cBhvr>
                                        <p:cTn id="113" dur="500" fill="hold"/>
                                        <p:tgtEl>
                                          <p:spTgt spid="3114"/>
                                        </p:tgtEl>
                                        <p:attrNameLst>
                                          <p:attrName>ppt_w</p:attrName>
                                        </p:attrNameLst>
                                      </p:cBhvr>
                                      <p:tavLst>
                                        <p:tav tm="0">
                                          <p:val>
                                            <p:fltVal val="0"/>
                                          </p:val>
                                        </p:tav>
                                        <p:tav tm="100000">
                                          <p:val>
                                            <p:strVal val="#ppt_w"/>
                                          </p:val>
                                        </p:tav>
                                      </p:tavLst>
                                    </p:anim>
                                    <p:anim calcmode="lin" valueType="num">
                                      <p:cBhvr>
                                        <p:cTn id="114" dur="500" fill="hold"/>
                                        <p:tgtEl>
                                          <p:spTgt spid="3114"/>
                                        </p:tgtEl>
                                        <p:attrNameLst>
                                          <p:attrName>ppt_h</p:attrName>
                                        </p:attrNameLst>
                                      </p:cBhvr>
                                      <p:tavLst>
                                        <p:tav tm="0">
                                          <p:val>
                                            <p:fltVal val="0"/>
                                          </p:val>
                                        </p:tav>
                                        <p:tav tm="100000">
                                          <p:val>
                                            <p:strVal val="#ppt_h"/>
                                          </p:val>
                                        </p:tav>
                                      </p:tavLst>
                                    </p:anim>
                                    <p:animEffect transition="in" filter="fade">
                                      <p:cBhvr>
                                        <p:cTn id="115" dur="500"/>
                                        <p:tgtEl>
                                          <p:spTgt spid="3114"/>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42"/>
                                        </p:tgtEl>
                                        <p:attrNameLst>
                                          <p:attrName>style.visibility</p:attrName>
                                        </p:attrNameLst>
                                      </p:cBhvr>
                                      <p:to>
                                        <p:strVal val="visible"/>
                                      </p:to>
                                    </p:set>
                                    <p:anim calcmode="lin" valueType="num">
                                      <p:cBhvr>
                                        <p:cTn id="120" dur="500" fill="hold"/>
                                        <p:tgtEl>
                                          <p:spTgt spid="42"/>
                                        </p:tgtEl>
                                        <p:attrNameLst>
                                          <p:attrName>ppt_w</p:attrName>
                                        </p:attrNameLst>
                                      </p:cBhvr>
                                      <p:tavLst>
                                        <p:tav tm="0">
                                          <p:val>
                                            <p:fltVal val="0"/>
                                          </p:val>
                                        </p:tav>
                                        <p:tav tm="100000">
                                          <p:val>
                                            <p:strVal val="#ppt_w"/>
                                          </p:val>
                                        </p:tav>
                                      </p:tavLst>
                                    </p:anim>
                                    <p:anim calcmode="lin" valueType="num">
                                      <p:cBhvr>
                                        <p:cTn id="121" dur="500" fill="hold"/>
                                        <p:tgtEl>
                                          <p:spTgt spid="42"/>
                                        </p:tgtEl>
                                        <p:attrNameLst>
                                          <p:attrName>ppt_h</p:attrName>
                                        </p:attrNameLst>
                                      </p:cBhvr>
                                      <p:tavLst>
                                        <p:tav tm="0">
                                          <p:val>
                                            <p:fltVal val="0"/>
                                          </p:val>
                                        </p:tav>
                                        <p:tav tm="100000">
                                          <p:val>
                                            <p:strVal val="#ppt_h"/>
                                          </p:val>
                                        </p:tav>
                                      </p:tavLst>
                                    </p:anim>
                                    <p:animEffect transition="in" filter="fade">
                                      <p:cBhvr>
                                        <p:cTn id="122" dur="500"/>
                                        <p:tgtEl>
                                          <p:spTgt spid="42"/>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3115"/>
                                        </p:tgtEl>
                                        <p:attrNameLst>
                                          <p:attrName>style.visibility</p:attrName>
                                        </p:attrNameLst>
                                      </p:cBhvr>
                                      <p:to>
                                        <p:strVal val="visible"/>
                                      </p:to>
                                    </p:set>
                                    <p:anim calcmode="lin" valueType="num">
                                      <p:cBhvr>
                                        <p:cTn id="125" dur="500" fill="hold"/>
                                        <p:tgtEl>
                                          <p:spTgt spid="3115"/>
                                        </p:tgtEl>
                                        <p:attrNameLst>
                                          <p:attrName>ppt_w</p:attrName>
                                        </p:attrNameLst>
                                      </p:cBhvr>
                                      <p:tavLst>
                                        <p:tav tm="0">
                                          <p:val>
                                            <p:fltVal val="0"/>
                                          </p:val>
                                        </p:tav>
                                        <p:tav tm="100000">
                                          <p:val>
                                            <p:strVal val="#ppt_w"/>
                                          </p:val>
                                        </p:tav>
                                      </p:tavLst>
                                    </p:anim>
                                    <p:anim calcmode="lin" valueType="num">
                                      <p:cBhvr>
                                        <p:cTn id="126" dur="500" fill="hold"/>
                                        <p:tgtEl>
                                          <p:spTgt spid="3115"/>
                                        </p:tgtEl>
                                        <p:attrNameLst>
                                          <p:attrName>ppt_h</p:attrName>
                                        </p:attrNameLst>
                                      </p:cBhvr>
                                      <p:tavLst>
                                        <p:tav tm="0">
                                          <p:val>
                                            <p:fltVal val="0"/>
                                          </p:val>
                                        </p:tav>
                                        <p:tav tm="100000">
                                          <p:val>
                                            <p:strVal val="#ppt_h"/>
                                          </p:val>
                                        </p:tav>
                                      </p:tavLst>
                                    </p:anim>
                                    <p:animEffect transition="in" filter="fade">
                                      <p:cBhvr>
                                        <p:cTn id="127" dur="500"/>
                                        <p:tgtEl>
                                          <p:spTgt spid="3115"/>
                                        </p:tgtEl>
                                      </p:cBhvr>
                                    </p:animEffect>
                                  </p:childTnLst>
                                </p:cTn>
                              </p:par>
                            </p:childTnLst>
                          </p:cTn>
                        </p:par>
                      </p:childTnLst>
                    </p:cTn>
                  </p:par>
                  <p:par>
                    <p:cTn id="128" fill="hold">
                      <p:stCondLst>
                        <p:cond delay="indefinite"/>
                      </p:stCondLst>
                      <p:childTnLst>
                        <p:par>
                          <p:cTn id="129" fill="hold">
                            <p:stCondLst>
                              <p:cond delay="0"/>
                            </p:stCondLst>
                            <p:childTnLst>
                              <p:par>
                                <p:cTn id="130" presetID="31" presetClass="entr" presetSubtype="0" fill="hold" nodeType="clickEffect">
                                  <p:stCondLst>
                                    <p:cond delay="0"/>
                                  </p:stCondLst>
                                  <p:childTnLst>
                                    <p:set>
                                      <p:cBhvr>
                                        <p:cTn id="131" dur="1" fill="hold">
                                          <p:stCondLst>
                                            <p:cond delay="0"/>
                                          </p:stCondLst>
                                        </p:cTn>
                                        <p:tgtEl>
                                          <p:spTgt spid="45"/>
                                        </p:tgtEl>
                                        <p:attrNameLst>
                                          <p:attrName>style.visibility</p:attrName>
                                        </p:attrNameLst>
                                      </p:cBhvr>
                                      <p:to>
                                        <p:strVal val="visible"/>
                                      </p:to>
                                    </p:set>
                                    <p:anim calcmode="lin" valueType="num">
                                      <p:cBhvr>
                                        <p:cTn id="132" dur="1000" fill="hold"/>
                                        <p:tgtEl>
                                          <p:spTgt spid="45"/>
                                        </p:tgtEl>
                                        <p:attrNameLst>
                                          <p:attrName>ppt_w</p:attrName>
                                        </p:attrNameLst>
                                      </p:cBhvr>
                                      <p:tavLst>
                                        <p:tav tm="0">
                                          <p:val>
                                            <p:fltVal val="0"/>
                                          </p:val>
                                        </p:tav>
                                        <p:tav tm="100000">
                                          <p:val>
                                            <p:strVal val="#ppt_w"/>
                                          </p:val>
                                        </p:tav>
                                      </p:tavLst>
                                    </p:anim>
                                    <p:anim calcmode="lin" valueType="num">
                                      <p:cBhvr>
                                        <p:cTn id="133" dur="1000" fill="hold"/>
                                        <p:tgtEl>
                                          <p:spTgt spid="45"/>
                                        </p:tgtEl>
                                        <p:attrNameLst>
                                          <p:attrName>ppt_h</p:attrName>
                                        </p:attrNameLst>
                                      </p:cBhvr>
                                      <p:tavLst>
                                        <p:tav tm="0">
                                          <p:val>
                                            <p:fltVal val="0"/>
                                          </p:val>
                                        </p:tav>
                                        <p:tav tm="100000">
                                          <p:val>
                                            <p:strVal val="#ppt_h"/>
                                          </p:val>
                                        </p:tav>
                                      </p:tavLst>
                                    </p:anim>
                                    <p:anim calcmode="lin" valueType="num">
                                      <p:cBhvr>
                                        <p:cTn id="134" dur="1000" fill="hold"/>
                                        <p:tgtEl>
                                          <p:spTgt spid="45"/>
                                        </p:tgtEl>
                                        <p:attrNameLst>
                                          <p:attrName>style.rotation</p:attrName>
                                        </p:attrNameLst>
                                      </p:cBhvr>
                                      <p:tavLst>
                                        <p:tav tm="0">
                                          <p:val>
                                            <p:fltVal val="90"/>
                                          </p:val>
                                        </p:tav>
                                        <p:tav tm="100000">
                                          <p:val>
                                            <p:fltVal val="0"/>
                                          </p:val>
                                        </p:tav>
                                      </p:tavLst>
                                    </p:anim>
                                    <p:animEffect transition="in" filter="fade">
                                      <p:cBhvr>
                                        <p:cTn id="135" dur="1000"/>
                                        <p:tgtEl>
                                          <p:spTgt spid="45"/>
                                        </p:tgtEl>
                                      </p:cBhvr>
                                    </p:animEffect>
                                  </p:childTnLst>
                                </p:cTn>
                              </p:par>
                              <p:par>
                                <p:cTn id="136" presetID="31" presetClass="entr" presetSubtype="0" fill="hold" grpId="0" nodeType="withEffect">
                                  <p:stCondLst>
                                    <p:cond delay="0"/>
                                  </p:stCondLst>
                                  <p:childTnLst>
                                    <p:set>
                                      <p:cBhvr>
                                        <p:cTn id="137" dur="1" fill="hold">
                                          <p:stCondLst>
                                            <p:cond delay="0"/>
                                          </p:stCondLst>
                                        </p:cTn>
                                        <p:tgtEl>
                                          <p:spTgt spid="50"/>
                                        </p:tgtEl>
                                        <p:attrNameLst>
                                          <p:attrName>style.visibility</p:attrName>
                                        </p:attrNameLst>
                                      </p:cBhvr>
                                      <p:to>
                                        <p:strVal val="visible"/>
                                      </p:to>
                                    </p:set>
                                    <p:anim calcmode="lin" valueType="num">
                                      <p:cBhvr>
                                        <p:cTn id="138" dur="1000" fill="hold"/>
                                        <p:tgtEl>
                                          <p:spTgt spid="50"/>
                                        </p:tgtEl>
                                        <p:attrNameLst>
                                          <p:attrName>ppt_w</p:attrName>
                                        </p:attrNameLst>
                                      </p:cBhvr>
                                      <p:tavLst>
                                        <p:tav tm="0">
                                          <p:val>
                                            <p:fltVal val="0"/>
                                          </p:val>
                                        </p:tav>
                                        <p:tav tm="100000">
                                          <p:val>
                                            <p:strVal val="#ppt_w"/>
                                          </p:val>
                                        </p:tav>
                                      </p:tavLst>
                                    </p:anim>
                                    <p:anim calcmode="lin" valueType="num">
                                      <p:cBhvr>
                                        <p:cTn id="139" dur="1000" fill="hold"/>
                                        <p:tgtEl>
                                          <p:spTgt spid="50"/>
                                        </p:tgtEl>
                                        <p:attrNameLst>
                                          <p:attrName>ppt_h</p:attrName>
                                        </p:attrNameLst>
                                      </p:cBhvr>
                                      <p:tavLst>
                                        <p:tav tm="0">
                                          <p:val>
                                            <p:fltVal val="0"/>
                                          </p:val>
                                        </p:tav>
                                        <p:tav tm="100000">
                                          <p:val>
                                            <p:strVal val="#ppt_h"/>
                                          </p:val>
                                        </p:tav>
                                      </p:tavLst>
                                    </p:anim>
                                    <p:anim calcmode="lin" valueType="num">
                                      <p:cBhvr>
                                        <p:cTn id="140" dur="1000" fill="hold"/>
                                        <p:tgtEl>
                                          <p:spTgt spid="50"/>
                                        </p:tgtEl>
                                        <p:attrNameLst>
                                          <p:attrName>style.rotation</p:attrName>
                                        </p:attrNameLst>
                                      </p:cBhvr>
                                      <p:tavLst>
                                        <p:tav tm="0">
                                          <p:val>
                                            <p:fltVal val="90"/>
                                          </p:val>
                                        </p:tav>
                                        <p:tav tm="100000">
                                          <p:val>
                                            <p:fltVal val="0"/>
                                          </p:val>
                                        </p:tav>
                                      </p:tavLst>
                                    </p:anim>
                                    <p:animEffect transition="in" filter="fade">
                                      <p:cBhvr>
                                        <p:cTn id="141" dur="1000"/>
                                        <p:tgtEl>
                                          <p:spTgt spid="50"/>
                                        </p:tgtEl>
                                      </p:cBhvr>
                                    </p:animEffect>
                                  </p:childTnLst>
                                </p:cTn>
                              </p:par>
                            </p:childTnLst>
                          </p:cTn>
                        </p:par>
                      </p:childTnLst>
                    </p:cTn>
                  </p:par>
                  <p:par>
                    <p:cTn id="142" fill="hold">
                      <p:stCondLst>
                        <p:cond delay="indefinite"/>
                      </p:stCondLst>
                      <p:childTnLst>
                        <p:par>
                          <p:cTn id="143" fill="hold">
                            <p:stCondLst>
                              <p:cond delay="0"/>
                            </p:stCondLst>
                            <p:childTnLst>
                              <p:par>
                                <p:cTn id="144" presetID="31" presetClass="entr" presetSubtype="0" fill="hold" nodeType="clickEffect">
                                  <p:stCondLst>
                                    <p:cond delay="0"/>
                                  </p:stCondLst>
                                  <p:childTnLst>
                                    <p:set>
                                      <p:cBhvr>
                                        <p:cTn id="145" dur="1" fill="hold">
                                          <p:stCondLst>
                                            <p:cond delay="0"/>
                                          </p:stCondLst>
                                        </p:cTn>
                                        <p:tgtEl>
                                          <p:spTgt spid="47"/>
                                        </p:tgtEl>
                                        <p:attrNameLst>
                                          <p:attrName>style.visibility</p:attrName>
                                        </p:attrNameLst>
                                      </p:cBhvr>
                                      <p:to>
                                        <p:strVal val="visible"/>
                                      </p:to>
                                    </p:set>
                                    <p:anim calcmode="lin" valueType="num">
                                      <p:cBhvr>
                                        <p:cTn id="146" dur="1000" fill="hold"/>
                                        <p:tgtEl>
                                          <p:spTgt spid="47"/>
                                        </p:tgtEl>
                                        <p:attrNameLst>
                                          <p:attrName>ppt_w</p:attrName>
                                        </p:attrNameLst>
                                      </p:cBhvr>
                                      <p:tavLst>
                                        <p:tav tm="0">
                                          <p:val>
                                            <p:fltVal val="0"/>
                                          </p:val>
                                        </p:tav>
                                        <p:tav tm="100000">
                                          <p:val>
                                            <p:strVal val="#ppt_w"/>
                                          </p:val>
                                        </p:tav>
                                      </p:tavLst>
                                    </p:anim>
                                    <p:anim calcmode="lin" valueType="num">
                                      <p:cBhvr>
                                        <p:cTn id="147" dur="1000" fill="hold"/>
                                        <p:tgtEl>
                                          <p:spTgt spid="47"/>
                                        </p:tgtEl>
                                        <p:attrNameLst>
                                          <p:attrName>ppt_h</p:attrName>
                                        </p:attrNameLst>
                                      </p:cBhvr>
                                      <p:tavLst>
                                        <p:tav tm="0">
                                          <p:val>
                                            <p:fltVal val="0"/>
                                          </p:val>
                                        </p:tav>
                                        <p:tav tm="100000">
                                          <p:val>
                                            <p:strVal val="#ppt_h"/>
                                          </p:val>
                                        </p:tav>
                                      </p:tavLst>
                                    </p:anim>
                                    <p:anim calcmode="lin" valueType="num">
                                      <p:cBhvr>
                                        <p:cTn id="148" dur="1000" fill="hold"/>
                                        <p:tgtEl>
                                          <p:spTgt spid="47"/>
                                        </p:tgtEl>
                                        <p:attrNameLst>
                                          <p:attrName>style.rotation</p:attrName>
                                        </p:attrNameLst>
                                      </p:cBhvr>
                                      <p:tavLst>
                                        <p:tav tm="0">
                                          <p:val>
                                            <p:fltVal val="90"/>
                                          </p:val>
                                        </p:tav>
                                        <p:tav tm="100000">
                                          <p:val>
                                            <p:fltVal val="0"/>
                                          </p:val>
                                        </p:tav>
                                      </p:tavLst>
                                    </p:anim>
                                    <p:animEffect transition="in" filter="fade">
                                      <p:cBhvr>
                                        <p:cTn id="149" dur="1000"/>
                                        <p:tgtEl>
                                          <p:spTgt spid="47"/>
                                        </p:tgtEl>
                                      </p:cBhvr>
                                    </p:animEffect>
                                  </p:childTnLst>
                                </p:cTn>
                              </p:par>
                              <p:par>
                                <p:cTn id="150" presetID="31" presetClass="entr" presetSubtype="0" fill="hold" grpId="0" nodeType="withEffect">
                                  <p:stCondLst>
                                    <p:cond delay="0"/>
                                  </p:stCondLst>
                                  <p:childTnLst>
                                    <p:set>
                                      <p:cBhvr>
                                        <p:cTn id="151" dur="1" fill="hold">
                                          <p:stCondLst>
                                            <p:cond delay="0"/>
                                          </p:stCondLst>
                                        </p:cTn>
                                        <p:tgtEl>
                                          <p:spTgt spid="52"/>
                                        </p:tgtEl>
                                        <p:attrNameLst>
                                          <p:attrName>style.visibility</p:attrName>
                                        </p:attrNameLst>
                                      </p:cBhvr>
                                      <p:to>
                                        <p:strVal val="visible"/>
                                      </p:to>
                                    </p:set>
                                    <p:anim calcmode="lin" valueType="num">
                                      <p:cBhvr>
                                        <p:cTn id="152" dur="1000" fill="hold"/>
                                        <p:tgtEl>
                                          <p:spTgt spid="52"/>
                                        </p:tgtEl>
                                        <p:attrNameLst>
                                          <p:attrName>ppt_w</p:attrName>
                                        </p:attrNameLst>
                                      </p:cBhvr>
                                      <p:tavLst>
                                        <p:tav tm="0">
                                          <p:val>
                                            <p:fltVal val="0"/>
                                          </p:val>
                                        </p:tav>
                                        <p:tav tm="100000">
                                          <p:val>
                                            <p:strVal val="#ppt_w"/>
                                          </p:val>
                                        </p:tav>
                                      </p:tavLst>
                                    </p:anim>
                                    <p:anim calcmode="lin" valueType="num">
                                      <p:cBhvr>
                                        <p:cTn id="153" dur="1000" fill="hold"/>
                                        <p:tgtEl>
                                          <p:spTgt spid="52"/>
                                        </p:tgtEl>
                                        <p:attrNameLst>
                                          <p:attrName>ppt_h</p:attrName>
                                        </p:attrNameLst>
                                      </p:cBhvr>
                                      <p:tavLst>
                                        <p:tav tm="0">
                                          <p:val>
                                            <p:fltVal val="0"/>
                                          </p:val>
                                        </p:tav>
                                        <p:tav tm="100000">
                                          <p:val>
                                            <p:strVal val="#ppt_h"/>
                                          </p:val>
                                        </p:tav>
                                      </p:tavLst>
                                    </p:anim>
                                    <p:anim calcmode="lin" valueType="num">
                                      <p:cBhvr>
                                        <p:cTn id="154" dur="1000" fill="hold"/>
                                        <p:tgtEl>
                                          <p:spTgt spid="52"/>
                                        </p:tgtEl>
                                        <p:attrNameLst>
                                          <p:attrName>style.rotation</p:attrName>
                                        </p:attrNameLst>
                                      </p:cBhvr>
                                      <p:tavLst>
                                        <p:tav tm="0">
                                          <p:val>
                                            <p:fltVal val="90"/>
                                          </p:val>
                                        </p:tav>
                                        <p:tav tm="100000">
                                          <p:val>
                                            <p:fltVal val="0"/>
                                          </p:val>
                                        </p:tav>
                                      </p:tavLst>
                                    </p:anim>
                                    <p:animEffect transition="in" filter="fade">
                                      <p:cBhvr>
                                        <p:cTn id="155" dur="1000"/>
                                        <p:tgtEl>
                                          <p:spTgt spid="52"/>
                                        </p:tgtEl>
                                      </p:cBhvr>
                                    </p:animEffect>
                                  </p:childTnLst>
                                </p:cTn>
                              </p:par>
                            </p:childTnLst>
                          </p:cTn>
                        </p:par>
                      </p:childTnLst>
                    </p:cTn>
                  </p:par>
                  <p:par>
                    <p:cTn id="156" fill="hold">
                      <p:stCondLst>
                        <p:cond delay="indefinite"/>
                      </p:stCondLst>
                      <p:childTnLst>
                        <p:par>
                          <p:cTn id="157" fill="hold">
                            <p:stCondLst>
                              <p:cond delay="0"/>
                            </p:stCondLst>
                            <p:childTnLst>
                              <p:par>
                                <p:cTn id="158" presetID="31" presetClass="entr" presetSubtype="0" fill="hold" nodeType="clickEffect">
                                  <p:stCondLst>
                                    <p:cond delay="0"/>
                                  </p:stCondLst>
                                  <p:childTnLst>
                                    <p:set>
                                      <p:cBhvr>
                                        <p:cTn id="159" dur="1" fill="hold">
                                          <p:stCondLst>
                                            <p:cond delay="0"/>
                                          </p:stCondLst>
                                        </p:cTn>
                                        <p:tgtEl>
                                          <p:spTgt spid="48"/>
                                        </p:tgtEl>
                                        <p:attrNameLst>
                                          <p:attrName>style.visibility</p:attrName>
                                        </p:attrNameLst>
                                      </p:cBhvr>
                                      <p:to>
                                        <p:strVal val="visible"/>
                                      </p:to>
                                    </p:set>
                                    <p:anim calcmode="lin" valueType="num">
                                      <p:cBhvr>
                                        <p:cTn id="160" dur="1000" fill="hold"/>
                                        <p:tgtEl>
                                          <p:spTgt spid="48"/>
                                        </p:tgtEl>
                                        <p:attrNameLst>
                                          <p:attrName>ppt_w</p:attrName>
                                        </p:attrNameLst>
                                      </p:cBhvr>
                                      <p:tavLst>
                                        <p:tav tm="0">
                                          <p:val>
                                            <p:fltVal val="0"/>
                                          </p:val>
                                        </p:tav>
                                        <p:tav tm="100000">
                                          <p:val>
                                            <p:strVal val="#ppt_w"/>
                                          </p:val>
                                        </p:tav>
                                      </p:tavLst>
                                    </p:anim>
                                    <p:anim calcmode="lin" valueType="num">
                                      <p:cBhvr>
                                        <p:cTn id="161" dur="1000" fill="hold"/>
                                        <p:tgtEl>
                                          <p:spTgt spid="48"/>
                                        </p:tgtEl>
                                        <p:attrNameLst>
                                          <p:attrName>ppt_h</p:attrName>
                                        </p:attrNameLst>
                                      </p:cBhvr>
                                      <p:tavLst>
                                        <p:tav tm="0">
                                          <p:val>
                                            <p:fltVal val="0"/>
                                          </p:val>
                                        </p:tav>
                                        <p:tav tm="100000">
                                          <p:val>
                                            <p:strVal val="#ppt_h"/>
                                          </p:val>
                                        </p:tav>
                                      </p:tavLst>
                                    </p:anim>
                                    <p:anim calcmode="lin" valueType="num">
                                      <p:cBhvr>
                                        <p:cTn id="162" dur="1000" fill="hold"/>
                                        <p:tgtEl>
                                          <p:spTgt spid="48"/>
                                        </p:tgtEl>
                                        <p:attrNameLst>
                                          <p:attrName>style.rotation</p:attrName>
                                        </p:attrNameLst>
                                      </p:cBhvr>
                                      <p:tavLst>
                                        <p:tav tm="0">
                                          <p:val>
                                            <p:fltVal val="90"/>
                                          </p:val>
                                        </p:tav>
                                        <p:tav tm="100000">
                                          <p:val>
                                            <p:fltVal val="0"/>
                                          </p:val>
                                        </p:tav>
                                      </p:tavLst>
                                    </p:anim>
                                    <p:animEffect transition="in" filter="fade">
                                      <p:cBhvr>
                                        <p:cTn id="163" dur="1000"/>
                                        <p:tgtEl>
                                          <p:spTgt spid="48"/>
                                        </p:tgtEl>
                                      </p:cBhvr>
                                    </p:animEffect>
                                  </p:childTnLst>
                                </p:cTn>
                              </p:par>
                              <p:par>
                                <p:cTn id="164" presetID="31" presetClass="entr" presetSubtype="0" fill="hold" grpId="0" nodeType="withEffect">
                                  <p:stCondLst>
                                    <p:cond delay="0"/>
                                  </p:stCondLst>
                                  <p:childTnLst>
                                    <p:set>
                                      <p:cBhvr>
                                        <p:cTn id="165" dur="1" fill="hold">
                                          <p:stCondLst>
                                            <p:cond delay="0"/>
                                          </p:stCondLst>
                                        </p:cTn>
                                        <p:tgtEl>
                                          <p:spTgt spid="53"/>
                                        </p:tgtEl>
                                        <p:attrNameLst>
                                          <p:attrName>style.visibility</p:attrName>
                                        </p:attrNameLst>
                                      </p:cBhvr>
                                      <p:to>
                                        <p:strVal val="visible"/>
                                      </p:to>
                                    </p:set>
                                    <p:anim calcmode="lin" valueType="num">
                                      <p:cBhvr>
                                        <p:cTn id="166" dur="1000" fill="hold"/>
                                        <p:tgtEl>
                                          <p:spTgt spid="53"/>
                                        </p:tgtEl>
                                        <p:attrNameLst>
                                          <p:attrName>ppt_w</p:attrName>
                                        </p:attrNameLst>
                                      </p:cBhvr>
                                      <p:tavLst>
                                        <p:tav tm="0">
                                          <p:val>
                                            <p:fltVal val="0"/>
                                          </p:val>
                                        </p:tav>
                                        <p:tav tm="100000">
                                          <p:val>
                                            <p:strVal val="#ppt_w"/>
                                          </p:val>
                                        </p:tav>
                                      </p:tavLst>
                                    </p:anim>
                                    <p:anim calcmode="lin" valueType="num">
                                      <p:cBhvr>
                                        <p:cTn id="167" dur="1000" fill="hold"/>
                                        <p:tgtEl>
                                          <p:spTgt spid="53"/>
                                        </p:tgtEl>
                                        <p:attrNameLst>
                                          <p:attrName>ppt_h</p:attrName>
                                        </p:attrNameLst>
                                      </p:cBhvr>
                                      <p:tavLst>
                                        <p:tav tm="0">
                                          <p:val>
                                            <p:fltVal val="0"/>
                                          </p:val>
                                        </p:tav>
                                        <p:tav tm="100000">
                                          <p:val>
                                            <p:strVal val="#ppt_h"/>
                                          </p:val>
                                        </p:tav>
                                      </p:tavLst>
                                    </p:anim>
                                    <p:anim calcmode="lin" valueType="num">
                                      <p:cBhvr>
                                        <p:cTn id="168" dur="1000" fill="hold"/>
                                        <p:tgtEl>
                                          <p:spTgt spid="53"/>
                                        </p:tgtEl>
                                        <p:attrNameLst>
                                          <p:attrName>style.rotation</p:attrName>
                                        </p:attrNameLst>
                                      </p:cBhvr>
                                      <p:tavLst>
                                        <p:tav tm="0">
                                          <p:val>
                                            <p:fltVal val="90"/>
                                          </p:val>
                                        </p:tav>
                                        <p:tav tm="100000">
                                          <p:val>
                                            <p:fltVal val="0"/>
                                          </p:val>
                                        </p:tav>
                                      </p:tavLst>
                                    </p:anim>
                                    <p:animEffect transition="in" filter="fade">
                                      <p:cBhvr>
                                        <p:cTn id="169" dur="1000"/>
                                        <p:tgtEl>
                                          <p:spTgt spid="53"/>
                                        </p:tgtEl>
                                      </p:cBhvr>
                                    </p:animEffect>
                                  </p:childTnLst>
                                </p:cTn>
                              </p:par>
                            </p:childTnLst>
                          </p:cTn>
                        </p:par>
                      </p:childTnLst>
                    </p:cTn>
                  </p:par>
                  <p:par>
                    <p:cTn id="170" fill="hold">
                      <p:stCondLst>
                        <p:cond delay="indefinite"/>
                      </p:stCondLst>
                      <p:childTnLst>
                        <p:par>
                          <p:cTn id="171" fill="hold">
                            <p:stCondLst>
                              <p:cond delay="0"/>
                            </p:stCondLst>
                            <p:childTnLst>
                              <p:par>
                                <p:cTn id="172" presetID="31" presetClass="entr" presetSubtype="0" fill="hold" nodeType="clickEffect">
                                  <p:stCondLst>
                                    <p:cond delay="0"/>
                                  </p:stCondLst>
                                  <p:childTnLst>
                                    <p:set>
                                      <p:cBhvr>
                                        <p:cTn id="173" dur="1" fill="hold">
                                          <p:stCondLst>
                                            <p:cond delay="0"/>
                                          </p:stCondLst>
                                        </p:cTn>
                                        <p:tgtEl>
                                          <p:spTgt spid="49"/>
                                        </p:tgtEl>
                                        <p:attrNameLst>
                                          <p:attrName>style.visibility</p:attrName>
                                        </p:attrNameLst>
                                      </p:cBhvr>
                                      <p:to>
                                        <p:strVal val="visible"/>
                                      </p:to>
                                    </p:set>
                                    <p:anim calcmode="lin" valueType="num">
                                      <p:cBhvr>
                                        <p:cTn id="174" dur="1000" fill="hold"/>
                                        <p:tgtEl>
                                          <p:spTgt spid="49"/>
                                        </p:tgtEl>
                                        <p:attrNameLst>
                                          <p:attrName>ppt_w</p:attrName>
                                        </p:attrNameLst>
                                      </p:cBhvr>
                                      <p:tavLst>
                                        <p:tav tm="0">
                                          <p:val>
                                            <p:fltVal val="0"/>
                                          </p:val>
                                        </p:tav>
                                        <p:tav tm="100000">
                                          <p:val>
                                            <p:strVal val="#ppt_w"/>
                                          </p:val>
                                        </p:tav>
                                      </p:tavLst>
                                    </p:anim>
                                    <p:anim calcmode="lin" valueType="num">
                                      <p:cBhvr>
                                        <p:cTn id="175" dur="1000" fill="hold"/>
                                        <p:tgtEl>
                                          <p:spTgt spid="49"/>
                                        </p:tgtEl>
                                        <p:attrNameLst>
                                          <p:attrName>ppt_h</p:attrName>
                                        </p:attrNameLst>
                                      </p:cBhvr>
                                      <p:tavLst>
                                        <p:tav tm="0">
                                          <p:val>
                                            <p:fltVal val="0"/>
                                          </p:val>
                                        </p:tav>
                                        <p:tav tm="100000">
                                          <p:val>
                                            <p:strVal val="#ppt_h"/>
                                          </p:val>
                                        </p:tav>
                                      </p:tavLst>
                                    </p:anim>
                                    <p:anim calcmode="lin" valueType="num">
                                      <p:cBhvr>
                                        <p:cTn id="176" dur="1000" fill="hold"/>
                                        <p:tgtEl>
                                          <p:spTgt spid="49"/>
                                        </p:tgtEl>
                                        <p:attrNameLst>
                                          <p:attrName>style.rotation</p:attrName>
                                        </p:attrNameLst>
                                      </p:cBhvr>
                                      <p:tavLst>
                                        <p:tav tm="0">
                                          <p:val>
                                            <p:fltVal val="90"/>
                                          </p:val>
                                        </p:tav>
                                        <p:tav tm="100000">
                                          <p:val>
                                            <p:fltVal val="0"/>
                                          </p:val>
                                        </p:tav>
                                      </p:tavLst>
                                    </p:anim>
                                    <p:animEffect transition="in" filter="fade">
                                      <p:cBhvr>
                                        <p:cTn id="177" dur="1000"/>
                                        <p:tgtEl>
                                          <p:spTgt spid="49"/>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54"/>
                                        </p:tgtEl>
                                        <p:attrNameLst>
                                          <p:attrName>style.visibility</p:attrName>
                                        </p:attrNameLst>
                                      </p:cBhvr>
                                      <p:to>
                                        <p:strVal val="visible"/>
                                      </p:to>
                                    </p:set>
                                    <p:anim calcmode="lin" valueType="num">
                                      <p:cBhvr>
                                        <p:cTn id="180" dur="1000" fill="hold"/>
                                        <p:tgtEl>
                                          <p:spTgt spid="54"/>
                                        </p:tgtEl>
                                        <p:attrNameLst>
                                          <p:attrName>ppt_w</p:attrName>
                                        </p:attrNameLst>
                                      </p:cBhvr>
                                      <p:tavLst>
                                        <p:tav tm="0">
                                          <p:val>
                                            <p:fltVal val="0"/>
                                          </p:val>
                                        </p:tav>
                                        <p:tav tm="100000">
                                          <p:val>
                                            <p:strVal val="#ppt_w"/>
                                          </p:val>
                                        </p:tav>
                                      </p:tavLst>
                                    </p:anim>
                                    <p:anim calcmode="lin" valueType="num">
                                      <p:cBhvr>
                                        <p:cTn id="181" dur="1000" fill="hold"/>
                                        <p:tgtEl>
                                          <p:spTgt spid="54"/>
                                        </p:tgtEl>
                                        <p:attrNameLst>
                                          <p:attrName>ppt_h</p:attrName>
                                        </p:attrNameLst>
                                      </p:cBhvr>
                                      <p:tavLst>
                                        <p:tav tm="0">
                                          <p:val>
                                            <p:fltVal val="0"/>
                                          </p:val>
                                        </p:tav>
                                        <p:tav tm="100000">
                                          <p:val>
                                            <p:strVal val="#ppt_h"/>
                                          </p:val>
                                        </p:tav>
                                      </p:tavLst>
                                    </p:anim>
                                    <p:anim calcmode="lin" valueType="num">
                                      <p:cBhvr>
                                        <p:cTn id="182" dur="1000" fill="hold"/>
                                        <p:tgtEl>
                                          <p:spTgt spid="54"/>
                                        </p:tgtEl>
                                        <p:attrNameLst>
                                          <p:attrName>style.rotation</p:attrName>
                                        </p:attrNameLst>
                                      </p:cBhvr>
                                      <p:tavLst>
                                        <p:tav tm="0">
                                          <p:val>
                                            <p:fltVal val="90"/>
                                          </p:val>
                                        </p:tav>
                                        <p:tav tm="100000">
                                          <p:val>
                                            <p:fltVal val="0"/>
                                          </p:val>
                                        </p:tav>
                                      </p:tavLst>
                                    </p:anim>
                                    <p:animEffect transition="in" filter="fade">
                                      <p:cBhvr>
                                        <p:cTn id="183"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animBg="1"/>
      <p:bldP spid="3081" grpId="0" animBg="1"/>
      <p:bldP spid="3077" grpId="0" animBg="1"/>
      <p:bldP spid="3092" grpId="0" animBg="1"/>
      <p:bldP spid="3093" grpId="0" animBg="1"/>
      <p:bldP spid="3094" grpId="0" animBg="1"/>
      <p:bldP spid="3095" grpId="0" animBg="1"/>
      <p:bldP spid="3096" grpId="0" animBg="1"/>
      <p:bldP spid="3097" grpId="0" animBg="1"/>
      <p:bldP spid="3098" grpId="0" animBg="1"/>
      <p:bldP spid="3112" grpId="0" animBg="1"/>
      <p:bldP spid="3113" grpId="0" animBg="1"/>
      <p:bldP spid="3114" grpId="0" animBg="1"/>
      <p:bldP spid="3115" grpId="0" animBg="1"/>
      <p:bldP spid="22" grpId="0" animBg="1"/>
      <p:bldP spid="50"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259056" y="87650"/>
            <a:ext cx="11587073" cy="8810796"/>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622697">
            <a:off x="3968467" y="1049126"/>
            <a:ext cx="1554261" cy="986246"/>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25632">
            <a:off x="5962810" y="965375"/>
            <a:ext cx="126651" cy="12665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814953">
            <a:off x="13647906" y="7023348"/>
            <a:ext cx="392077" cy="392077"/>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40958">
            <a:off x="12840405" y="7957909"/>
            <a:ext cx="1554261" cy="986246"/>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874367">
            <a:off x="12628894" y="9564262"/>
            <a:ext cx="95021" cy="95021"/>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099054">
            <a:off x="12036255" y="8512425"/>
            <a:ext cx="510032" cy="790747"/>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67523">
            <a:off x="4167830" y="2713406"/>
            <a:ext cx="563175" cy="873139"/>
          </a:xfrm>
          <a:prstGeom prst="rect">
            <a:avLst/>
          </a:prstGeom>
        </p:spPr>
      </p:pic>
      <p:sp>
        <p:nvSpPr>
          <p:cNvPr id="10" name="TextBox 10"/>
          <p:cNvSpPr txBox="1"/>
          <p:nvPr/>
        </p:nvSpPr>
        <p:spPr>
          <a:xfrm>
            <a:off x="0" y="8586675"/>
            <a:ext cx="18287999" cy="1559338"/>
          </a:xfrm>
          <a:prstGeom prst="rect">
            <a:avLst/>
          </a:prstGeom>
        </p:spPr>
        <p:txBody>
          <a:bodyPr wrap="square" lIns="0" tIns="0" rIns="0" bIns="0" rtlCol="0" anchor="t">
            <a:spAutoFit/>
          </a:bodyPr>
          <a:lstStyle/>
          <a:p>
            <a:pPr algn="ctr">
              <a:lnSpc>
                <a:spcPct val="150000"/>
              </a:lnSpc>
            </a:pPr>
            <a:r>
              <a:rPr lang="vi-VN" sz="3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Nếu xem một nguyên tử như hệ mặt trời và các hành tinh chuyển động xung quanh mặt trời là các electron và mặt trời là hạt nhân có được không?</a:t>
            </a:r>
            <a:endParaRPr lang="en-US" sz="3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ndParaRPr>
          </a:p>
        </p:txBody>
      </p:sp>
      <p:pic>
        <p:nvPicPr>
          <p:cNvPr id="11" name="Hình ảnh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63856" y="223841"/>
            <a:ext cx="10292763" cy="7715527"/>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0" y="419100"/>
            <a:ext cx="18288000" cy="738664"/>
          </a:xfrm>
          <a:prstGeom prst="rect">
            <a:avLst/>
          </a:prstGeom>
          <a:noFill/>
        </p:spPr>
        <p:txBody>
          <a:bodyPr wrap="square">
            <a:spAutoFit/>
          </a:bodyPr>
          <a:lstStyle/>
          <a:p>
            <a:r>
              <a:rPr lang="vi-VN" sz="4200" b="1">
                <a:solidFill>
                  <a:srgbClr val="3333FF"/>
                </a:solidFill>
                <a:effectLst/>
                <a:latin typeface="Arial" panose="020B0604020202020204" pitchFamily="34" charset="0"/>
                <a:ea typeface="Times New Roman" panose="02020603050405020304" pitchFamily="18" charset="0"/>
                <a:cs typeface="Arial" panose="020B0604020202020204" pitchFamily="34" charset="0"/>
              </a:rPr>
              <a:t>III. NGUYÊN LÍ VÀ QUY TẮC BIỂU DIỄN ELECTRON VÀO Ô ORBITAL.</a:t>
            </a:r>
            <a:endParaRPr lang="vi-VN" sz="4200">
              <a:latin typeface="Arial" panose="020B0604020202020204" pitchFamily="34" charset="0"/>
              <a:cs typeface="Arial" panose="020B0604020202020204" pitchFamily="34" charset="0"/>
            </a:endParaRPr>
          </a:p>
        </p:txBody>
      </p:sp>
      <p:graphicFrame>
        <p:nvGraphicFramePr>
          <p:cNvPr id="6" name="Bảng 5"/>
          <p:cNvGraphicFramePr>
            <a:graphicFrameLocks noGrp="1"/>
          </p:cNvGraphicFramePr>
          <p:nvPr/>
        </p:nvGraphicFramePr>
        <p:xfrm>
          <a:off x="495300" y="1144473"/>
          <a:ext cx="17297400" cy="7995857"/>
        </p:xfrm>
        <a:graphic>
          <a:graphicData uri="http://schemas.openxmlformats.org/drawingml/2006/table">
            <a:tbl>
              <a:tblPr firstRow="1" firstCol="1" bandRow="1">
                <a:tableStyleId>{5C22544A-7EE6-4342-B048-85BDC9FD1C3A}</a:tableStyleId>
              </a:tblPr>
              <a:tblGrid>
                <a:gridCol w="17297400"/>
              </a:tblGrid>
              <a:tr h="4321607">
                <a:tc>
                  <a:txBody>
                    <a:bodyPr/>
                    <a:lstStyle/>
                    <a:p>
                      <a:pPr algn="ctr">
                        <a:lnSpc>
                          <a:spcPct val="150000"/>
                        </a:lnSpc>
                        <a:spcAft>
                          <a:spcPts val="800"/>
                        </a:spcAft>
                        <a:tabLst>
                          <a:tab pos="180340" algn="l"/>
                        </a:tabLst>
                      </a:pPr>
                      <a:r>
                        <a:rPr lang="en-US" sz="4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rPr>
                        <a:t>DỰ</a:t>
                      </a:r>
                      <a:r>
                        <a:rPr lang="vi-VN" sz="4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rPr>
                        <a:t> ĐOÁN KẾT QUẢ </a:t>
                      </a:r>
                      <a:r>
                        <a:rPr lang="en-US" sz="4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rPr>
                        <a:t>PHIẾU HỌC TẬP SỐ 3</a:t>
                      </a:r>
                      <a:endParaRPr lang="vi-VN" sz="4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ndParaRPr>
                    </a:p>
                    <a:p>
                      <a:pPr algn="just">
                        <a:lnSpc>
                          <a:spcPct val="150000"/>
                        </a:lnSpc>
                        <a:spcAft>
                          <a:spcPts val="800"/>
                        </a:spcAft>
                        <a:tabLst>
                          <a:tab pos="180340" algn="l"/>
                        </a:tabLst>
                      </a:pPr>
                      <a:r>
                        <a:rPr lang="en-US" sz="3600">
                          <a:solidFill>
                            <a:srgbClr val="0070C0"/>
                          </a:solidFill>
                          <a:effectLst/>
                          <a:latin typeface="+mj-lt"/>
                        </a:rPr>
                        <a:t>Câu 1: </a:t>
                      </a:r>
                      <a:r>
                        <a:rPr lang="en-US" sz="3600" b="0">
                          <a:solidFill>
                            <a:srgbClr val="0070C0"/>
                          </a:solidFill>
                          <a:effectLst/>
                          <a:latin typeface="+mj-lt"/>
                        </a:rPr>
                        <a:t>Nhìn chung, năng lượng của các electron trên các AO ở trạng thái cơ bản tăng theo số lớp electron. Tuy nhiên, khi điện tích hạt nhân tăng có sự chèn mức năng lượng, mức 4s trở nên thấp hơn 3d, mức 5s thấp hơn 4d...</a:t>
                      </a:r>
                      <a:endParaRPr lang="vi-VN" sz="3600" b="0">
                        <a:solidFill>
                          <a:srgbClr val="0070C0"/>
                        </a:solidFill>
                        <a:effectLst/>
                        <a:latin typeface="+mj-lt"/>
                      </a:endParaRPr>
                    </a:p>
                    <a:p>
                      <a:pPr algn="just">
                        <a:lnSpc>
                          <a:spcPct val="150000"/>
                        </a:lnSpc>
                        <a:spcAft>
                          <a:spcPts val="800"/>
                        </a:spcAft>
                        <a:tabLst>
                          <a:tab pos="180340" algn="l"/>
                        </a:tabLst>
                      </a:pPr>
                      <a:r>
                        <a:rPr lang="en-US" sz="3600">
                          <a:solidFill>
                            <a:srgbClr val="C00000"/>
                          </a:solidFill>
                          <a:effectLst/>
                          <a:latin typeface="+mj-lt"/>
                        </a:rPr>
                        <a:t>Câu 2: </a:t>
                      </a:r>
                      <a:r>
                        <a:rPr lang="en-US" sz="3600" b="0">
                          <a:solidFill>
                            <a:srgbClr val="C00000"/>
                          </a:solidFill>
                          <a:effectLst/>
                          <a:latin typeface="+mj-lt"/>
                        </a:rPr>
                        <a:t>Gọi là ô orbital (ô lượng tử). Mỗi ô orbital chứa tối đa 2 electron.</a:t>
                      </a:r>
                      <a:endParaRPr lang="vi-VN" sz="3600" b="0">
                        <a:solidFill>
                          <a:srgbClr val="C00000"/>
                        </a:solidFill>
                        <a:effectLst/>
                        <a:latin typeface="+mj-lt"/>
                      </a:endParaRPr>
                    </a:p>
                    <a:p>
                      <a:pPr algn="just">
                        <a:lnSpc>
                          <a:spcPct val="150000"/>
                        </a:lnSpc>
                        <a:spcAft>
                          <a:spcPts val="800"/>
                        </a:spcAft>
                        <a:tabLst>
                          <a:tab pos="180340" algn="l"/>
                        </a:tabLst>
                      </a:pPr>
                      <a:r>
                        <a:rPr lang="en-US" sz="3600">
                          <a:solidFill>
                            <a:schemeClr val="accent3">
                              <a:lumMod val="75000"/>
                            </a:schemeClr>
                          </a:solidFill>
                          <a:effectLst/>
                          <a:latin typeface="+mj-lt"/>
                        </a:rPr>
                        <a:t>Câu 3: </a:t>
                      </a:r>
                      <a:r>
                        <a:rPr lang="en-US" sz="3600" b="0">
                          <a:solidFill>
                            <a:schemeClr val="accent3">
                              <a:lumMod val="75000"/>
                            </a:schemeClr>
                          </a:solidFill>
                          <a:effectLst/>
                          <a:latin typeface="+mj-lt"/>
                        </a:rPr>
                        <a:t>Trong một orbital, hai electron trong cùng AO có chiều quay ngược nhau.</a:t>
                      </a:r>
                      <a:endParaRPr lang="vi-VN" sz="3600" b="0">
                        <a:solidFill>
                          <a:schemeClr val="accent3">
                            <a:lumMod val="75000"/>
                          </a:schemeClr>
                        </a:solidFill>
                        <a:effectLst/>
                        <a:latin typeface="+mj-lt"/>
                      </a:endParaRPr>
                    </a:p>
                    <a:p>
                      <a:pPr algn="just">
                        <a:lnSpc>
                          <a:spcPct val="150000"/>
                        </a:lnSpc>
                        <a:spcAft>
                          <a:spcPts val="800"/>
                        </a:spcAft>
                        <a:tabLst>
                          <a:tab pos="180340" algn="l"/>
                        </a:tabLst>
                      </a:pPr>
                      <a:r>
                        <a:rPr lang="en-US" sz="3600">
                          <a:solidFill>
                            <a:schemeClr val="tx1"/>
                          </a:solidFill>
                          <a:effectLst/>
                          <a:latin typeface="+mj-lt"/>
                        </a:rPr>
                        <a:t>Câu 4: </a:t>
                      </a:r>
                      <a:r>
                        <a:rPr lang="en-US" sz="3600" b="0">
                          <a:solidFill>
                            <a:schemeClr val="tx1"/>
                          </a:solidFill>
                          <a:effectLst/>
                          <a:latin typeface="+mj-lt"/>
                        </a:rPr>
                        <a:t>Oxygen có 6 electron ghép đôi và 2 electron độc thân.</a:t>
                      </a:r>
                      <a:endParaRPr lang="vi-VN" sz="3600" b="0">
                        <a:solidFill>
                          <a:schemeClr val="tx1"/>
                        </a:solidFill>
                        <a:effectLst/>
                        <a:latin typeface="+mj-lt"/>
                      </a:endParaRPr>
                    </a:p>
                    <a:p>
                      <a:pPr algn="just">
                        <a:lnSpc>
                          <a:spcPct val="150000"/>
                        </a:lnSpc>
                        <a:spcAft>
                          <a:spcPts val="800"/>
                        </a:spcAft>
                        <a:tabLst>
                          <a:tab pos="180340" algn="l"/>
                        </a:tabLst>
                      </a:pPr>
                      <a:r>
                        <a:rPr lang="en-US" sz="3600">
                          <a:solidFill>
                            <a:srgbClr val="00B050"/>
                          </a:solidFill>
                          <a:effectLst/>
                          <a:latin typeface="+mj-lt"/>
                        </a:rPr>
                        <a:t>Câu 5: </a:t>
                      </a:r>
                      <a:r>
                        <a:rPr lang="en-US" sz="3600" b="0">
                          <a:solidFill>
                            <a:srgbClr val="00B050"/>
                          </a:solidFill>
                          <a:effectLst/>
                          <a:latin typeface="+mj-lt"/>
                        </a:rPr>
                        <a:t>Lớp n được chia thành n phân lớp. Mỗi phân lớp có số lượng AO nhất định. Mỗi AO chỉ chứa tối đa 2 electron. Do đó, lớp n có tối đa 2n</a:t>
                      </a:r>
                      <a:r>
                        <a:rPr lang="en-US" sz="3600" b="0" baseline="30000">
                          <a:solidFill>
                            <a:srgbClr val="00B050"/>
                          </a:solidFill>
                          <a:effectLst/>
                          <a:latin typeface="+mj-lt"/>
                        </a:rPr>
                        <a:t>2</a:t>
                      </a:r>
                      <a:r>
                        <a:rPr lang="en-US" sz="3600" b="0">
                          <a:solidFill>
                            <a:srgbClr val="00B050"/>
                          </a:solidFill>
                          <a:effectLst/>
                          <a:latin typeface="+mj-lt"/>
                        </a:rPr>
                        <a:t> electron.</a:t>
                      </a:r>
                      <a:endParaRPr lang="vi-VN" sz="3600" b="0">
                        <a:solidFill>
                          <a:srgbClr val="00B050"/>
                        </a:solidFill>
                        <a:effectLst/>
                        <a:latin typeface="+mj-lt"/>
                      </a:endParaRPr>
                    </a:p>
                  </a:txBody>
                  <a:tcPr marL="49838" marR="49838" marT="0" marB="0">
                    <a:no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0" y="419100"/>
            <a:ext cx="18288000" cy="738664"/>
          </a:xfrm>
          <a:prstGeom prst="rect">
            <a:avLst/>
          </a:prstGeom>
          <a:noFill/>
        </p:spPr>
        <p:txBody>
          <a:bodyPr wrap="square">
            <a:spAutoFit/>
          </a:bodyPr>
          <a:lstStyle/>
          <a:p>
            <a:r>
              <a:rPr lang="vi-VN" sz="4200" b="1">
                <a:solidFill>
                  <a:srgbClr val="3333FF"/>
                </a:solidFill>
                <a:effectLst/>
                <a:latin typeface="Arial" panose="020B0604020202020204" pitchFamily="34" charset="0"/>
                <a:ea typeface="Times New Roman" panose="02020603050405020304" pitchFamily="18" charset="0"/>
                <a:cs typeface="Arial" panose="020B0604020202020204" pitchFamily="34" charset="0"/>
              </a:rPr>
              <a:t>III. NGUYÊN LÍ VÀ QUY TẮC BIỂU DIỄN ELECTRON VÀO Ô ORBITAL.</a:t>
            </a:r>
            <a:endParaRPr lang="vi-VN" sz="4200">
              <a:latin typeface="Arial" panose="020B0604020202020204" pitchFamily="34" charset="0"/>
              <a:cs typeface="Arial" panose="020B0604020202020204" pitchFamily="34" charset="0"/>
            </a:endParaRPr>
          </a:p>
        </p:txBody>
      </p:sp>
      <p:graphicFrame>
        <p:nvGraphicFramePr>
          <p:cNvPr id="6" name="Bảng 5"/>
          <p:cNvGraphicFramePr>
            <a:graphicFrameLocks noGrp="1"/>
          </p:cNvGraphicFramePr>
          <p:nvPr/>
        </p:nvGraphicFramePr>
        <p:xfrm>
          <a:off x="228600" y="1028700"/>
          <a:ext cx="18059400" cy="9123045"/>
        </p:xfrm>
        <a:graphic>
          <a:graphicData uri="http://schemas.openxmlformats.org/drawingml/2006/table">
            <a:tbl>
              <a:tblPr firstRow="1" firstCol="1" bandRow="1">
                <a:tableStyleId>{5C22544A-7EE6-4342-B048-85BDC9FD1C3A}</a:tableStyleId>
              </a:tblPr>
              <a:tblGrid>
                <a:gridCol w="18059400"/>
              </a:tblGrid>
              <a:tr h="4321607">
                <a:tc>
                  <a:txBody>
                    <a:bodyPr/>
                    <a:lstStyle/>
                    <a:p>
                      <a:pPr algn="ctr">
                        <a:lnSpc>
                          <a:spcPct val="150000"/>
                        </a:lnSpc>
                        <a:spcAft>
                          <a:spcPts val="800"/>
                        </a:spcAft>
                        <a:tabLst>
                          <a:tab pos="180340" algn="l"/>
                        </a:tabLst>
                      </a:pPr>
                      <a:r>
                        <a:rPr lang="en-US" sz="4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rPr>
                        <a:t>DỰ</a:t>
                      </a:r>
                      <a:r>
                        <a:rPr lang="vi-VN" sz="4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rPr>
                        <a:t> ĐOÁN KẾT QUẢ </a:t>
                      </a:r>
                      <a:r>
                        <a:rPr lang="en-US" sz="4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rPr>
                        <a:t>PHIẾU HỌC TẬP SỐ 3</a:t>
                      </a:r>
                      <a:endParaRPr lang="vi-VN" sz="4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ndParaRPr>
                    </a:p>
                    <a:p>
                      <a:pPr algn="just">
                        <a:lnSpc>
                          <a:spcPct val="150000"/>
                        </a:lnSpc>
                        <a:spcAft>
                          <a:spcPts val="800"/>
                        </a:spcAft>
                        <a:tabLst>
                          <a:tab pos="180340" algn="l"/>
                        </a:tabLst>
                      </a:pPr>
                      <a:r>
                        <a:rPr lang="en-US" sz="3800">
                          <a:solidFill>
                            <a:srgbClr val="C00000"/>
                          </a:solidFill>
                          <a:effectLst/>
                          <a:latin typeface="+mj-lt"/>
                        </a:rPr>
                        <a:t>Câu 6: </a:t>
                      </a:r>
                      <a:r>
                        <a:rPr lang="en-US" sz="3800" b="0">
                          <a:solidFill>
                            <a:srgbClr val="C00000"/>
                          </a:solidFill>
                          <a:effectLst/>
                          <a:latin typeface="+mj-lt"/>
                        </a:rPr>
                        <a:t>2 phân lớp s: 4 electron. 1 phân lớp p: 3 electron. Nên nitrogen có tổng cộng 7 electron. </a:t>
                      </a:r>
                      <a:endParaRPr lang="vi-VN" sz="3800" b="0">
                        <a:solidFill>
                          <a:srgbClr val="C00000"/>
                        </a:solidFill>
                        <a:effectLst/>
                        <a:latin typeface="+mj-lt"/>
                      </a:endParaRPr>
                    </a:p>
                    <a:p>
                      <a:pPr algn="just">
                        <a:lnSpc>
                          <a:spcPct val="150000"/>
                        </a:lnSpc>
                        <a:spcAft>
                          <a:spcPts val="800"/>
                        </a:spcAft>
                        <a:tabLst>
                          <a:tab pos="180340" algn="l"/>
                        </a:tabLst>
                      </a:pPr>
                      <a:r>
                        <a:rPr lang="en-US" sz="3800">
                          <a:solidFill>
                            <a:srgbClr val="0070C0"/>
                          </a:solidFill>
                          <a:effectLst/>
                          <a:latin typeface="+mj-lt"/>
                        </a:rPr>
                        <a:t>Câu 7: </a:t>
                      </a:r>
                      <a:r>
                        <a:rPr lang="en-US" sz="3800" b="0">
                          <a:solidFill>
                            <a:srgbClr val="0070C0"/>
                          </a:solidFill>
                          <a:effectLst/>
                          <a:latin typeface="+mj-lt"/>
                        </a:rPr>
                        <a:t>Trường hợp (a) không có electron độc thân vì các orbital đã chứa đầy electron. Trường hợp (b) và (c), theo cách phân bố electron ở hai trường hợp này, số electron độc thân là nhiều nhất. </a:t>
                      </a:r>
                      <a:endParaRPr lang="vi-VN" sz="3800" b="0">
                        <a:solidFill>
                          <a:srgbClr val="0070C0"/>
                        </a:solidFill>
                        <a:effectLst/>
                        <a:latin typeface="+mj-lt"/>
                      </a:endParaRPr>
                    </a:p>
                    <a:p>
                      <a:pPr algn="just">
                        <a:lnSpc>
                          <a:spcPct val="150000"/>
                        </a:lnSpc>
                        <a:spcAft>
                          <a:spcPts val="800"/>
                        </a:spcAft>
                        <a:tabLst>
                          <a:tab pos="180340" algn="l"/>
                        </a:tabLst>
                      </a:pPr>
                      <a:r>
                        <a:rPr lang="en-US" sz="3800">
                          <a:solidFill>
                            <a:srgbClr val="00B050"/>
                          </a:solidFill>
                          <a:effectLst/>
                          <a:latin typeface="+mj-lt"/>
                        </a:rPr>
                        <a:t>Câu 8: </a:t>
                      </a:r>
                      <a:r>
                        <a:rPr lang="en-US" sz="3800" b="0">
                          <a:solidFill>
                            <a:srgbClr val="00B050"/>
                          </a:solidFill>
                          <a:effectLst/>
                          <a:latin typeface="+mj-lt"/>
                        </a:rPr>
                        <a:t>Đầu tiên, điền các electron bằng dấu mũi tên hướng lên theo từ trái sang phải. Sau đó, điền các electron bằng dấu mũi tên hướng xuống theo chiều từ trái sang phải sao cho tổng số mũi tên bằng số lượng electron của nguyên tử.</a:t>
                      </a:r>
                      <a:endParaRPr lang="vi-VN" sz="3800" b="0">
                        <a:solidFill>
                          <a:srgbClr val="00B050"/>
                        </a:solidFill>
                        <a:effectLst/>
                        <a:latin typeface="+mj-lt"/>
                      </a:endParaRPr>
                    </a:p>
                    <a:p>
                      <a:pPr algn="just">
                        <a:lnSpc>
                          <a:spcPct val="150000"/>
                        </a:lnSpc>
                        <a:spcAft>
                          <a:spcPts val="800"/>
                        </a:spcAft>
                        <a:tabLst>
                          <a:tab pos="180340" algn="l"/>
                        </a:tabLst>
                      </a:pPr>
                      <a:r>
                        <a:rPr lang="en-US" sz="3800">
                          <a:solidFill>
                            <a:srgbClr val="7030A0"/>
                          </a:solidFill>
                          <a:effectLst/>
                          <a:latin typeface="+mj-lt"/>
                        </a:rPr>
                        <a:t>Câu 9: </a:t>
                      </a:r>
                      <a:r>
                        <a:rPr lang="en-US" sz="3800" b="0">
                          <a:solidFill>
                            <a:srgbClr val="7030A0"/>
                          </a:solidFill>
                          <a:effectLst/>
                          <a:latin typeface="+mj-lt"/>
                        </a:rPr>
                        <a:t>(a) tuân theo và (b) không tuân theo</a:t>
                      </a:r>
                      <a:r>
                        <a:rPr lang="en-US" sz="3800">
                          <a:solidFill>
                            <a:srgbClr val="7030A0"/>
                          </a:solidFill>
                          <a:effectLst/>
                          <a:latin typeface="+mj-lt"/>
                        </a:rPr>
                        <a:t>.</a:t>
                      </a:r>
                      <a:endParaRPr lang="vi-VN" sz="3800">
                        <a:solidFill>
                          <a:srgbClr val="7030A0"/>
                        </a:solidFill>
                        <a:effectLst/>
                        <a:latin typeface="+mj-lt"/>
                        <a:ea typeface="Calibri" panose="020F0502020204030204" pitchFamily="34" charset="0"/>
                        <a:cs typeface="Times New Roman" panose="02020603050405020304" pitchFamily="18" charset="0"/>
                      </a:endParaRPr>
                    </a:p>
                  </a:txBody>
                  <a:tcPr marL="49838" marR="49838" marT="0" marB="0">
                    <a:no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304800" y="1157764"/>
            <a:ext cx="17449800" cy="9130385"/>
          </a:xfrm>
          <a:prstGeom prst="rect">
            <a:avLst/>
          </a:prstGeom>
          <a:noFill/>
        </p:spPr>
        <p:txBody>
          <a:bodyPr wrap="square">
            <a:spAutoFit/>
          </a:bodyPr>
          <a:lstStyle/>
          <a:p>
            <a:pPr algn="just">
              <a:lnSpc>
                <a:spcPct val="150000"/>
              </a:lnSpc>
              <a:spcAft>
                <a:spcPts val="800"/>
              </a:spcAft>
              <a:tabLst>
                <a:tab pos="180340" algn="l"/>
              </a:tabLst>
            </a:pPr>
            <a:r>
              <a:rPr lang="vi-VN" sz="48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Nguyên lí vững bền:</a:t>
            </a:r>
            <a:r>
              <a:rPr lang="vi-VN" sz="48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Ở trạng thái cơ bản, các electron trong nguyên tử chiếm lần lượt những orbital có mức năng lượng từ thấp đến cao: 1s 2s 2p 3s 3p 4s 3d 4p 5s 4d 5p...</a:t>
            </a:r>
            <a:endParaRPr lang="vi-VN" sz="48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180340" algn="l"/>
              </a:tabLst>
            </a:pPr>
            <a:r>
              <a:rPr lang="vi-VN" sz="4800" b="1">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Nguyên lí Pauli:</a:t>
            </a:r>
            <a:r>
              <a:rPr lang="vi-VN" sz="4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Mỗi orbital chỉ chứa tối đa 2 electron và có chiều tự quay ngược nhau.</a:t>
            </a:r>
            <a:endParaRPr lang="vi-VN" sz="4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180340" algn="l"/>
              </a:tabLst>
            </a:pPr>
            <a:r>
              <a:rPr lang="vi-VN" sz="4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Số electron tối đa trong lớp n là 2n</a:t>
            </a:r>
            <a:r>
              <a:rPr lang="vi-VN" sz="4800" baseline="300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a:t>
            </a:r>
            <a:r>
              <a:rPr lang="vi-VN" sz="4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(n &lt; 4).</a:t>
            </a:r>
            <a:endParaRPr lang="vi-VN" sz="4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vi-VN" sz="4800" b="1">
                <a:solidFill>
                  <a:srgbClr val="00B0F0"/>
                </a:solidFill>
                <a:effectLst/>
                <a:latin typeface="Times New Roman" panose="02020603050405020304" pitchFamily="18" charset="0"/>
                <a:ea typeface="Calibri" panose="020F0502020204030204" pitchFamily="34" charset="0"/>
              </a:rPr>
              <a:t>Quy tắc Hund:</a:t>
            </a:r>
            <a:r>
              <a:rPr lang="vi-VN" sz="4800">
                <a:solidFill>
                  <a:srgbClr val="00B0F0"/>
                </a:solidFill>
                <a:effectLst/>
                <a:latin typeface="Times New Roman" panose="02020603050405020304" pitchFamily="18" charset="0"/>
                <a:ea typeface="Calibri" panose="020F0502020204030204" pitchFamily="34" charset="0"/>
              </a:rPr>
              <a:t> Trong cùng một phân lớp chưa bão hòa, các electron sẽ phân bố vào các orbital sao cho số electron độc thân là tối đa.</a:t>
            </a:r>
            <a:endParaRPr lang="vi-VN" sz="4800">
              <a:solidFill>
                <a:srgbClr val="00B0F0"/>
              </a:solidFill>
            </a:endParaRPr>
          </a:p>
        </p:txBody>
      </p:sp>
      <p:sp>
        <p:nvSpPr>
          <p:cNvPr id="5" name="Hộp Văn bản 4"/>
          <p:cNvSpPr txBox="1"/>
          <p:nvPr/>
        </p:nvSpPr>
        <p:spPr>
          <a:xfrm>
            <a:off x="0" y="419100"/>
            <a:ext cx="18288000" cy="738664"/>
          </a:xfrm>
          <a:prstGeom prst="rect">
            <a:avLst/>
          </a:prstGeom>
          <a:noFill/>
        </p:spPr>
        <p:txBody>
          <a:bodyPr wrap="square">
            <a:spAutoFit/>
          </a:bodyPr>
          <a:lstStyle/>
          <a:p>
            <a:r>
              <a:rPr lang="vi-VN" sz="4200" b="1">
                <a:solidFill>
                  <a:srgbClr val="3333FF"/>
                </a:solidFill>
                <a:effectLst/>
                <a:latin typeface="Arial" panose="020B0604020202020204" pitchFamily="34" charset="0"/>
                <a:ea typeface="Times New Roman" panose="02020603050405020304" pitchFamily="18" charset="0"/>
                <a:cs typeface="Arial" panose="020B0604020202020204" pitchFamily="34" charset="0"/>
              </a:rPr>
              <a:t>III. NGUYÊN LÍ VÀ QUY TẮC BIỂU DIỄN ELECTRON VÀO Ô ORBITAL.</a:t>
            </a:r>
            <a:endParaRPr lang="vi-VN" sz="4200">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213836" y="190500"/>
            <a:ext cx="17860328" cy="1824923"/>
          </a:xfrm>
          <a:prstGeom prst="rect">
            <a:avLst/>
          </a:prstGeom>
          <a:noFill/>
        </p:spPr>
        <p:txBody>
          <a:bodyPr wrap="square">
            <a:spAutoFit/>
          </a:bodyPr>
          <a:lstStyle/>
          <a:p>
            <a:pPr>
              <a:lnSpc>
                <a:spcPct val="150000"/>
              </a:lnSpc>
            </a:pPr>
            <a:r>
              <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Calibri" panose="020F0502020204030204" pitchFamily="34" charset="0"/>
                <a:cs typeface="Arial" panose="020B0604020202020204" pitchFamily="34" charset="0"/>
              </a:rPr>
              <a:t>IV. V</a:t>
            </a:r>
            <a:r>
              <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Times New Roman" panose="02020603050405020304" pitchFamily="18" charset="0"/>
                <a:cs typeface="Arial" panose="020B0604020202020204" pitchFamily="34" charset="0"/>
              </a:rPr>
              <a:t>IẾT CẤU HÌNH ELECTRON, BIỂU DIỄN CHÚNG THEO Ô ORBITAL VÀ ĐẶC ĐIỂM CỦA LỚP ELECTRON NGOÀI CÙNG CỦA NGUYÊN TỬ</a:t>
            </a:r>
            <a:endPar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
        <p:nvSpPr>
          <p:cNvPr id="8" name="Hộp Văn bản 7"/>
          <p:cNvSpPr txBox="1"/>
          <p:nvPr/>
        </p:nvSpPr>
        <p:spPr>
          <a:xfrm>
            <a:off x="381000" y="2300158"/>
            <a:ext cx="16992600" cy="5283434"/>
          </a:xfrm>
          <a:prstGeom prst="rect">
            <a:avLst/>
          </a:prstGeom>
          <a:noFill/>
        </p:spPr>
        <p:txBody>
          <a:bodyPr wrap="square">
            <a:spAutoFit/>
          </a:bodyPr>
          <a:lstStyle/>
          <a:p>
            <a:pPr algn="just">
              <a:lnSpc>
                <a:spcPct val="150000"/>
              </a:lnSpc>
              <a:spcAft>
                <a:spcPts val="800"/>
              </a:spcAft>
              <a:tabLst>
                <a:tab pos="180340" algn="l"/>
              </a:tabLst>
            </a:pPr>
            <a:r>
              <a:rPr lang="vi-VN" sz="3600" b="1">
                <a:solidFill>
                  <a:srgbClr val="00B0F0"/>
                </a:solidFill>
                <a:effectLst/>
                <a:latin typeface="Arial" panose="020B0604020202020204" pitchFamily="34" charset="0"/>
                <a:ea typeface="Calibri" panose="020F0502020204030204" pitchFamily="34" charset="0"/>
                <a:cs typeface="Arial" panose="020B0604020202020204" pitchFamily="34" charset="0"/>
              </a:rPr>
              <a:t>1. Viết cấu hình electron của nguyên tử</a:t>
            </a:r>
            <a:endParaRPr lang="vi-VN" sz="3600">
              <a:solidFill>
                <a:srgbClr val="00B0F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80340" algn="l"/>
              </a:tabLst>
            </a:pPr>
            <a:r>
              <a:rPr lang="vi-VN" sz="36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Bước</a:t>
            </a:r>
            <a:r>
              <a:rPr lang="vi-VN" sz="3600">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Xác định số electron trong nguyên tử</a:t>
            </a:r>
            <a:endParaRPr lang="vi-VN" sz="3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80340" algn="l"/>
              </a:tabLst>
            </a:pPr>
            <a:r>
              <a:rPr lang="en-US" sz="36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Bước</a:t>
            </a:r>
            <a:r>
              <a:rPr lang="vi-VN" sz="3600">
                <a:solidFill>
                  <a:srgbClr val="000000"/>
                </a:solidFill>
                <a:effectLst/>
                <a:latin typeface="Arial" panose="020B0604020202020204" pitchFamily="34" charset="0"/>
                <a:ea typeface="Calibri" panose="020F0502020204030204" pitchFamily="34" charset="0"/>
                <a:cs typeface="Arial" panose="020B0604020202020204" pitchFamily="34" charset="0"/>
              </a:rPr>
              <a:t> 2.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Các electron được phân bố theo thứ tự các AO có mức năng lượng tăng dần, theo các nguyên lí và quy tắc phân bố electron trong nguyên tử. </a:t>
            </a:r>
            <a:endParaRPr lang="vi-VN" sz="3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80340" algn="l"/>
              </a:tabLst>
            </a:pPr>
            <a:r>
              <a:rPr lang="en-US" sz="36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Bước 3</a:t>
            </a:r>
            <a:r>
              <a:rPr lang="vi-VN" sz="36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Viết cấu hình electron theo thứ tự các phân lớp trong một lớp và theo thứ tự các lớp electron</a:t>
            </a:r>
            <a:r>
              <a:rPr lang="en-US" sz="3600" i="1">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360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22"/>
          <p:cNvSpPr txBox="1">
            <a:spLocks noChangeArrowheads="1"/>
          </p:cNvSpPr>
          <p:nvPr/>
        </p:nvSpPr>
        <p:spPr bwMode="auto">
          <a:xfrm>
            <a:off x="1676400" y="7961147"/>
            <a:ext cx="115443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FF0000"/>
                </a:solidFill>
              </a:rPr>
              <a:t>* Lưu ý: </a:t>
            </a:r>
            <a:r>
              <a:rPr lang="en-US" altLang="vi-VN" sz="3000">
                <a:solidFill>
                  <a:prstClr val="black"/>
                </a:solidFill>
              </a:rPr>
              <a:t>Z=1 </a:t>
            </a:r>
            <a:r>
              <a:rPr lang="en-US" altLang="vi-VN" sz="3000">
                <a:solidFill>
                  <a:prstClr val="black"/>
                </a:solidFill>
                <a:sym typeface="Symbol" panose="05050102010706020507" pitchFamily="18" charset="2"/>
              </a:rPr>
              <a:t> Z=20 (chưa có e ở </a:t>
            </a:r>
            <a:r>
              <a:rPr lang="en-US" altLang="vi-VN" sz="3000" b="1">
                <a:solidFill>
                  <a:srgbClr val="FF0000"/>
                </a:solidFill>
                <a:sym typeface="Symbol" panose="05050102010706020507" pitchFamily="18" charset="2"/>
              </a:rPr>
              <a:t>3d</a:t>
            </a:r>
            <a:r>
              <a:rPr lang="en-US" altLang="vi-VN" sz="3000">
                <a:solidFill>
                  <a:prstClr val="black"/>
                </a:solidFill>
                <a:sym typeface="Symbol" panose="05050102010706020507" pitchFamily="18" charset="2"/>
              </a:rPr>
              <a:t>) </a:t>
            </a:r>
            <a:r>
              <a:rPr lang="en-US" altLang="vi-VN" sz="3000" b="1">
                <a:solidFill>
                  <a:srgbClr val="00B050"/>
                </a:solidFill>
                <a:sym typeface="Symbol" panose="05050102010706020507" pitchFamily="18" charset="2"/>
              </a:rPr>
              <a:t>bước 2  bước 3</a:t>
            </a:r>
            <a:r>
              <a:rPr lang="en-US" altLang="vi-VN" sz="3000">
                <a:solidFill>
                  <a:srgbClr val="00B050"/>
                </a:solidFill>
                <a:sym typeface="Symbol" panose="05050102010706020507" pitchFamily="18" charset="2"/>
              </a:rPr>
              <a:t>.</a:t>
            </a:r>
            <a:endParaRPr lang="en-US" altLang="vi-VN" sz="3000">
              <a:solidFill>
                <a:srgbClr val="00B050"/>
              </a:solidFill>
            </a:endParaRPr>
          </a:p>
        </p:txBody>
      </p:sp>
      <p:sp>
        <p:nvSpPr>
          <p:cNvPr id="10" name="TextBox 23"/>
          <p:cNvSpPr txBox="1">
            <a:spLocks noChangeArrowheads="1"/>
          </p:cNvSpPr>
          <p:nvPr/>
        </p:nvSpPr>
        <p:spPr bwMode="auto">
          <a:xfrm>
            <a:off x="1676400" y="8504071"/>
            <a:ext cx="115443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FF0000"/>
                </a:solidFill>
              </a:rPr>
              <a:t>* Ví dụ: </a:t>
            </a:r>
            <a:r>
              <a:rPr lang="en-US" altLang="vi-VN" sz="3000" b="1">
                <a:solidFill>
                  <a:srgbClr val="00B050"/>
                </a:solidFill>
              </a:rPr>
              <a:t>Na (Z=11): </a:t>
            </a:r>
            <a:r>
              <a:rPr lang="en-US" altLang="vi-VN" sz="3000" b="1">
                <a:solidFill>
                  <a:srgbClr val="FF0000"/>
                </a:solidFill>
              </a:rPr>
              <a:t> </a:t>
            </a:r>
            <a:endParaRPr lang="en-US" altLang="vi-VN" sz="3000">
              <a:solidFill>
                <a:prstClr val="black"/>
              </a:solidFill>
            </a:endParaRPr>
          </a:p>
        </p:txBody>
      </p:sp>
      <p:sp>
        <p:nvSpPr>
          <p:cNvPr id="11" name="TextBox 25"/>
          <p:cNvSpPr txBox="1">
            <a:spLocks noChangeArrowheads="1"/>
          </p:cNvSpPr>
          <p:nvPr/>
        </p:nvSpPr>
        <p:spPr bwMode="auto">
          <a:xfrm>
            <a:off x="4991100" y="8532646"/>
            <a:ext cx="1485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1s</a:t>
            </a:r>
            <a:r>
              <a:rPr lang="en-US" altLang="vi-VN" sz="3000" b="1" baseline="30000">
                <a:solidFill>
                  <a:srgbClr val="00B050"/>
                </a:solidFill>
              </a:rPr>
              <a:t>2</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12" name="TextBox 28"/>
          <p:cNvSpPr txBox="1">
            <a:spLocks noChangeArrowheads="1"/>
          </p:cNvSpPr>
          <p:nvPr/>
        </p:nvSpPr>
        <p:spPr bwMode="auto">
          <a:xfrm>
            <a:off x="5791200" y="8532646"/>
            <a:ext cx="1485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2s</a:t>
            </a:r>
            <a:r>
              <a:rPr lang="en-US" altLang="vi-VN" sz="3000" b="1" baseline="30000">
                <a:solidFill>
                  <a:srgbClr val="00B050"/>
                </a:solidFill>
              </a:rPr>
              <a:t>2</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13" name="TextBox 29"/>
          <p:cNvSpPr txBox="1">
            <a:spLocks noChangeArrowheads="1"/>
          </p:cNvSpPr>
          <p:nvPr/>
        </p:nvSpPr>
        <p:spPr bwMode="auto">
          <a:xfrm>
            <a:off x="6362700" y="8504071"/>
            <a:ext cx="1485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baseline="30000">
                <a:solidFill>
                  <a:srgbClr val="00B050"/>
                </a:solidFill>
              </a:rPr>
              <a:t> </a:t>
            </a:r>
            <a:r>
              <a:rPr lang="en-US" altLang="vi-VN" sz="3000" b="1">
                <a:solidFill>
                  <a:srgbClr val="00B050"/>
                </a:solidFill>
              </a:rPr>
              <a:t> 2p</a:t>
            </a:r>
            <a:r>
              <a:rPr lang="en-US" altLang="vi-VN" sz="3000" b="1" baseline="30000">
                <a:solidFill>
                  <a:srgbClr val="00B050"/>
                </a:solidFill>
              </a:rPr>
              <a:t>6</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14" name="TextBox 30"/>
          <p:cNvSpPr txBox="1">
            <a:spLocks noChangeArrowheads="1"/>
          </p:cNvSpPr>
          <p:nvPr/>
        </p:nvSpPr>
        <p:spPr bwMode="auto">
          <a:xfrm>
            <a:off x="7391400" y="8532646"/>
            <a:ext cx="1485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3s</a:t>
            </a:r>
            <a:r>
              <a:rPr lang="en-US" altLang="vi-VN" sz="3000" b="1" baseline="30000">
                <a:solidFill>
                  <a:srgbClr val="00B050"/>
                </a:solidFill>
              </a:rPr>
              <a:t>1</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15" name="TextBox 31"/>
          <p:cNvSpPr txBox="1">
            <a:spLocks noChangeArrowheads="1"/>
          </p:cNvSpPr>
          <p:nvPr/>
        </p:nvSpPr>
        <p:spPr bwMode="auto">
          <a:xfrm>
            <a:off x="8191500" y="8532647"/>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hoặc [Ne] 3s</a:t>
            </a:r>
            <a:r>
              <a:rPr lang="en-US" altLang="vi-VN" sz="3000" b="1" baseline="30000">
                <a:solidFill>
                  <a:srgbClr val="00B050"/>
                </a:solidFill>
              </a:rPr>
              <a:t>1</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16" name="TextBox 32"/>
          <p:cNvSpPr txBox="1">
            <a:spLocks noChangeArrowheads="1"/>
          </p:cNvSpPr>
          <p:nvPr/>
        </p:nvSpPr>
        <p:spPr bwMode="auto">
          <a:xfrm>
            <a:off x="3048000" y="9104146"/>
            <a:ext cx="4914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Fe (Z=26): </a:t>
            </a:r>
            <a:r>
              <a:rPr lang="en-US" altLang="vi-VN" sz="3000" b="1">
                <a:solidFill>
                  <a:srgbClr val="FF0000"/>
                </a:solidFill>
              </a:rPr>
              <a:t> </a:t>
            </a:r>
            <a:endParaRPr lang="en-US" altLang="vi-VN" sz="3000">
              <a:solidFill>
                <a:prstClr val="black"/>
              </a:solidFill>
            </a:endParaRPr>
          </a:p>
        </p:txBody>
      </p:sp>
      <p:sp>
        <p:nvSpPr>
          <p:cNvPr id="17" name="TextBox 33"/>
          <p:cNvSpPr txBox="1">
            <a:spLocks noChangeArrowheads="1"/>
          </p:cNvSpPr>
          <p:nvPr/>
        </p:nvSpPr>
        <p:spPr bwMode="auto">
          <a:xfrm>
            <a:off x="5105400" y="9104146"/>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1s</a:t>
            </a:r>
            <a:r>
              <a:rPr lang="en-US" altLang="vi-VN" sz="3000" b="1" baseline="30000">
                <a:solidFill>
                  <a:srgbClr val="00B050"/>
                </a:solidFill>
              </a:rPr>
              <a:t>2</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18" name="TextBox 34"/>
          <p:cNvSpPr txBox="1">
            <a:spLocks noChangeArrowheads="1"/>
          </p:cNvSpPr>
          <p:nvPr/>
        </p:nvSpPr>
        <p:spPr bwMode="auto">
          <a:xfrm>
            <a:off x="5791200" y="9104146"/>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2s</a:t>
            </a:r>
            <a:r>
              <a:rPr lang="en-US" altLang="vi-VN" sz="3000" b="1" baseline="30000">
                <a:solidFill>
                  <a:srgbClr val="00B050"/>
                </a:solidFill>
              </a:rPr>
              <a:t>2</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19" name="TextBox 35"/>
          <p:cNvSpPr txBox="1">
            <a:spLocks noChangeArrowheads="1"/>
          </p:cNvSpPr>
          <p:nvPr/>
        </p:nvSpPr>
        <p:spPr bwMode="auto">
          <a:xfrm>
            <a:off x="6477000" y="9104146"/>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2p</a:t>
            </a:r>
            <a:r>
              <a:rPr lang="en-US" altLang="vi-VN" sz="3000" b="1" baseline="30000">
                <a:solidFill>
                  <a:srgbClr val="00B050"/>
                </a:solidFill>
              </a:rPr>
              <a:t>6</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20" name="TextBox 36"/>
          <p:cNvSpPr txBox="1">
            <a:spLocks noChangeArrowheads="1"/>
          </p:cNvSpPr>
          <p:nvPr/>
        </p:nvSpPr>
        <p:spPr bwMode="auto">
          <a:xfrm>
            <a:off x="7162800" y="9104146"/>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3s</a:t>
            </a:r>
            <a:r>
              <a:rPr lang="en-US" altLang="vi-VN" sz="3000" b="1" baseline="30000">
                <a:solidFill>
                  <a:srgbClr val="00B050"/>
                </a:solidFill>
              </a:rPr>
              <a:t>2</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21" name="TextBox 37"/>
          <p:cNvSpPr txBox="1">
            <a:spLocks noChangeArrowheads="1"/>
          </p:cNvSpPr>
          <p:nvPr/>
        </p:nvSpPr>
        <p:spPr bwMode="auto">
          <a:xfrm>
            <a:off x="7848600" y="9104146"/>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3p</a:t>
            </a:r>
            <a:r>
              <a:rPr lang="en-US" altLang="vi-VN" sz="3000" b="1" baseline="30000">
                <a:solidFill>
                  <a:srgbClr val="00B050"/>
                </a:solidFill>
              </a:rPr>
              <a:t>6</a:t>
            </a:r>
            <a:r>
              <a:rPr lang="en-US" altLang="vi-VN" sz="3000" b="1">
                <a:solidFill>
                  <a:srgbClr val="FF0000"/>
                </a:solidFill>
              </a:rPr>
              <a:t> </a:t>
            </a:r>
            <a:endParaRPr lang="en-US" altLang="vi-VN" sz="3000">
              <a:solidFill>
                <a:prstClr val="black"/>
              </a:solidFill>
            </a:endParaRPr>
          </a:p>
        </p:txBody>
      </p:sp>
      <p:sp>
        <p:nvSpPr>
          <p:cNvPr id="22" name="TextBox 38"/>
          <p:cNvSpPr txBox="1">
            <a:spLocks noChangeArrowheads="1"/>
          </p:cNvSpPr>
          <p:nvPr/>
        </p:nvSpPr>
        <p:spPr bwMode="auto">
          <a:xfrm>
            <a:off x="9220200" y="9104146"/>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4s</a:t>
            </a:r>
            <a:r>
              <a:rPr lang="en-US" altLang="vi-VN" sz="3000" b="1" baseline="30000">
                <a:solidFill>
                  <a:srgbClr val="00B050"/>
                </a:solidFill>
              </a:rPr>
              <a:t>2</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23" name="TextBox 39"/>
          <p:cNvSpPr txBox="1">
            <a:spLocks noChangeArrowheads="1"/>
          </p:cNvSpPr>
          <p:nvPr/>
        </p:nvSpPr>
        <p:spPr bwMode="auto">
          <a:xfrm>
            <a:off x="9906000" y="9104146"/>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FF0000"/>
                </a:solidFill>
              </a:rPr>
              <a:t>3d</a:t>
            </a:r>
            <a:r>
              <a:rPr lang="en-US" altLang="vi-VN" sz="3000" b="1" baseline="30000">
                <a:solidFill>
                  <a:srgbClr val="FF0000"/>
                </a:solidFill>
              </a:rPr>
              <a:t>6</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24" name="TextBox 40"/>
          <p:cNvSpPr txBox="1">
            <a:spLocks noChangeArrowheads="1"/>
          </p:cNvSpPr>
          <p:nvPr/>
        </p:nvSpPr>
        <p:spPr bwMode="auto">
          <a:xfrm>
            <a:off x="8534400" y="9104146"/>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FF0000"/>
                </a:solidFill>
              </a:rPr>
              <a:t>3d</a:t>
            </a:r>
            <a:r>
              <a:rPr lang="en-US" altLang="vi-VN" sz="3000" b="1" baseline="30000">
                <a:solidFill>
                  <a:srgbClr val="FF0000"/>
                </a:solidFill>
              </a:rPr>
              <a:t>6</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25" name="TextBox 41"/>
          <p:cNvSpPr txBox="1">
            <a:spLocks noChangeArrowheads="1"/>
          </p:cNvSpPr>
          <p:nvPr/>
        </p:nvSpPr>
        <p:spPr bwMode="auto">
          <a:xfrm>
            <a:off x="10591800" y="9075572"/>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hoặc [Ar] </a:t>
            </a:r>
            <a:r>
              <a:rPr lang="en-US" altLang="vi-VN" sz="3000" b="1">
                <a:solidFill>
                  <a:srgbClr val="FF0000"/>
                </a:solidFill>
              </a:rPr>
              <a:t>3d</a:t>
            </a:r>
            <a:r>
              <a:rPr lang="en-US" altLang="vi-VN" sz="3000" b="1" baseline="30000">
                <a:solidFill>
                  <a:srgbClr val="FF0000"/>
                </a:solidFill>
              </a:rPr>
              <a:t>6</a:t>
            </a:r>
            <a:r>
              <a:rPr lang="en-US" altLang="vi-VN" sz="3000" b="1">
                <a:solidFill>
                  <a:srgbClr val="00B050"/>
                </a:solidFill>
              </a:rPr>
              <a:t>4s</a:t>
            </a:r>
            <a:r>
              <a:rPr lang="en-US" altLang="vi-VN" sz="3000" b="1" baseline="30000">
                <a:solidFill>
                  <a:srgbClr val="00B050"/>
                </a:solidFill>
              </a:rPr>
              <a:t>2</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edg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edg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edge">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edge">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edge">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edge">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edge">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edge">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edge">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edge">
                                      <p:cBhvr>
                                        <p:cTn id="62" dur="20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edge">
                                      <p:cBhvr>
                                        <p:cTn id="67" dur="20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edge">
                                      <p:cBhvr>
                                        <p:cTn id="72" dur="20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20"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edge">
                                      <p:cBhvr>
                                        <p:cTn id="77" dur="20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1" presetClass="exit" presetSubtype="0" fill="hold" grpId="1" nodeType="clickEffect">
                                  <p:stCondLst>
                                    <p:cond delay="0"/>
                                  </p:stCondLst>
                                  <p:childTnLst>
                                    <p:anim calcmode="discrete" valueType="str">
                                      <p:cBhvr>
                                        <p:cTn id="81" dur="1000"/>
                                        <p:tgtEl>
                                          <p:spTgt spid="23"/>
                                        </p:tgtEl>
                                        <p:attrNameLst>
                                          <p:attrName>style.visibility</p:attrName>
                                        </p:attrNameLst>
                                      </p:cBhvr>
                                      <p:tavLst>
                                        <p:tav tm="0">
                                          <p:val>
                                            <p:strVal val="hidden"/>
                                          </p:val>
                                        </p:tav>
                                        <p:tav tm="50000">
                                          <p:val>
                                            <p:strVal val="visible"/>
                                          </p:val>
                                        </p:tav>
                                      </p:tavLst>
                                    </p:anim>
                                    <p:set>
                                      <p:cBhvr>
                                        <p:cTn id="82" dur="1" fill="hold">
                                          <p:stCondLst>
                                            <p:cond delay="999"/>
                                          </p:stCondLst>
                                        </p:cTn>
                                        <p:tgtEl>
                                          <p:spTgt spid="23"/>
                                        </p:tgtEl>
                                        <p:attrNameLst>
                                          <p:attrName>style.visibility</p:attrName>
                                        </p:attrNameLst>
                                      </p:cBhvr>
                                      <p:to>
                                        <p:strVal val="hidden"/>
                                      </p:to>
                                    </p:set>
                                  </p:childTnLst>
                                </p:cTn>
                              </p:par>
                            </p:childTnLst>
                          </p:cTn>
                        </p:par>
                        <p:par>
                          <p:cTn id="83" fill="hold">
                            <p:stCondLst>
                              <p:cond delay="1000"/>
                            </p:stCondLst>
                            <p:childTnLst>
                              <p:par>
                                <p:cTn id="84" presetID="20"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edge">
                                      <p:cBhvr>
                                        <p:cTn id="86" dur="2000"/>
                                        <p:tgtEl>
                                          <p:spTgt spid="24"/>
                                        </p:tgtEl>
                                      </p:cBhvr>
                                    </p:animEffect>
                                  </p:childTnLst>
                                </p:cTn>
                              </p:par>
                            </p:childTnLst>
                          </p:cTn>
                        </p:par>
                      </p:childTnLst>
                    </p:cTn>
                  </p:par>
                  <p:par>
                    <p:cTn id="87" fill="hold">
                      <p:stCondLst>
                        <p:cond delay="indefinite"/>
                      </p:stCondLst>
                      <p:childTnLst>
                        <p:par>
                          <p:cTn id="88" fill="hold">
                            <p:stCondLst>
                              <p:cond delay="0"/>
                            </p:stCondLst>
                            <p:childTnLst>
                              <p:par>
                                <p:cTn id="89" presetID="20"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edge">
                                      <p:cBhvr>
                                        <p:cTn id="9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3" grpId="1"/>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74" name="Group 158"/>
          <p:cNvGraphicFramePr>
            <a:graphicFrameLocks noGrp="1"/>
          </p:cNvGraphicFramePr>
          <p:nvPr/>
        </p:nvGraphicFramePr>
        <p:xfrm>
          <a:off x="762000" y="419100"/>
          <a:ext cx="7010400" cy="9189538"/>
        </p:xfrm>
        <a:graphic>
          <a:graphicData uri="http://schemas.openxmlformats.org/drawingml/2006/table">
            <a:tbl>
              <a:tblPr/>
              <a:tblGrid>
                <a:gridCol w="948776"/>
                <a:gridCol w="2912024"/>
                <a:gridCol w="3149600"/>
              </a:tblGrid>
              <a:tr h="12192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1" i="0" u="none" strike="noStrike" cap="none" normalizeH="0" baseline="0">
                          <a:ln>
                            <a:noFill/>
                          </a:ln>
                          <a:solidFill>
                            <a:schemeClr val="tx1"/>
                          </a:solidFill>
                          <a:effectLst/>
                          <a:latin typeface="Arial" panose="020B0604020202020204" pitchFamily="34" charset="0"/>
                          <a:cs typeface="Arial" panose="020B0604020202020204" pitchFamily="34" charset="0"/>
                        </a:rPr>
                        <a:t>Z</a:t>
                      </a:r>
                      <a:endParaRPr kumimoji="0" lang="en-US" sz="4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37160" marR="137160" marT="68567" marB="6856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1" i="0" u="none" strike="noStrike" cap="none" normalizeH="0" baseline="0">
                          <a:ln>
                            <a:noFill/>
                          </a:ln>
                          <a:solidFill>
                            <a:schemeClr val="tx1"/>
                          </a:solidFill>
                          <a:effectLst/>
                          <a:latin typeface="Arial" panose="020B0604020202020204" pitchFamily="34" charset="0"/>
                          <a:cs typeface="Arial" panose="020B0604020202020204" pitchFamily="34" charset="0"/>
                        </a:rPr>
                        <a:t>Kí hiệu hóa học</a:t>
                      </a:r>
                      <a:endParaRPr kumimoji="0" lang="en-US" sz="4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37160" marR="137160" marT="68567" marB="685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1" i="0" u="none" strike="noStrike" cap="none" normalizeH="0" baseline="0">
                          <a:ln>
                            <a:noFill/>
                          </a:ln>
                          <a:solidFill>
                            <a:schemeClr val="tx1"/>
                          </a:solidFill>
                          <a:effectLst/>
                          <a:latin typeface="Arial" panose="020B0604020202020204" pitchFamily="34" charset="0"/>
                          <a:cs typeface="Arial" panose="020B0604020202020204" pitchFamily="34" charset="0"/>
                        </a:rPr>
                        <a:t>Cấu hình electron</a:t>
                      </a:r>
                      <a:endParaRPr kumimoji="0" lang="en-US" sz="4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37160" marR="137160" marT="68567" marB="6856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67" marB="6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H</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67" marB="685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1</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67" marB="6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67" marB="6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He</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67" marB="685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67" marB="6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67" marB="6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Li</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67" marB="685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1</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67" marB="6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4</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67" marB="6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Be</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67" marB="685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endPar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endParaRPr>
                    </a:p>
                  </a:txBody>
                  <a:tcPr marL="137160" marR="137160" marT="68567" marB="6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5</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67" marB="6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B</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67" marB="685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1</a:t>
                      </a:r>
                      <a:endPar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endParaRPr>
                    </a:p>
                  </a:txBody>
                  <a:tcPr marL="137160" marR="137160" marT="68567" marB="6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6</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67" marB="6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C</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67" marB="685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endPar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endParaRPr>
                    </a:p>
                  </a:txBody>
                  <a:tcPr marL="137160" marR="137160" marT="68567" marB="6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7</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N</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3</a:t>
                      </a:r>
                      <a:endPar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8</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O</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4</a:t>
                      </a:r>
                      <a:endPar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9</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F</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5</a:t>
                      </a:r>
                      <a:endPar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10</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Ne</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endPar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 name="Group 265"/>
          <p:cNvGraphicFramePr>
            <a:graphicFrameLocks noGrp="1"/>
          </p:cNvGraphicFramePr>
          <p:nvPr/>
        </p:nvGraphicFramePr>
        <p:xfrm>
          <a:off x="8229600" y="419100"/>
          <a:ext cx="9601200" cy="9189694"/>
        </p:xfrm>
        <a:graphic>
          <a:graphicData uri="http://schemas.openxmlformats.org/drawingml/2006/table">
            <a:tbl>
              <a:tblPr/>
              <a:tblGrid>
                <a:gridCol w="1661746"/>
                <a:gridCol w="2453054"/>
                <a:gridCol w="5486400"/>
              </a:tblGrid>
              <a:tr h="136221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1" i="0" u="none" strike="noStrike" cap="none" normalizeH="0" baseline="0">
                          <a:ln>
                            <a:noFill/>
                          </a:ln>
                          <a:solidFill>
                            <a:schemeClr val="tx1"/>
                          </a:solidFill>
                          <a:effectLst/>
                          <a:latin typeface="Arial" panose="020B0604020202020204" pitchFamily="34" charset="0"/>
                          <a:cs typeface="Arial" panose="020B0604020202020204" pitchFamily="34" charset="0"/>
                        </a:rPr>
                        <a:t>Z</a:t>
                      </a:r>
                      <a:endParaRPr kumimoji="0" lang="en-US" sz="4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37160" marR="137160" marT="68567" marB="6856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1" i="0" u="none" strike="noStrike" cap="none" normalizeH="0" baseline="0">
                          <a:ln>
                            <a:noFill/>
                          </a:ln>
                          <a:solidFill>
                            <a:schemeClr val="tx1"/>
                          </a:solidFill>
                          <a:effectLst/>
                          <a:latin typeface="Arial" panose="020B0604020202020204" pitchFamily="34" charset="0"/>
                          <a:cs typeface="Arial" panose="020B0604020202020204" pitchFamily="34" charset="0"/>
                        </a:rPr>
                        <a:t>Kí hiệu hóa học</a:t>
                      </a:r>
                      <a:endParaRPr kumimoji="0" lang="en-US" sz="4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37160" marR="137160" marT="68567" marB="685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1" i="0" u="none" strike="noStrike" cap="none" normalizeH="0" baseline="0">
                          <a:ln>
                            <a:noFill/>
                          </a:ln>
                          <a:solidFill>
                            <a:schemeClr val="tx1"/>
                          </a:solidFill>
                          <a:effectLst/>
                          <a:latin typeface="Arial" panose="020B0604020202020204" pitchFamily="34" charset="0"/>
                          <a:cs typeface="Arial" panose="020B0604020202020204" pitchFamily="34" charset="0"/>
                        </a:rPr>
                        <a:t>Cấu hình electron</a:t>
                      </a:r>
                      <a:endParaRPr kumimoji="0" lang="en-US" sz="4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37160" marR="137160" marT="68567" marB="6856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11</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Na</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1</a:t>
                      </a:r>
                      <a:endPar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12</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Mg</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endPar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13</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Al</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1</a:t>
                      </a:r>
                      <a:endPar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14</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Si</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endPar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15</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P</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3</a:t>
                      </a:r>
                      <a:endPar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16</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S</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4</a:t>
                      </a:r>
                      <a:endPar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17</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Cl</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5</a:t>
                      </a:r>
                      <a:endPar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18</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Ar</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endPar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19</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K</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4s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1</a:t>
                      </a:r>
                      <a:endPar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20</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Ca</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4s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endPar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9374"/>
                                        </p:tgtEl>
                                        <p:attrNameLst>
                                          <p:attrName>style.visibility</p:attrName>
                                        </p:attrNameLst>
                                      </p:cBhvr>
                                      <p:to>
                                        <p:strVal val="visible"/>
                                      </p:to>
                                    </p:set>
                                    <p:anim calcmode="lin" valueType="num">
                                      <p:cBhvr additive="base">
                                        <p:cTn id="7" dur="500" fill="hold"/>
                                        <p:tgtEl>
                                          <p:spTgt spid="9374"/>
                                        </p:tgtEl>
                                        <p:attrNameLst>
                                          <p:attrName>ppt_x</p:attrName>
                                        </p:attrNameLst>
                                      </p:cBhvr>
                                      <p:tavLst>
                                        <p:tav tm="0">
                                          <p:val>
                                            <p:strVal val="1+#ppt_w/2"/>
                                          </p:val>
                                        </p:tav>
                                        <p:tav tm="100000">
                                          <p:val>
                                            <p:strVal val="#ppt_x"/>
                                          </p:val>
                                        </p:tav>
                                      </p:tavLst>
                                    </p:anim>
                                    <p:anim calcmode="lin" valueType="num">
                                      <p:cBhvr additive="base">
                                        <p:cTn id="8" dur="500" fill="hold"/>
                                        <p:tgtEl>
                                          <p:spTgt spid="93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4*#ppt_w"/>
                                          </p:val>
                                        </p:tav>
                                        <p:tav tm="100000">
                                          <p:val>
                                            <p:strVal val="#ppt_w"/>
                                          </p:val>
                                        </p:tav>
                                      </p:tavLst>
                                    </p:anim>
                                    <p:anim calcmode="lin" valueType="num">
                                      <p:cBhvr>
                                        <p:cTn id="14"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p:cNvGraphicFramePr>
            <a:graphicFrameLocks noGrp="1"/>
          </p:cNvGraphicFramePr>
          <p:nvPr/>
        </p:nvGraphicFramePr>
        <p:xfrm>
          <a:off x="12054367" y="4350766"/>
          <a:ext cx="6084001" cy="900000"/>
        </p:xfrm>
        <a:graphic>
          <a:graphicData uri="http://schemas.openxmlformats.org/drawingml/2006/table">
            <a:tbl>
              <a:tblPr firstRow="1" firstCol="1" bandRow="1"/>
              <a:tblGrid>
                <a:gridCol w="869143"/>
                <a:gridCol w="869143"/>
                <a:gridCol w="869143"/>
                <a:gridCol w="869143"/>
                <a:gridCol w="869143"/>
                <a:gridCol w="869143"/>
                <a:gridCol w="869143"/>
              </a:tblGrid>
              <a:tr h="900000">
                <a:tc>
                  <a:txBody>
                    <a:bodyPr/>
                    <a:lstStyle/>
                    <a:p>
                      <a:pPr algn="ctr">
                        <a:lnSpc>
                          <a:spcPct val="150000"/>
                        </a:lnSpc>
                        <a:spcAft>
                          <a:spcPts val="800"/>
                        </a:spcAft>
                      </a:pPr>
                      <a:r>
                        <a:rPr lang="vi-VN" sz="1300" b="0" i="0" u="none" strike="noStrike" spc="0">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a:lnSpc>
                          <a:spcPct val="150000"/>
                        </a:lnSpc>
                        <a:spcAft>
                          <a:spcPts val="800"/>
                        </a:spcAft>
                      </a:pPr>
                      <a:r>
                        <a:rPr lang="vi-VN" sz="1300" b="0" i="0" u="none" strike="noStrike" spc="0">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a:noFill/>
                    </a:lnT>
                    <a:lnB>
                      <a:noFill/>
                    </a:lnB>
                  </a:tcPr>
                </a:tc>
                <a:tc>
                  <a:txBody>
                    <a:bodyPr/>
                    <a:lstStyle/>
                    <a:p>
                      <a:pPr algn="ctr">
                        <a:lnSpc>
                          <a:spcPct val="150000"/>
                        </a:lnSpc>
                        <a:spcAft>
                          <a:spcPts val="800"/>
                        </a:spcAft>
                      </a:pPr>
                      <a:r>
                        <a:rPr lang="vi-VN" sz="1300" b="0" i="0" u="none" strike="noStrike" spc="0">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a:lnSpc>
                          <a:spcPct val="150000"/>
                        </a:lnSpc>
                        <a:spcAft>
                          <a:spcPts val="800"/>
                        </a:spcAft>
                      </a:pPr>
                      <a:r>
                        <a:rPr lang="vi-VN" sz="1300" b="0" i="0" u="none" strike="noStrike" spc="0">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a:noFill/>
                    </a:lnT>
                    <a:lnB>
                      <a:noFill/>
                    </a:lnB>
                  </a:tcPr>
                </a:tc>
                <a:tc>
                  <a:txBody>
                    <a:bodyPr/>
                    <a:lstStyle/>
                    <a:p>
                      <a:pPr algn="ctr">
                        <a:lnSpc>
                          <a:spcPct val="150000"/>
                        </a:lnSpc>
                        <a:spcAft>
                          <a:spcPts val="800"/>
                        </a:spcAft>
                      </a:pPr>
                      <a:r>
                        <a:rPr lang="vi-VN" sz="1300" b="0" i="0" u="none" strike="noStrike" spc="0">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a:lnSpc>
                          <a:spcPct val="150000"/>
                        </a:lnSpc>
                        <a:spcAft>
                          <a:spcPts val="800"/>
                        </a:spcAft>
                      </a:pPr>
                      <a:r>
                        <a:rPr lang="vi-VN" sz="1300" b="0" i="0" u="none" strike="noStrike" spc="0">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a:lnSpc>
                          <a:spcPct val="150000"/>
                        </a:lnSpc>
                        <a:spcAft>
                          <a:spcPts val="800"/>
                        </a:spcAft>
                      </a:pPr>
                      <a:r>
                        <a:rPr lang="vi-VN" sz="1300" b="0" i="0" u="none" strike="noStrike" spc="0">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r>
            </a:tbl>
          </a:graphicData>
        </a:graphic>
      </p:graphicFrame>
      <p:graphicFrame>
        <p:nvGraphicFramePr>
          <p:cNvPr id="3" name="Bảng 2"/>
          <p:cNvGraphicFramePr>
            <a:graphicFrameLocks noGrp="1"/>
          </p:cNvGraphicFramePr>
          <p:nvPr/>
        </p:nvGraphicFramePr>
        <p:xfrm>
          <a:off x="12047279" y="8565549"/>
          <a:ext cx="5760000" cy="1728000"/>
        </p:xfrm>
        <a:graphic>
          <a:graphicData uri="http://schemas.openxmlformats.org/drawingml/2006/table">
            <a:tbl>
              <a:tblPr firstRow="1" firstCol="1" bandRow="1"/>
              <a:tblGrid>
                <a:gridCol w="912785"/>
                <a:gridCol w="566557"/>
                <a:gridCol w="912785"/>
                <a:gridCol w="629518"/>
                <a:gridCol w="912785"/>
                <a:gridCol w="912785"/>
                <a:gridCol w="912785"/>
              </a:tblGrid>
              <a:tr h="864000">
                <a:tc>
                  <a:txBody>
                    <a:bodyPr/>
                    <a:lstStyle/>
                    <a:p>
                      <a:pPr algn="ctr">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a:noFill/>
                    </a:lnT>
                    <a:lnB>
                      <a:noFill/>
                    </a:lnB>
                  </a:tcPr>
                </a:tc>
                <a:tc>
                  <a:txBody>
                    <a:bodyPr/>
                    <a:lstStyle/>
                    <a:p>
                      <a:pPr algn="ctr">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a:noFill/>
                    </a:lnT>
                    <a:lnB>
                      <a:noFill/>
                    </a:lnB>
                  </a:tcPr>
                </a:tc>
                <a:tc>
                  <a:txBody>
                    <a:bodyPr/>
                    <a:lstStyle/>
                    <a:p>
                      <a:pPr algn="ctr">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r>
              <a:tr h="864000">
                <a:tc>
                  <a:txBody>
                    <a:bodyPr/>
                    <a:lstStyle/>
                    <a:p>
                      <a:pPr algn="ctr">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1s</a:t>
                      </a:r>
                      <a:r>
                        <a:rPr lang="vi-VN" sz="3600" b="0" i="0" u="none" strike="noStrike" spc="0" baseline="3000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2</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B0F0"/>
                      </a:solidFill>
                      <a:prstDash val="solid"/>
                      <a:round/>
                      <a:headEnd type="none" w="med" len="med"/>
                      <a:tailEnd type="none" w="med" len="med"/>
                    </a:lnT>
                    <a:lnB>
                      <a:noFill/>
                    </a:lnB>
                  </a:tcPr>
                </a:tc>
                <a:tc>
                  <a:txBody>
                    <a:bodyPr/>
                    <a:lstStyle/>
                    <a:p>
                      <a:pPr algn="just">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2s</a:t>
                      </a:r>
                      <a:r>
                        <a:rPr lang="vi-VN" sz="3600" b="0" i="0" u="none" strike="noStrike" spc="0" baseline="3000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2</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B0F0"/>
                      </a:solidFill>
                      <a:prstDash val="solid"/>
                      <a:round/>
                      <a:headEnd type="none" w="med" len="med"/>
                      <a:tailEnd type="none" w="med" len="med"/>
                    </a:lnT>
                    <a:lnB>
                      <a:noFill/>
                    </a:lnB>
                  </a:tcPr>
                </a:tc>
                <a:tc>
                  <a:txBody>
                    <a:bodyPr/>
                    <a:lstStyle/>
                    <a:p>
                      <a:pPr algn="just">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B0F0"/>
                      </a:solidFill>
                      <a:prstDash val="solid"/>
                      <a:round/>
                      <a:headEnd type="none" w="med" len="med"/>
                      <a:tailEnd type="none" w="med" len="med"/>
                    </a:lnT>
                    <a:lnB>
                      <a:noFill/>
                    </a:lnB>
                  </a:tcPr>
                </a:tc>
                <a:tc>
                  <a:txBody>
                    <a:bodyPr/>
                    <a:lstStyle/>
                    <a:p>
                      <a:pPr algn="just">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2p</a:t>
                      </a:r>
                      <a:r>
                        <a:rPr lang="en-US" sz="3600" i="0" baseline="300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B0F0"/>
                      </a:solidFill>
                      <a:prstDash val="solid"/>
                      <a:round/>
                      <a:headEnd type="none" w="med" len="med"/>
                      <a:tailEnd type="none" w="med" len="med"/>
                    </a:lnT>
                    <a:lnB>
                      <a:noFill/>
                    </a:lnB>
                  </a:tcPr>
                </a:tc>
                <a:tc>
                  <a:txBody>
                    <a:bodyPr/>
                    <a:lstStyle/>
                    <a:p>
                      <a:pPr algn="just">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B0F0"/>
                      </a:solidFill>
                      <a:prstDash val="solid"/>
                      <a:round/>
                      <a:headEnd type="none" w="med" len="med"/>
                      <a:tailEnd type="none" w="med" len="med"/>
                    </a:lnT>
                    <a:lnB>
                      <a:noFill/>
                    </a:lnB>
                  </a:tcPr>
                </a:tc>
              </a:tr>
            </a:tbl>
          </a:graphicData>
        </a:graphic>
      </p:graphicFrame>
      <p:sp>
        <p:nvSpPr>
          <p:cNvPr id="4" name="Rectangle 1"/>
          <p:cNvSpPr>
            <a:spLocks noChangeArrowheads="1"/>
          </p:cNvSpPr>
          <p:nvPr/>
        </p:nvSpPr>
        <p:spPr bwMode="auto">
          <a:xfrm>
            <a:off x="213836" y="2933700"/>
            <a:ext cx="13642568" cy="644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tab pos="180975" algn="l"/>
              </a:tabLst>
            </a:pP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Bước</a:t>
            </a:r>
            <a:r>
              <a:rPr kumimoji="0" lang="vi-VN"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 </a:t>
            </a: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Viết cấu hình electron của nguyên tử</a:t>
            </a:r>
            <a:endParaRPr kumimoji="0" lang="vi-VN" altLang="vi-VN" sz="4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180975" algn="l"/>
              </a:tabLst>
            </a:pP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Bước</a:t>
            </a:r>
            <a:r>
              <a:rPr kumimoji="0" lang="vi-VN"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 </a:t>
            </a: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Biểu diễn mỗi AO bằng một ô vuông</a:t>
            </a:r>
            <a:endParaRPr kumimoji="0" lang="vi-VN" altLang="vi-VN" sz="4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180975" algn="l"/>
              </a:tabLst>
            </a:pPr>
            <a:r>
              <a:rPr kumimoji="0" lang="en-US" altLang="vi-VN" sz="4000" b="1"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Các AO trong cùng phân lớp thì viết liền nhau</a:t>
            </a:r>
            <a:endParaRPr kumimoji="0" lang="vi-VN" altLang="vi-VN" sz="4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180975" algn="l"/>
              </a:tabLst>
            </a:pPr>
            <a:r>
              <a:rPr kumimoji="0" lang="en-US" altLang="vi-VN" sz="4000" b="1"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Các AO khác phân lớp thì viết tách nhau</a:t>
            </a:r>
            <a:endParaRPr kumimoji="0" lang="vi-VN" altLang="vi-VN" sz="4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180975" algn="l"/>
              </a:tabLst>
            </a:pPr>
            <a:r>
              <a:rPr kumimoji="0" lang="en-US" altLang="vi-VN" sz="4000" b="1"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Thứ tự ô orbital từ trái sang phải theo thứ tự cấu hình</a:t>
            </a:r>
            <a:endParaRPr kumimoji="0" lang="vi-VN" altLang="vi-VN" sz="4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180975" algn="l"/>
              </a:tabLst>
            </a:pP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Bước 3</a:t>
            </a:r>
            <a:r>
              <a:rPr kumimoji="0" lang="vi-VN"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Điền electron vào từng ô orbital theo thứ tự lớp và phân lớp, mỗi electron biểu diễn bằng một mũi tên.</a:t>
            </a:r>
            <a:endParaRPr kumimoji="0" lang="vi-VN" altLang="vi-VN" sz="4000" b="0" i="0" u="none" strike="noStrike" cap="none" normalizeH="0" baseline="0">
              <a:ln>
                <a:noFill/>
              </a:ln>
              <a:solidFill>
                <a:schemeClr val="tx1"/>
              </a:solidFill>
              <a:effectLst/>
              <a:latin typeface="Arial" panose="020B0604020202020204" pitchFamily="34" charset="0"/>
            </a:endParaRPr>
          </a:p>
        </p:txBody>
      </p:sp>
      <p:sp>
        <p:nvSpPr>
          <p:cNvPr id="11" name="Hộp Văn bản 10"/>
          <p:cNvSpPr txBox="1"/>
          <p:nvPr/>
        </p:nvSpPr>
        <p:spPr>
          <a:xfrm>
            <a:off x="762000" y="2171344"/>
            <a:ext cx="14470910" cy="982513"/>
          </a:xfrm>
          <a:prstGeom prst="rect">
            <a:avLst/>
          </a:prstGeom>
          <a:noFill/>
        </p:spPr>
        <p:txBody>
          <a:bodyPr wrap="square">
            <a:spAutoFit/>
          </a:bodyPr>
          <a:lstStyle/>
          <a:p>
            <a:pPr algn="just">
              <a:lnSpc>
                <a:spcPct val="150000"/>
              </a:lnSpc>
              <a:spcAft>
                <a:spcPts val="800"/>
              </a:spcAft>
              <a:tabLst>
                <a:tab pos="180340" algn="l"/>
              </a:tabLst>
            </a:pPr>
            <a:r>
              <a:rPr lang="vi-VN" sz="4400" b="1">
                <a:solidFill>
                  <a:srgbClr val="FF0000"/>
                </a:solidFill>
                <a:latin typeface="Arial" panose="020B0604020202020204" pitchFamily="34" charset="0"/>
                <a:ea typeface="Calibri" panose="020F0502020204030204" pitchFamily="34" charset="0"/>
                <a:cs typeface="Arial" panose="020B0604020202020204" pitchFamily="34" charset="0"/>
              </a:rPr>
              <a:t>2. </a:t>
            </a:r>
            <a:r>
              <a:rPr lang="vi-VN" sz="4400" b="1">
                <a:solidFill>
                  <a:srgbClr val="FF0000"/>
                </a:solidFill>
                <a:effectLst/>
                <a:latin typeface="Arial" panose="020B0604020202020204" pitchFamily="34" charset="0"/>
                <a:ea typeface="Calibri" panose="020F0502020204030204" pitchFamily="34" charset="0"/>
                <a:cs typeface="Arial" panose="020B0604020202020204" pitchFamily="34" charset="0"/>
              </a:rPr>
              <a:t>Biểu diễn cấu hình electron theo ô orbital</a:t>
            </a:r>
            <a:endParaRPr lang="vi-VN" sz="4400" b="1">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3" name="Hộp Văn bản 12"/>
          <p:cNvSpPr txBox="1"/>
          <p:nvPr/>
        </p:nvSpPr>
        <p:spPr>
          <a:xfrm>
            <a:off x="213836" y="190500"/>
            <a:ext cx="17860328" cy="1824923"/>
          </a:xfrm>
          <a:prstGeom prst="rect">
            <a:avLst/>
          </a:prstGeom>
          <a:noFill/>
        </p:spPr>
        <p:txBody>
          <a:bodyPr wrap="square">
            <a:spAutoFit/>
          </a:bodyPr>
          <a:lstStyle/>
          <a:p>
            <a:pPr>
              <a:lnSpc>
                <a:spcPct val="150000"/>
              </a:lnSpc>
            </a:pPr>
            <a:r>
              <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Calibri" panose="020F0502020204030204" pitchFamily="34" charset="0"/>
                <a:cs typeface="Arial" panose="020B0604020202020204" pitchFamily="34" charset="0"/>
              </a:rPr>
              <a:t>IV. V</a:t>
            </a:r>
            <a:r>
              <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Times New Roman" panose="02020603050405020304" pitchFamily="18" charset="0"/>
                <a:cs typeface="Arial" panose="020B0604020202020204" pitchFamily="34" charset="0"/>
              </a:rPr>
              <a:t>IẾT CẤU HÌNH ELECTRON, BIỂU DIỄN CHÚNG THEO Ô ORBITAL VÀ ĐẶC ĐIỂM CỦA LỚP ELECTRON NGOÀI CÙNG CỦA NGUYÊN TỬ</a:t>
            </a:r>
            <a:endPar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6" name="Text Box 23"/>
          <p:cNvSpPr txBox="1">
            <a:spLocks noChangeArrowheads="1"/>
          </p:cNvSpPr>
          <p:nvPr/>
        </p:nvSpPr>
        <p:spPr bwMode="auto">
          <a:xfrm>
            <a:off x="832578" y="2529333"/>
            <a:ext cx="9715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50000"/>
              </a:spcBef>
              <a:spcAft>
                <a:spcPct val="0"/>
              </a:spcAft>
            </a:pPr>
            <a:r>
              <a:rPr lang="en-US" altLang="vi-VN" sz="3600" b="1">
                <a:solidFill>
                  <a:schemeClr val="accent5">
                    <a:lumMod val="75000"/>
                  </a:schemeClr>
                </a:solidFill>
              </a:rPr>
              <a:t>3. Đặc điểm của lớp electron ngoài cùng</a:t>
            </a:r>
            <a:endParaRPr lang="en-US" altLang="vi-VN" sz="3600" b="1">
              <a:solidFill>
                <a:schemeClr val="accent5">
                  <a:lumMod val="75000"/>
                </a:schemeClr>
              </a:solidFill>
            </a:endParaRPr>
          </a:p>
        </p:txBody>
      </p:sp>
      <p:graphicFrame>
        <p:nvGraphicFramePr>
          <p:cNvPr id="17" name="Table 16"/>
          <p:cNvGraphicFramePr>
            <a:graphicFrameLocks noGrp="1"/>
          </p:cNvGraphicFramePr>
          <p:nvPr/>
        </p:nvGraphicFramePr>
        <p:xfrm>
          <a:off x="832578" y="4229100"/>
          <a:ext cx="16622843" cy="4777524"/>
        </p:xfrm>
        <a:graphic>
          <a:graphicData uri="http://schemas.openxmlformats.org/drawingml/2006/table">
            <a:tbl>
              <a:tblPr firstRow="1" bandRow="1">
                <a:tableStyleId>{5C22544A-7EE6-4342-B048-85BDC9FD1C3A}</a:tableStyleId>
              </a:tblPr>
              <a:tblGrid>
                <a:gridCol w="3899217"/>
                <a:gridCol w="1409692"/>
                <a:gridCol w="1243233"/>
                <a:gridCol w="1404489"/>
                <a:gridCol w="2340814"/>
                <a:gridCol w="1246195"/>
                <a:gridCol w="1385237"/>
                <a:gridCol w="1269924"/>
                <a:gridCol w="2424042"/>
              </a:tblGrid>
              <a:tr h="1597998">
                <a:tc>
                  <a:txBody>
                    <a:bodyPr/>
                    <a:lstStyle/>
                    <a:p>
                      <a:pPr algn="ctr"/>
                      <a:endParaRPr lang="en-US" sz="3000" dirty="0">
                        <a:solidFill>
                          <a:schemeClr val="tx1"/>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79526">
                <a:tc>
                  <a:txBody>
                    <a:bodyPr/>
                    <a:lstStyle/>
                    <a:p>
                      <a:pPr algn="ctr"/>
                      <a:endParaRPr lang="en-US" sz="3000" b="1" baseline="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tc>
                <a:tc hMerge="1">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8" name="TextBox 17"/>
          <p:cNvSpPr txBox="1">
            <a:spLocks noChangeArrowheads="1"/>
          </p:cNvSpPr>
          <p:nvPr/>
        </p:nvSpPr>
        <p:spPr bwMode="auto">
          <a:xfrm>
            <a:off x="6044471" y="4700745"/>
            <a:ext cx="93821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4800" b="1">
                <a:solidFill>
                  <a:prstClr val="black"/>
                </a:solidFill>
              </a:rPr>
              <a:t>  2      3         4        5      6      7          </a:t>
            </a:r>
            <a:endParaRPr lang="en-US" altLang="vi-VN" sz="4800" b="1">
              <a:solidFill>
                <a:prstClr val="black"/>
              </a:solidFill>
            </a:endParaRPr>
          </a:p>
        </p:txBody>
      </p:sp>
      <p:sp>
        <p:nvSpPr>
          <p:cNvPr id="19" name="TextBox 18"/>
          <p:cNvSpPr txBox="1">
            <a:spLocks noChangeArrowheads="1"/>
          </p:cNvSpPr>
          <p:nvPr/>
        </p:nvSpPr>
        <p:spPr bwMode="auto">
          <a:xfrm>
            <a:off x="4699900" y="6317976"/>
            <a:ext cx="4054764"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4800" b="1">
                <a:solidFill>
                  <a:srgbClr val="0000FF"/>
                </a:solidFill>
              </a:rPr>
              <a:t> Kim loại </a:t>
            </a:r>
            <a:endParaRPr lang="en-US" altLang="vi-VN" sz="4800" b="1">
              <a:solidFill>
                <a:srgbClr val="0000FF"/>
              </a:solidFill>
            </a:endParaRPr>
          </a:p>
          <a:p>
            <a:pPr algn="ctr" defTabSz="1371600" eaLnBrk="1" fontAlgn="base" hangingPunct="1">
              <a:spcBef>
                <a:spcPct val="0"/>
              </a:spcBef>
              <a:spcAft>
                <a:spcPct val="0"/>
              </a:spcAft>
            </a:pPr>
            <a:r>
              <a:rPr lang="en-US" altLang="vi-VN" sz="4400" b="1">
                <a:solidFill>
                  <a:srgbClr val="0000FF"/>
                </a:solidFill>
              </a:rPr>
              <a:t>(trừ H, He, B)</a:t>
            </a:r>
            <a:endParaRPr lang="en-US" altLang="vi-VN" sz="4400" b="1">
              <a:solidFill>
                <a:srgbClr val="0000FF"/>
              </a:solidFill>
            </a:endParaRPr>
          </a:p>
        </p:txBody>
      </p:sp>
      <p:sp>
        <p:nvSpPr>
          <p:cNvPr id="20" name="TextBox 19"/>
          <p:cNvSpPr txBox="1">
            <a:spLocks noChangeArrowheads="1"/>
          </p:cNvSpPr>
          <p:nvPr/>
        </p:nvSpPr>
        <p:spPr bwMode="auto">
          <a:xfrm>
            <a:off x="8754664" y="6348753"/>
            <a:ext cx="2514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4400" b="1">
                <a:solidFill>
                  <a:srgbClr val="0000FF"/>
                </a:solidFill>
              </a:rPr>
              <a:t>Kim loại hoặc </a:t>
            </a:r>
            <a:endParaRPr lang="en-US" altLang="vi-VN" sz="4400" b="1">
              <a:solidFill>
                <a:srgbClr val="0000FF"/>
              </a:solidFill>
            </a:endParaRPr>
          </a:p>
          <a:p>
            <a:pPr algn="ctr" defTabSz="1371600" eaLnBrk="1" fontAlgn="base" hangingPunct="1">
              <a:spcBef>
                <a:spcPct val="0"/>
              </a:spcBef>
              <a:spcAft>
                <a:spcPct val="0"/>
              </a:spcAft>
            </a:pPr>
            <a:r>
              <a:rPr lang="en-US" altLang="vi-VN" sz="4400" b="1">
                <a:solidFill>
                  <a:srgbClr val="0000FF"/>
                </a:solidFill>
              </a:rPr>
              <a:t>phi kim       </a:t>
            </a:r>
            <a:endParaRPr lang="en-US" altLang="vi-VN" sz="4400" b="1">
              <a:solidFill>
                <a:srgbClr val="0000FF"/>
              </a:solidFill>
            </a:endParaRPr>
          </a:p>
        </p:txBody>
      </p:sp>
      <p:sp>
        <p:nvSpPr>
          <p:cNvPr id="21" name="TextBox 20"/>
          <p:cNvSpPr txBox="1">
            <a:spLocks noChangeArrowheads="1"/>
          </p:cNvSpPr>
          <p:nvPr/>
        </p:nvSpPr>
        <p:spPr bwMode="auto">
          <a:xfrm>
            <a:off x="11233206" y="6352753"/>
            <a:ext cx="382157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4800" b="1">
                <a:solidFill>
                  <a:srgbClr val="0000FF"/>
                </a:solidFill>
              </a:rPr>
              <a:t>Phi kim </a:t>
            </a:r>
            <a:endParaRPr lang="en-US" altLang="vi-VN" sz="4800" b="1">
              <a:solidFill>
                <a:srgbClr val="0000FF"/>
              </a:solidFill>
            </a:endParaRPr>
          </a:p>
          <a:p>
            <a:pPr algn="ctr" defTabSz="1371600" eaLnBrk="1" fontAlgn="base" hangingPunct="1">
              <a:spcBef>
                <a:spcPct val="0"/>
              </a:spcBef>
              <a:spcAft>
                <a:spcPct val="0"/>
              </a:spcAft>
            </a:pPr>
            <a:r>
              <a:rPr lang="en-US" altLang="vi-VN" sz="4800" b="1">
                <a:solidFill>
                  <a:srgbClr val="0000FF"/>
                </a:solidFill>
              </a:rPr>
              <a:t>(trừ một số nguyên tố);</a:t>
            </a:r>
            <a:endParaRPr lang="en-US" altLang="vi-VN" sz="4800" b="1">
              <a:solidFill>
                <a:srgbClr val="0000FF"/>
              </a:solidFill>
            </a:endParaRPr>
          </a:p>
          <a:p>
            <a:pPr algn="ctr" defTabSz="1371600" eaLnBrk="1" fontAlgn="base" hangingPunct="1">
              <a:spcBef>
                <a:spcPct val="0"/>
              </a:spcBef>
              <a:spcAft>
                <a:spcPct val="0"/>
              </a:spcAft>
            </a:pPr>
            <a:r>
              <a:rPr lang="en-US" altLang="vi-VN" sz="4800" b="1">
                <a:solidFill>
                  <a:srgbClr val="0000FF"/>
                </a:solidFill>
              </a:rPr>
              <a:t>      </a:t>
            </a:r>
            <a:endParaRPr lang="en-US" altLang="vi-VN" sz="4800" b="1">
              <a:solidFill>
                <a:srgbClr val="0000FF"/>
              </a:solidFill>
            </a:endParaRPr>
          </a:p>
        </p:txBody>
      </p:sp>
      <p:sp>
        <p:nvSpPr>
          <p:cNvPr id="22" name="TextBox 21"/>
          <p:cNvSpPr txBox="1">
            <a:spLocks noChangeArrowheads="1"/>
          </p:cNvSpPr>
          <p:nvPr/>
        </p:nvSpPr>
        <p:spPr bwMode="auto">
          <a:xfrm>
            <a:off x="15105300" y="6585178"/>
            <a:ext cx="235012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4000" b="1">
                <a:solidFill>
                  <a:srgbClr val="0000FF"/>
                </a:solidFill>
              </a:rPr>
              <a:t>Khí hiếm</a:t>
            </a:r>
            <a:endParaRPr lang="en-US" altLang="vi-VN" sz="4000" b="1">
              <a:solidFill>
                <a:srgbClr val="0000FF"/>
              </a:solidFill>
            </a:endParaRPr>
          </a:p>
          <a:p>
            <a:pPr algn="ctr" defTabSz="1371600" eaLnBrk="1" fontAlgn="base" hangingPunct="1">
              <a:spcBef>
                <a:spcPct val="0"/>
              </a:spcBef>
              <a:spcAft>
                <a:spcPct val="0"/>
              </a:spcAft>
            </a:pPr>
            <a:r>
              <a:rPr lang="en-US" altLang="vi-VN" sz="4000" b="1">
                <a:solidFill>
                  <a:srgbClr val="0000FF"/>
                </a:solidFill>
              </a:rPr>
              <a:t>(He: 1s</a:t>
            </a:r>
            <a:r>
              <a:rPr lang="en-US" altLang="vi-VN" sz="4000" b="1" baseline="30000">
                <a:solidFill>
                  <a:srgbClr val="0000FF"/>
                </a:solidFill>
              </a:rPr>
              <a:t>2</a:t>
            </a:r>
            <a:r>
              <a:rPr lang="en-US" altLang="vi-VN" sz="4000" b="1">
                <a:solidFill>
                  <a:srgbClr val="0000FF"/>
                </a:solidFill>
              </a:rPr>
              <a:t>)       </a:t>
            </a:r>
            <a:endParaRPr lang="en-US" altLang="vi-VN" sz="4000" b="1">
              <a:solidFill>
                <a:srgbClr val="0000FF"/>
              </a:solidFill>
            </a:endParaRPr>
          </a:p>
        </p:txBody>
      </p:sp>
      <p:sp>
        <p:nvSpPr>
          <p:cNvPr id="24" name="TextBox 23"/>
          <p:cNvSpPr txBox="1">
            <a:spLocks noChangeArrowheads="1"/>
          </p:cNvSpPr>
          <p:nvPr/>
        </p:nvSpPr>
        <p:spPr bwMode="auto">
          <a:xfrm>
            <a:off x="15446090" y="4679938"/>
            <a:ext cx="160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4800" b="1">
                <a:solidFill>
                  <a:prstClr val="black"/>
                </a:solidFill>
              </a:rPr>
              <a:t>8</a:t>
            </a:r>
            <a:endParaRPr lang="en-US" altLang="vi-VN" sz="4800">
              <a:solidFill>
                <a:prstClr val="black"/>
              </a:solidFill>
            </a:endParaRPr>
          </a:p>
        </p:txBody>
      </p:sp>
      <p:sp>
        <p:nvSpPr>
          <p:cNvPr id="25" name="TextBox 24"/>
          <p:cNvSpPr txBox="1">
            <a:spLocks noChangeArrowheads="1"/>
          </p:cNvSpPr>
          <p:nvPr/>
        </p:nvSpPr>
        <p:spPr bwMode="auto">
          <a:xfrm>
            <a:off x="4601570" y="4700745"/>
            <a:ext cx="160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4800" b="1">
                <a:solidFill>
                  <a:prstClr val="black"/>
                </a:solidFill>
              </a:rPr>
              <a:t>1</a:t>
            </a:r>
            <a:endParaRPr lang="en-US" altLang="vi-VN" sz="4800">
              <a:solidFill>
                <a:prstClr val="black"/>
              </a:solidFill>
            </a:endParaRPr>
          </a:p>
        </p:txBody>
      </p:sp>
      <p:sp>
        <p:nvSpPr>
          <p:cNvPr id="29" name="Rectangle 28"/>
          <p:cNvSpPr>
            <a:spLocks noChangeArrowheads="1"/>
          </p:cNvSpPr>
          <p:nvPr/>
        </p:nvSpPr>
        <p:spPr bwMode="auto">
          <a:xfrm>
            <a:off x="960682" y="4325016"/>
            <a:ext cx="459292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4000" b="1">
                <a:solidFill>
                  <a:prstClr val="black"/>
                </a:solidFill>
              </a:rPr>
              <a:t>Số e </a:t>
            </a:r>
            <a:endParaRPr lang="en-US" altLang="vi-VN" sz="4000" b="1">
              <a:solidFill>
                <a:prstClr val="black"/>
              </a:solidFill>
            </a:endParaRPr>
          </a:p>
          <a:p>
            <a:pPr algn="ctr" defTabSz="1371600" eaLnBrk="1" fontAlgn="base" hangingPunct="1">
              <a:spcBef>
                <a:spcPct val="0"/>
              </a:spcBef>
              <a:spcAft>
                <a:spcPct val="0"/>
              </a:spcAft>
            </a:pPr>
            <a:r>
              <a:rPr lang="en-US" altLang="vi-VN" sz="4000" b="1">
                <a:solidFill>
                  <a:prstClr val="black"/>
                </a:solidFill>
              </a:rPr>
              <a:t>lớp ngoài cùng</a:t>
            </a:r>
            <a:r>
              <a:rPr lang="en-US" altLang="vi-VN" sz="4000" b="1">
                <a:solidFill>
                  <a:srgbClr val="0000FF"/>
                </a:solidFill>
              </a:rPr>
              <a:t>     </a:t>
            </a:r>
            <a:endParaRPr lang="en-US" altLang="vi-VN" sz="4000" b="1">
              <a:solidFill>
                <a:srgbClr val="0000FF"/>
              </a:solidFill>
            </a:endParaRPr>
          </a:p>
        </p:txBody>
      </p:sp>
      <p:sp>
        <p:nvSpPr>
          <p:cNvPr id="30" name="Rectangle 29"/>
          <p:cNvSpPr>
            <a:spLocks noChangeArrowheads="1"/>
          </p:cNvSpPr>
          <p:nvPr/>
        </p:nvSpPr>
        <p:spPr bwMode="auto">
          <a:xfrm>
            <a:off x="863865" y="6629400"/>
            <a:ext cx="380474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5400" b="1">
                <a:solidFill>
                  <a:srgbClr val="0000FF"/>
                </a:solidFill>
              </a:rPr>
              <a:t>Loại nguyên tố   </a:t>
            </a:r>
            <a:endParaRPr lang="en-US" altLang="vi-VN" sz="5400" b="1">
              <a:solidFill>
                <a:srgbClr val="0000FF"/>
              </a:solidFill>
            </a:endParaRPr>
          </a:p>
        </p:txBody>
      </p:sp>
      <p:sp>
        <p:nvSpPr>
          <p:cNvPr id="51" name="Hộp Văn bản 50"/>
          <p:cNvSpPr txBox="1"/>
          <p:nvPr/>
        </p:nvSpPr>
        <p:spPr>
          <a:xfrm>
            <a:off x="213836" y="190500"/>
            <a:ext cx="17860328" cy="1824923"/>
          </a:xfrm>
          <a:prstGeom prst="rect">
            <a:avLst/>
          </a:prstGeom>
          <a:noFill/>
        </p:spPr>
        <p:txBody>
          <a:bodyPr wrap="square">
            <a:spAutoFit/>
          </a:bodyPr>
          <a:lstStyle/>
          <a:p>
            <a:pPr>
              <a:lnSpc>
                <a:spcPct val="150000"/>
              </a:lnSpc>
            </a:pPr>
            <a:r>
              <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Calibri" panose="020F0502020204030204" pitchFamily="34" charset="0"/>
                <a:cs typeface="Arial" panose="020B0604020202020204" pitchFamily="34" charset="0"/>
              </a:rPr>
              <a:t>IV. V</a:t>
            </a:r>
            <a:r>
              <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Times New Roman" panose="02020603050405020304" pitchFamily="18" charset="0"/>
                <a:cs typeface="Arial" panose="020B0604020202020204" pitchFamily="34" charset="0"/>
              </a:rPr>
              <a:t>IẾT CẤU HÌNH ELECTRON, BIỂU DIỄN CHÚNG THEO Ô ORBITAL VÀ ĐẶC ĐIỂM CỦA LỚP ELECTRON NGOÀI CÙNG CỦA NGUYÊN TỬ</a:t>
            </a:r>
            <a:endPar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dissolve">
                                      <p:cBhvr>
                                        <p:cTn id="18" dur="500"/>
                                        <p:tgtEl>
                                          <p:spTgt spid="29"/>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2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0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20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4" grpId="0"/>
      <p:bldP spid="25"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dashUpDiag">
          <a:fgClr>
            <a:srgbClr val="D7E5F5"/>
          </a:fgClr>
          <a:bgClr>
            <a:schemeClr val="bg1"/>
          </a:bgClr>
        </a:pattFill>
        <a:effectLst/>
      </p:bgPr>
    </p:bg>
    <p:spTree>
      <p:nvGrpSpPr>
        <p:cNvPr id="1" name=""/>
        <p:cNvGrpSpPr/>
        <p:nvPr/>
      </p:nvGrpSpPr>
      <p:grpSpPr>
        <a:xfrm>
          <a:off x="0" y="0"/>
          <a:ext cx="0" cy="0"/>
          <a:chOff x="0" y="0"/>
          <a:chExt cx="0" cy="0"/>
        </a:xfrm>
      </p:grpSpPr>
      <p:pic>
        <p:nvPicPr>
          <p:cNvPr id="1026" name="Hình ảnh 12" descr="Ảnh có chứa đồ họa véc-tơ&#10;&#10;Mô tả được tạo tự động"/>
          <p:cNvPicPr>
            <a:picLocks noChangeAspect="1" noChangeArrowheads="1"/>
          </p:cNvPicPr>
          <p:nvPr/>
        </p:nvPicPr>
        <p:blipFill>
          <a:blip r:embed="rId1">
            <a:extLst>
              <a:ext uri="{28A0092B-C50C-407E-A947-70E740481C1C}">
                <a14:useLocalDpi xmlns:a14="http://schemas.microsoft.com/office/drawing/2010/main" val="0"/>
              </a:ext>
            </a:extLst>
          </a:blip>
          <a:srcRect r="51732" b="7425"/>
          <a:stretch>
            <a:fillRect/>
          </a:stretch>
        </p:blipFill>
        <p:spPr bwMode="auto">
          <a:xfrm>
            <a:off x="381000" y="16835"/>
            <a:ext cx="8458200" cy="81074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Hình ảnh 13" descr="Ảnh có chứa đồ họa véc-tơ&#10;&#10;Mô tả được tạo tự động"/>
          <p:cNvPicPr>
            <a:picLocks noChangeAspect="1" noChangeArrowheads="1"/>
          </p:cNvPicPr>
          <p:nvPr/>
        </p:nvPicPr>
        <p:blipFill>
          <a:blip r:embed="rId2">
            <a:extLst>
              <a:ext uri="{28A0092B-C50C-407E-A947-70E740481C1C}">
                <a14:useLocalDpi xmlns:a14="http://schemas.microsoft.com/office/drawing/2010/main" val="0"/>
              </a:ext>
            </a:extLst>
          </a:blip>
          <a:srcRect l="51447" b="8884"/>
          <a:stretch>
            <a:fillRect/>
          </a:stretch>
        </p:blipFill>
        <p:spPr bwMode="auto">
          <a:xfrm>
            <a:off x="9144000" y="388821"/>
            <a:ext cx="7848600" cy="7380565"/>
          </a:xfrm>
          <a:prstGeom prst="rect">
            <a:avLst/>
          </a:prstGeom>
          <a:noFill/>
          <a:extLst>
            <a:ext uri="{909E8E84-426E-40DD-AFC4-6F175D3DCCD1}">
              <a14:hiddenFill xmlns:a14="http://schemas.microsoft.com/office/drawing/2010/main">
                <a:solidFill>
                  <a:srgbClr val="FFFFFF"/>
                </a:solidFill>
              </a14:hiddenFill>
            </a:ext>
          </a:extLst>
        </p:spPr>
      </p:pic>
      <p:sp>
        <p:nvSpPr>
          <p:cNvPr id="21" name="Hộp Văn bản 20"/>
          <p:cNvSpPr txBox="1"/>
          <p:nvPr/>
        </p:nvSpPr>
        <p:spPr>
          <a:xfrm>
            <a:off x="17721" y="7769386"/>
            <a:ext cx="18288000" cy="2533963"/>
          </a:xfrm>
          <a:prstGeom prst="rect">
            <a:avLst/>
          </a:prstGeom>
          <a:noFill/>
        </p:spPr>
        <p:txBody>
          <a:bodyPr wrap="square">
            <a:spAutoFit/>
          </a:bodyPr>
          <a:lstStyle/>
          <a:p>
            <a:pPr algn="ctr">
              <a:lnSpc>
                <a:spcPct val="150000"/>
              </a:lnSpc>
              <a:spcAft>
                <a:spcPts val="800"/>
              </a:spcAft>
            </a:pPr>
            <a:r>
              <a:rPr lang="en-US" sz="5400" b="0" i="0" u="none" strike="noStrike">
                <a:effectLst/>
                <a:latin typeface="+mj-lt"/>
                <a:ea typeface="Microsoft Sans Serif" panose="020B0604020202020204" pitchFamily="34" charset="0"/>
                <a:cs typeface="Times New Roman" panose="02020603050405020304" pitchFamily="18" charset="0"/>
              </a:rPr>
              <a:t>Hình nào thể hiện mô hình hành tinh nguyên tử? </a:t>
            </a:r>
            <a:endParaRPr lang="en-US" sz="5400" b="0" i="0" u="none" strike="noStrike">
              <a:effectLst/>
              <a:latin typeface="+mj-lt"/>
              <a:ea typeface="Microsoft Sans Serif" panose="020B0604020202020204" pitchFamily="34" charset="0"/>
              <a:cs typeface="Times New Roman" panose="02020603050405020304" pitchFamily="18" charset="0"/>
            </a:endParaRPr>
          </a:p>
          <a:p>
            <a:pPr algn="ctr">
              <a:lnSpc>
                <a:spcPct val="150000"/>
              </a:lnSpc>
              <a:spcAft>
                <a:spcPts val="800"/>
              </a:spcAft>
            </a:pPr>
            <a:r>
              <a:rPr lang="en-US" sz="5400" b="0" i="0" u="none" strike="noStrike">
                <a:effectLst/>
                <a:latin typeface="+mj-lt"/>
                <a:ea typeface="Microsoft Sans Serif" panose="020B0604020202020204" pitchFamily="34" charset="0"/>
                <a:cs typeface="Times New Roman" panose="02020603050405020304" pitchFamily="18" charset="0"/>
              </a:rPr>
              <a:t>Hình nào thể hiện mô hình hiện đại của nguyên tử?</a:t>
            </a:r>
            <a:endParaRPr lang="vi-VN" sz="5400">
              <a:effectLst/>
              <a:latin typeface="+mj-lt"/>
              <a:ea typeface="Calibri" panose="020F0502020204030204" pitchFamily="34" charset="0"/>
              <a:cs typeface="Times New Roman" panose="02020603050405020304" pitchFamily="18" charset="0"/>
            </a:endParaRPr>
          </a:p>
        </p:txBody>
      </p:sp>
      <p:sp>
        <p:nvSpPr>
          <p:cNvPr id="24" name="Hộp Văn bản 23"/>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endParaRPr lang="en-US" sz="4400" b="1">
              <a:solidFill>
                <a:schemeClr val="accent3"/>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25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p:cNvGraphicFramePr>
            <a:graphicFrameLocks noGrp="1"/>
          </p:cNvGraphicFramePr>
          <p:nvPr/>
        </p:nvGraphicFramePr>
        <p:xfrm>
          <a:off x="990600" y="5188454"/>
          <a:ext cx="15544800" cy="1716405"/>
        </p:xfrm>
        <a:graphic>
          <a:graphicData uri="http://schemas.openxmlformats.org/drawingml/2006/table">
            <a:tbl>
              <a:tblPr firstRow="1" firstCol="1" bandRow="1">
                <a:tableStyleId>{5C22544A-7EE6-4342-B048-85BDC9FD1C3A}</a:tableStyleId>
              </a:tblPr>
              <a:tblGrid>
                <a:gridCol w="8255085"/>
                <a:gridCol w="7289715"/>
              </a:tblGrid>
              <a:tr h="1716405">
                <a:tc>
                  <a:txBody>
                    <a:bodyPr/>
                    <a:lstStyle/>
                    <a:p>
                      <a:pPr algn="ctr">
                        <a:lnSpc>
                          <a:spcPct val="150000"/>
                        </a:lnSpc>
                        <a:spcAft>
                          <a:spcPts val="800"/>
                        </a:spcAft>
                      </a:pPr>
                      <a:endParaRPr lang="vi-VN" sz="2800" b="0" i="1" u="none" strike="noStrike">
                        <a:solidFill>
                          <a:schemeClr val="accent1">
                            <a:lumMod val="75000"/>
                          </a:schemeClr>
                        </a:solidFill>
                        <a:effectLst/>
                      </a:endParaRPr>
                    </a:p>
                    <a:p>
                      <a:pPr algn="ctr">
                        <a:lnSpc>
                          <a:spcPct val="150000"/>
                        </a:lnSpc>
                        <a:spcAft>
                          <a:spcPts val="800"/>
                        </a:spcAft>
                      </a:pPr>
                      <a:r>
                        <a:rPr lang="en-US" sz="2800" b="0" i="1" u="none" strike="noStrike">
                          <a:solidFill>
                            <a:schemeClr val="accent1">
                              <a:lumMod val="75000"/>
                            </a:schemeClr>
                          </a:solidFill>
                          <a:effectLst/>
                        </a:rPr>
                        <a:t>Hình </a:t>
                      </a:r>
                      <a:r>
                        <a:rPr lang="vi-VN" sz="2800" b="0" i="1" u="none" strike="noStrike">
                          <a:solidFill>
                            <a:schemeClr val="accent1">
                              <a:lumMod val="75000"/>
                            </a:schemeClr>
                          </a:solidFill>
                          <a:effectLst/>
                        </a:rPr>
                        <a:t>4.1. Mô hình nguyên tử theo Rutherford – Bohr</a:t>
                      </a:r>
                      <a:endParaRPr lang="vi-VN" sz="2800" b="0" i="1">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50000"/>
                        </a:lnSpc>
                        <a:spcAft>
                          <a:spcPts val="800"/>
                        </a:spcAft>
                      </a:pPr>
                      <a:endParaRPr lang="vi-VN" sz="2800" b="0" i="1" u="none" strike="noStrike">
                        <a:solidFill>
                          <a:schemeClr val="accent1">
                            <a:lumMod val="75000"/>
                          </a:schemeClr>
                        </a:solidFill>
                        <a:effectLst/>
                      </a:endParaRPr>
                    </a:p>
                    <a:p>
                      <a:pPr algn="ctr">
                        <a:lnSpc>
                          <a:spcPct val="150000"/>
                        </a:lnSpc>
                        <a:spcAft>
                          <a:spcPts val="800"/>
                        </a:spcAft>
                      </a:pPr>
                      <a:r>
                        <a:rPr lang="en-US" sz="2800" b="0" i="1" u="none" strike="noStrike">
                          <a:solidFill>
                            <a:schemeClr val="accent1">
                              <a:lumMod val="75000"/>
                            </a:schemeClr>
                          </a:solidFill>
                          <a:effectLst/>
                        </a:rPr>
                        <a:t>Hình </a:t>
                      </a:r>
                      <a:r>
                        <a:rPr lang="vi-VN" sz="2800" b="0" i="1" u="none" strike="noStrike">
                          <a:solidFill>
                            <a:schemeClr val="accent1">
                              <a:lumMod val="75000"/>
                            </a:schemeClr>
                          </a:solidFill>
                          <a:effectLst/>
                        </a:rPr>
                        <a:t>4.2. Mô hình nguyên tử hiện đại</a:t>
                      </a:r>
                      <a:endParaRPr lang="vi-VN" sz="2800" b="0" i="1">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r>
            </a:tbl>
          </a:graphicData>
        </a:graphic>
      </p:graphicFrame>
      <p:pic>
        <p:nvPicPr>
          <p:cNvPr id="2050" name="Hình ảnh 15"/>
          <p:cNvPicPr>
            <a:picLocks noChangeAspect="1" noChangeArrowheads="1"/>
          </p:cNvPicPr>
          <p:nvPr/>
        </p:nvPicPr>
        <p:blipFill>
          <a:blip r:embed="rId1">
            <a:extLst>
              <a:ext uri="{28A0092B-C50C-407E-A947-70E740481C1C}">
                <a14:useLocalDpi xmlns:a14="http://schemas.microsoft.com/office/drawing/2010/main" val="0"/>
              </a:ext>
            </a:extLst>
          </a:blip>
          <a:srcRect r="44962"/>
          <a:stretch>
            <a:fillRect/>
          </a:stretch>
        </p:blipFill>
        <p:spPr bwMode="auto">
          <a:xfrm>
            <a:off x="1293673" y="264419"/>
            <a:ext cx="6141165" cy="54000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Hình ảnh 14"/>
          <p:cNvPicPr>
            <a:picLocks noChangeAspect="1" noChangeArrowheads="1"/>
          </p:cNvPicPr>
          <p:nvPr/>
        </p:nvPicPr>
        <p:blipFill>
          <a:blip r:embed="rId2">
            <a:extLst>
              <a:ext uri="{28A0092B-C50C-407E-A947-70E740481C1C}">
                <a14:useLocalDpi xmlns:a14="http://schemas.microsoft.com/office/drawing/2010/main" val="0"/>
              </a:ext>
            </a:extLst>
          </a:blip>
          <a:srcRect l="54039" t="13190" b="4366"/>
          <a:stretch>
            <a:fillRect/>
          </a:stretch>
        </p:blipFill>
        <p:spPr bwMode="auto">
          <a:xfrm>
            <a:off x="10134600" y="524964"/>
            <a:ext cx="6220614" cy="5400000"/>
          </a:xfrm>
          <a:prstGeom prst="rect">
            <a:avLst/>
          </a:prstGeom>
          <a:noFill/>
          <a:extLst>
            <a:ext uri="{909E8E84-426E-40DD-AFC4-6F175D3DCCD1}">
              <a14:hiddenFill xmlns:a14="http://schemas.microsoft.com/office/drawing/2010/main">
                <a:solidFill>
                  <a:srgbClr val="FFFFFF"/>
                </a:solidFill>
              </a14:hiddenFill>
            </a:ext>
          </a:extLst>
        </p:spPr>
      </p:pic>
      <p:sp>
        <p:nvSpPr>
          <p:cNvPr id="9" name="Hộp Văn bản 8"/>
          <p:cNvSpPr txBox="1"/>
          <p:nvPr/>
        </p:nvSpPr>
        <p:spPr>
          <a:xfrm>
            <a:off x="381000" y="7019203"/>
            <a:ext cx="17526000" cy="2696444"/>
          </a:xfrm>
          <a:prstGeom prst="rect">
            <a:avLst/>
          </a:prstGeom>
          <a:noFill/>
        </p:spPr>
        <p:txBody>
          <a:bodyPr wrap="square">
            <a:spAutoFit/>
          </a:bodyPr>
          <a:lstStyle/>
          <a:p>
            <a:pPr algn="ctr">
              <a:lnSpc>
                <a:spcPct val="150000"/>
              </a:lnSpc>
              <a:spcAft>
                <a:spcPts val="800"/>
              </a:spcAft>
            </a:pPr>
            <a:r>
              <a:rPr lang="vi-VN" sz="6000" b="0" i="0" u="none" strike="noStrike">
                <a:effectLst/>
                <a:latin typeface="+mj-lt"/>
                <a:ea typeface="Microsoft Sans Serif" panose="020B0604020202020204" pitchFamily="34" charset="0"/>
                <a:cs typeface="Times New Roman" panose="02020603050405020304" pitchFamily="18" charset="0"/>
              </a:rPr>
              <a:t>So sánh điểm giống và khác nhau giữa mô hình hiện đại với mô hình nguyên tử Rutherford - Bohr.</a:t>
            </a:r>
            <a:endParaRPr lang="vi-VN" sz="6000">
              <a:effectLst/>
              <a:latin typeface="+mj-lt"/>
              <a:ea typeface="Calibri" panose="020F0502020204030204" pitchFamily="34" charset="0"/>
              <a:cs typeface="Times New Roman" panose="02020603050405020304" pitchFamily="18" charset="0"/>
            </a:endParaRPr>
          </a:p>
        </p:txBody>
      </p:sp>
      <p:graphicFrame>
        <p:nvGraphicFramePr>
          <p:cNvPr id="4" name="Bảng 3"/>
          <p:cNvGraphicFramePr>
            <a:graphicFrameLocks noGrp="1"/>
          </p:cNvGraphicFramePr>
          <p:nvPr/>
        </p:nvGraphicFramePr>
        <p:xfrm>
          <a:off x="143831" y="5924964"/>
          <a:ext cx="18000337" cy="4248723"/>
        </p:xfrm>
        <a:graphic>
          <a:graphicData uri="http://schemas.openxmlformats.org/drawingml/2006/table">
            <a:tbl>
              <a:tblPr firstRow="1" firstCol="1" bandRow="1">
                <a:tableStyleId>{2A488322-F2BA-4B5B-9748-0D474271808F}</a:tableStyleId>
              </a:tblPr>
              <a:tblGrid>
                <a:gridCol w="1998338"/>
                <a:gridCol w="16001999"/>
              </a:tblGrid>
              <a:tr h="453303">
                <a:tc>
                  <a:txBody>
                    <a:bodyPr/>
                    <a:lstStyle/>
                    <a:p>
                      <a:pPr indent="-228600" algn="ctr">
                        <a:lnSpc>
                          <a:spcPct val="150000"/>
                        </a:lnSpc>
                      </a:pPr>
                      <a:r>
                        <a:rPr lang="vi-VN" sz="2800" spc="0">
                          <a:effectLst/>
                        </a:rPr>
                        <a:t>Mô hình</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28600" algn="ctr">
                        <a:lnSpc>
                          <a:spcPct val="150000"/>
                        </a:lnSpc>
                      </a:pPr>
                      <a:r>
                        <a:rPr lang="vi-VN" sz="2800" spc="0">
                          <a:effectLst/>
                        </a:rPr>
                        <a:t>Nội dung</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r>
              <a:tr h="1484396">
                <a:tc>
                  <a:txBody>
                    <a:bodyPr/>
                    <a:lstStyle/>
                    <a:p>
                      <a:pPr indent="-228600" algn="ctr">
                        <a:lnSpc>
                          <a:spcPct val="150000"/>
                        </a:lnSpc>
                      </a:pPr>
                      <a:r>
                        <a:rPr lang="en-US" sz="2800">
                          <a:effectLst/>
                        </a:rPr>
                        <a:t>Rutherford - </a:t>
                      </a:r>
                      <a:r>
                        <a:rPr lang="de-DE" sz="2800">
                          <a:effectLst/>
                        </a:rPr>
                        <a:t>Bohr</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28600" algn="l">
                        <a:lnSpc>
                          <a:spcPct val="150000"/>
                        </a:lnSpc>
                        <a:tabLst>
                          <a:tab pos="125730" algn="l"/>
                        </a:tabLst>
                      </a:pPr>
                      <a:r>
                        <a:rPr lang="en-US" sz="2800">
                          <a:effectLst/>
                        </a:rPr>
                        <a:t>- Chưa tìm ra hạt neutron.</a:t>
                      </a:r>
                      <a:endParaRPr lang="vi-VN" sz="2400">
                        <a:effectLst/>
                      </a:endParaRPr>
                    </a:p>
                    <a:p>
                      <a:pPr indent="-228600" algn="l">
                        <a:lnSpc>
                          <a:spcPct val="150000"/>
                        </a:lnSpc>
                        <a:tabLst>
                          <a:tab pos="122555" algn="l"/>
                        </a:tabLst>
                      </a:pPr>
                      <a:r>
                        <a:rPr lang="en-US" sz="2800">
                          <a:effectLst/>
                        </a:rPr>
                        <a:t>- Các electron quay xung quanh hạt nhân theo từng quỹ đạo tròn ổn định, trong đó mỗi quỹ đạo có một mức năng lượng xác định.</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r>
              <a:tr h="1795698">
                <a:tc>
                  <a:txBody>
                    <a:bodyPr/>
                    <a:lstStyle/>
                    <a:p>
                      <a:pPr indent="-228600" algn="ctr">
                        <a:lnSpc>
                          <a:spcPct val="150000"/>
                        </a:lnSpc>
                      </a:pPr>
                      <a:r>
                        <a:rPr lang="en-US" sz="2800">
                          <a:effectLst/>
                        </a:rPr>
                        <a:t>Hiện đại</a:t>
                      </a:r>
                      <a:endParaRPr lang="vi-VN" sz="2400">
                        <a:effectLst/>
                      </a:endParaRPr>
                    </a:p>
                    <a:p>
                      <a:pPr indent="-228600" algn="ctr">
                        <a:lnSpc>
                          <a:spcPct val="150000"/>
                        </a:lnSpc>
                      </a:pPr>
                      <a:r>
                        <a:rPr lang="en-US" sz="2800">
                          <a:effectLst/>
                        </a:rPr>
                        <a:t>(Đám mây electron)</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28600" algn="l">
                        <a:lnSpc>
                          <a:spcPct val="150000"/>
                        </a:lnSpc>
                        <a:tabLst>
                          <a:tab pos="122555" algn="l"/>
                        </a:tabLst>
                      </a:pPr>
                      <a:r>
                        <a:rPr lang="en-US" sz="2800">
                          <a:effectLst/>
                        </a:rPr>
                        <a:t>- Đã tìm ra hạt neutron.</a:t>
                      </a:r>
                      <a:endParaRPr lang="vi-VN" sz="2400">
                        <a:effectLst/>
                      </a:endParaRPr>
                    </a:p>
                    <a:p>
                      <a:pPr indent="-228600" algn="l">
                        <a:lnSpc>
                          <a:spcPct val="150000"/>
                        </a:lnSpc>
                        <a:tabLst>
                          <a:tab pos="119380" algn="l"/>
                        </a:tabLst>
                      </a:pPr>
                      <a:r>
                        <a:rPr lang="en-US" sz="2800">
                          <a:effectLst/>
                        </a:rPr>
                        <a:t>- Các electron chuyển động rất nhanh xung quanh hạt nhân không theo một quỹ đạo xác định và tạo thành một đám mây electron mang điện tích âm.</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r>
            </a:tbl>
          </a:graphicData>
        </a:graphic>
      </p:graphicFrame>
      <p:sp>
        <p:nvSpPr>
          <p:cNvPr id="5" name="Rectangle 3"/>
          <p:cNvSpPr>
            <a:spLocks noChangeArrowheads="1"/>
          </p:cNvSpPr>
          <p:nvPr/>
        </p:nvSpPr>
        <p:spPr bwMode="auto">
          <a:xfrm>
            <a:off x="152400" y="6501348"/>
            <a:ext cx="18288000" cy="3785652"/>
          </a:xfrm>
          <a:prstGeom prst="rect">
            <a:avLst/>
          </a:prstGeom>
          <a:no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tabLst>
                <a:tab pos="118745" algn="l"/>
              </a:tabLst>
              <a:defRPr>
                <a:solidFill>
                  <a:schemeClr val="tx1"/>
                </a:solidFill>
                <a:latin typeface="Arial" panose="020B0604020202020204" pitchFamily="34" charset="0"/>
              </a:defRPr>
            </a:lvl1pPr>
            <a:lvl2pPr eaLnBrk="0" fontAlgn="base" hangingPunct="0">
              <a:spcBef>
                <a:spcPct val="0"/>
              </a:spcBef>
              <a:spcAft>
                <a:spcPct val="0"/>
              </a:spcAft>
              <a:tabLst>
                <a:tab pos="118745" algn="l"/>
              </a:tabLst>
              <a:defRPr>
                <a:solidFill>
                  <a:schemeClr val="tx1"/>
                </a:solidFill>
                <a:latin typeface="Arial" panose="020B0604020202020204" pitchFamily="34" charset="0"/>
              </a:defRPr>
            </a:lvl2pPr>
            <a:lvl3pPr eaLnBrk="0" fontAlgn="base" hangingPunct="0">
              <a:spcBef>
                <a:spcPct val="0"/>
              </a:spcBef>
              <a:spcAft>
                <a:spcPct val="0"/>
              </a:spcAft>
              <a:tabLst>
                <a:tab pos="118745" algn="l"/>
              </a:tabLst>
              <a:defRPr>
                <a:solidFill>
                  <a:schemeClr val="tx1"/>
                </a:solidFill>
                <a:latin typeface="Arial" panose="020B0604020202020204" pitchFamily="34" charset="0"/>
              </a:defRPr>
            </a:lvl3pPr>
            <a:lvl4pPr eaLnBrk="0" fontAlgn="base" hangingPunct="0">
              <a:spcBef>
                <a:spcPct val="0"/>
              </a:spcBef>
              <a:spcAft>
                <a:spcPct val="0"/>
              </a:spcAft>
              <a:tabLst>
                <a:tab pos="118745" algn="l"/>
              </a:tabLst>
              <a:defRPr>
                <a:solidFill>
                  <a:schemeClr val="tx1"/>
                </a:solidFill>
                <a:latin typeface="Arial" panose="020B0604020202020204" pitchFamily="34" charset="0"/>
              </a:defRPr>
            </a:lvl4pPr>
            <a:lvl5pPr eaLnBrk="0" fontAlgn="base" hangingPunct="0">
              <a:spcBef>
                <a:spcPct val="0"/>
              </a:spcBef>
              <a:spcAft>
                <a:spcPct val="0"/>
              </a:spcAft>
              <a:tabLst>
                <a:tab pos="118745" algn="l"/>
              </a:tabLst>
              <a:defRPr>
                <a:solidFill>
                  <a:schemeClr val="tx1"/>
                </a:solidFill>
                <a:latin typeface="Arial" panose="020B0604020202020204" pitchFamily="34" charset="0"/>
              </a:defRPr>
            </a:lvl5pPr>
            <a:lvl6pPr eaLnBrk="0" fontAlgn="base" hangingPunct="0">
              <a:spcBef>
                <a:spcPct val="0"/>
              </a:spcBef>
              <a:spcAft>
                <a:spcPct val="0"/>
              </a:spcAft>
              <a:tabLst>
                <a:tab pos="118745" algn="l"/>
              </a:tabLst>
              <a:defRPr>
                <a:solidFill>
                  <a:schemeClr val="tx1"/>
                </a:solidFill>
                <a:latin typeface="Arial" panose="020B0604020202020204" pitchFamily="34" charset="0"/>
              </a:defRPr>
            </a:lvl6pPr>
            <a:lvl7pPr eaLnBrk="0" fontAlgn="base" hangingPunct="0">
              <a:spcBef>
                <a:spcPct val="0"/>
              </a:spcBef>
              <a:spcAft>
                <a:spcPct val="0"/>
              </a:spcAft>
              <a:tabLst>
                <a:tab pos="118745" algn="l"/>
              </a:tabLst>
              <a:defRPr>
                <a:solidFill>
                  <a:schemeClr val="tx1"/>
                </a:solidFill>
                <a:latin typeface="Arial" panose="020B0604020202020204" pitchFamily="34" charset="0"/>
              </a:defRPr>
            </a:lvl7pPr>
            <a:lvl8pPr eaLnBrk="0" fontAlgn="base" hangingPunct="0">
              <a:spcBef>
                <a:spcPct val="0"/>
              </a:spcBef>
              <a:spcAft>
                <a:spcPct val="0"/>
              </a:spcAft>
              <a:tabLst>
                <a:tab pos="118745" algn="l"/>
              </a:tabLst>
              <a:defRPr>
                <a:solidFill>
                  <a:schemeClr val="tx1"/>
                </a:solidFill>
                <a:latin typeface="Arial" panose="020B0604020202020204" pitchFamily="34" charset="0"/>
              </a:defRPr>
            </a:lvl8pPr>
            <a:lvl9pPr eaLnBrk="0" fontAlgn="base" hangingPunct="0">
              <a:spcBef>
                <a:spcPct val="0"/>
              </a:spcBef>
              <a:spcAft>
                <a:spcPct val="0"/>
              </a:spcAft>
              <a:tabLst>
                <a:tab pos="11874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8745" algn="l"/>
              </a:tabLst>
            </a:pPr>
            <a:r>
              <a:rPr kumimoji="0" lang="vi-VN" altLang="vi-VN" sz="6000" b="0" i="1" u="none" strike="noStrike" cap="none" normalizeH="0" baseline="0">
                <a:ln>
                  <a:noFill/>
                </a:ln>
                <a:solidFill>
                  <a:srgbClr val="FF0000"/>
                </a:solidFill>
                <a:effectLst/>
                <a:latin typeface="+mj-lt"/>
                <a:ea typeface="Times New Roman" panose="02020603050405020304" pitchFamily="18" charset="0"/>
                <a:cs typeface="Times New Roman" panose="02020603050405020304" pitchFamily="18" charset="0"/>
              </a:rPr>
              <a:t>Điểm giống nhau:</a:t>
            </a:r>
            <a:r>
              <a:rPr kumimoji="0" lang="vi-VN" altLang="vi-VN" sz="6000" b="0" i="0" u="none" strike="noStrike" cap="none" normalizeH="0" baseline="0">
                <a:ln>
                  <a:noFill/>
                </a:ln>
                <a:solidFill>
                  <a:srgbClr val="FF0000"/>
                </a:solidFill>
                <a:effectLst/>
                <a:latin typeface="+mj-lt"/>
                <a:ea typeface="Times New Roman" panose="02020603050405020304" pitchFamily="18" charset="0"/>
              </a:rPr>
              <a:t> </a:t>
            </a:r>
            <a:endParaRPr kumimoji="0" lang="vi-VN" altLang="vi-VN" sz="6000" b="0" i="0" u="none" strike="noStrike" cap="none" normalizeH="0" baseline="0">
              <a:ln>
                <a:noFill/>
              </a:ln>
              <a:solidFill>
                <a:srgbClr val="FF0000"/>
              </a:solidFill>
              <a:effectLst/>
              <a:latin typeface="+mj-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18745" algn="l"/>
              </a:tabLst>
            </a:pPr>
            <a:r>
              <a:rPr kumimoji="0" lang="vi-VN" altLang="vi-VN" sz="6000" b="0" i="0" u="none" strike="noStrike" cap="none" normalizeH="0" baseline="0">
                <a:ln>
                  <a:noFill/>
                </a:ln>
                <a:solidFill>
                  <a:schemeClr val="accent1">
                    <a:lumMod val="75000"/>
                  </a:schemeClr>
                </a:solidFill>
                <a:effectLst/>
                <a:latin typeface="+mj-lt"/>
                <a:ea typeface="Times New Roman" panose="02020603050405020304" pitchFamily="18" charset="0"/>
              </a:rPr>
              <a:t>Nguyên tử gồm hạt nhân mang điện tích dương và vỏ nguyên tử chứa electron mang điện tích âm. </a:t>
            </a:r>
            <a:endParaRPr kumimoji="0" lang="vi-VN" altLang="vi-VN" sz="6000" b="0" i="0" u="none" strike="noStrike" cap="none" normalizeH="0" baseline="0">
              <a:ln>
                <a:noFill/>
              </a:ln>
              <a:solidFill>
                <a:schemeClr val="accent1">
                  <a:lumMod val="75000"/>
                </a:schemeClr>
              </a:solidFill>
              <a:effectLst/>
              <a:latin typeface="+mj-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18745" algn="l"/>
              </a:tabLst>
            </a:pPr>
            <a:r>
              <a:rPr kumimoji="0" lang="vi-VN" altLang="vi-VN" sz="6000" b="0" i="0" u="none" strike="noStrike" cap="none" normalizeH="0" baseline="0">
                <a:ln>
                  <a:noFill/>
                </a:ln>
                <a:solidFill>
                  <a:schemeClr val="accent1">
                    <a:lumMod val="75000"/>
                  </a:schemeClr>
                </a:solidFill>
                <a:effectLst/>
                <a:latin typeface="+mj-lt"/>
                <a:ea typeface="Times New Roman" panose="02020603050405020304" pitchFamily="18" charset="0"/>
              </a:rPr>
              <a:t>Electron chuyển động xung quanh hạt nhân.</a:t>
            </a:r>
            <a:endParaRPr kumimoji="0" lang="vi-VN" altLang="vi-VN" sz="6000" b="0" i="0" u="none" strike="noStrike" cap="none" normalizeH="0" baseline="0">
              <a:ln>
                <a:noFill/>
              </a:ln>
              <a:solidFill>
                <a:schemeClr val="accent1">
                  <a:lumMod val="75000"/>
                </a:schemeClr>
              </a:solidFill>
              <a:effectLst/>
              <a:latin typeface="+mj-lt"/>
            </a:endParaRPr>
          </a:p>
        </p:txBody>
      </p:sp>
      <p:sp>
        <p:nvSpPr>
          <p:cNvPr id="13" name="Hộp Văn bản 12"/>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endParaRPr lang="en-US" sz="4400" b="1">
              <a:solidFill>
                <a:schemeClr val="accent3"/>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grpId="1" nodeType="clickEffect">
                                  <p:stCondLst>
                                    <p:cond delay="0"/>
                                  </p:stCondLst>
                                  <p:childTnLst>
                                    <p:animEffect transition="out" filter="randombar(horizont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p:cNvPicPr>
            <a:picLocks noChangeAspect="1"/>
          </p:cNvPicPr>
          <p:nvPr/>
        </p:nvPicPr>
        <p:blipFill rotWithShape="1">
          <a:blip r:embed="rId1"/>
          <a:srcRect l="5134" t="3910" r="11840" b="9561"/>
          <a:stretch>
            <a:fillRect/>
          </a:stretch>
        </p:blipFill>
        <p:spPr bwMode="auto">
          <a:xfrm>
            <a:off x="3327172" y="699138"/>
            <a:ext cx="11633655" cy="7071154"/>
          </a:xfrm>
          <a:prstGeom prst="rect">
            <a:avLst/>
          </a:prstGeom>
          <a:ln>
            <a:noFill/>
          </a:ln>
        </p:spPr>
      </p:pic>
      <p:sp>
        <p:nvSpPr>
          <p:cNvPr id="8" name="Hộp Văn bản 7"/>
          <p:cNvSpPr txBox="1"/>
          <p:nvPr/>
        </p:nvSpPr>
        <p:spPr>
          <a:xfrm>
            <a:off x="15949" y="7592166"/>
            <a:ext cx="18288000" cy="2431371"/>
          </a:xfrm>
          <a:prstGeom prst="rect">
            <a:avLst/>
          </a:prstGeom>
          <a:noFill/>
        </p:spPr>
        <p:txBody>
          <a:bodyPr wrap="square">
            <a:spAutoFit/>
          </a:bodyPr>
          <a:lstStyle/>
          <a:p>
            <a:pPr algn="ctr">
              <a:lnSpc>
                <a:spcPct val="150000"/>
              </a:lnSpc>
              <a:spcAft>
                <a:spcPts val="800"/>
              </a:spcAft>
            </a:pPr>
            <a:r>
              <a:rPr lang="vi-VN" sz="5400" b="0" i="0" u="none" strike="noStrike">
                <a:effectLst/>
                <a:latin typeface="+mj-lt"/>
                <a:ea typeface="Microsoft Sans Serif" panose="020B0604020202020204" pitchFamily="34" charset="0"/>
                <a:cs typeface="Times New Roman" panose="02020603050405020304" pitchFamily="18" charset="0"/>
              </a:rPr>
              <a:t>Xác suất tìm thấy electron trong toàn phần không gian bên ngoài đám mây khoảng bao nhiêu phần trăm?</a:t>
            </a:r>
            <a:endParaRPr lang="vi-VN" sz="5400">
              <a:effectLst/>
              <a:latin typeface="+mj-lt"/>
              <a:ea typeface="Calibri" panose="020F0502020204030204" pitchFamily="34" charset="0"/>
              <a:cs typeface="Times New Roman" panose="02020603050405020304" pitchFamily="18" charset="0"/>
            </a:endParaRPr>
          </a:p>
        </p:txBody>
      </p:sp>
      <p:sp>
        <p:nvSpPr>
          <p:cNvPr id="10" name="Hộp Văn bản 9"/>
          <p:cNvSpPr txBox="1"/>
          <p:nvPr/>
        </p:nvSpPr>
        <p:spPr>
          <a:xfrm>
            <a:off x="511249" y="7124700"/>
            <a:ext cx="17297400" cy="3313599"/>
          </a:xfrm>
          <a:prstGeom prst="rect">
            <a:avLst/>
          </a:prstGeom>
          <a:noFill/>
        </p:spPr>
        <p:txBody>
          <a:bodyPr wrap="square">
            <a:spAutoFit/>
          </a:bodyPr>
          <a:lstStyle/>
          <a:p>
            <a:pPr algn="ctr">
              <a:lnSpc>
                <a:spcPct val="150000"/>
              </a:lnSpc>
              <a:spcAft>
                <a:spcPts val="800"/>
              </a:spcAft>
              <a:tabLst>
                <a:tab pos="180340" algn="l"/>
              </a:tabLst>
            </a:pPr>
            <a:r>
              <a:rPr lang="en-US" sz="7200">
                <a:effectLst/>
                <a:latin typeface="+mj-lt"/>
                <a:ea typeface="Calibri" panose="020F0502020204030204" pitchFamily="34" charset="0"/>
                <a:cs typeface="Times New Roman" panose="02020603050405020304" pitchFamily="18" charset="0"/>
              </a:rPr>
              <a:t>Xác suất tìm thấy electron trong </a:t>
            </a:r>
            <a:endParaRPr lang="en-US" sz="7200">
              <a:effectLst/>
              <a:latin typeface="+mj-lt"/>
              <a:ea typeface="Calibri" panose="020F0502020204030204" pitchFamily="34" charset="0"/>
              <a:cs typeface="Times New Roman" panose="02020603050405020304" pitchFamily="18" charset="0"/>
            </a:endParaRPr>
          </a:p>
          <a:p>
            <a:pPr algn="ctr">
              <a:lnSpc>
                <a:spcPct val="150000"/>
              </a:lnSpc>
              <a:spcAft>
                <a:spcPts val="800"/>
              </a:spcAft>
              <a:tabLst>
                <a:tab pos="180340" algn="l"/>
              </a:tabLst>
            </a:pPr>
            <a:r>
              <a:rPr lang="en-US" sz="7200">
                <a:effectLst/>
                <a:latin typeface="+mj-lt"/>
                <a:ea typeface="Calibri" panose="020F0502020204030204" pitchFamily="34" charset="0"/>
                <a:cs typeface="Times New Roman" panose="02020603050405020304" pitchFamily="18" charset="0"/>
              </a:rPr>
              <a:t>đám mây electron là khoảng 90</a:t>
            </a:r>
            <a:r>
              <a:rPr lang="vi-VN" sz="7200">
                <a:effectLst/>
                <a:latin typeface="+mj-lt"/>
                <a:ea typeface="Calibri" panose="020F0502020204030204" pitchFamily="34" charset="0"/>
                <a:cs typeface="Times New Roman" panose="02020603050405020304" pitchFamily="18" charset="0"/>
              </a:rPr>
              <a:t>%.</a:t>
            </a:r>
            <a:endParaRPr lang="vi-VN" sz="7200">
              <a:effectLst/>
              <a:latin typeface="+mj-lt"/>
              <a:ea typeface="Calibri" panose="020F0502020204030204" pitchFamily="34" charset="0"/>
              <a:cs typeface="Times New Roman" panose="02020603050405020304" pitchFamily="18" charset="0"/>
            </a:endParaRPr>
          </a:p>
        </p:txBody>
      </p:sp>
      <p:sp>
        <p:nvSpPr>
          <p:cNvPr id="11" name="Hộp Văn bản 10"/>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endParaRPr lang="en-US" sz="4400" b="1">
              <a:solidFill>
                <a:schemeClr val="accent3"/>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p:cNvPicPr>
            <a:picLocks noChangeAspect="1"/>
          </p:cNvPicPr>
          <p:nvPr/>
        </p:nvPicPr>
        <p:blipFill>
          <a:blip r:embed="rId1"/>
          <a:stretch>
            <a:fillRect/>
          </a:stretch>
        </p:blipFill>
        <p:spPr>
          <a:xfrm>
            <a:off x="9000460" y="1516023"/>
            <a:ext cx="9144000" cy="8245554"/>
          </a:xfrm>
          <a:prstGeom prst="rect">
            <a:avLst/>
          </a:prstGeom>
        </p:spPr>
      </p:pic>
      <p:sp>
        <p:nvSpPr>
          <p:cNvPr id="4" name="Hộp Văn bản 3"/>
          <p:cNvSpPr txBox="1"/>
          <p:nvPr/>
        </p:nvSpPr>
        <p:spPr>
          <a:xfrm>
            <a:off x="85060" y="1286986"/>
            <a:ext cx="9525000" cy="4577150"/>
          </a:xfrm>
          <a:prstGeom prst="rect">
            <a:avLst/>
          </a:prstGeom>
          <a:noFill/>
        </p:spPr>
        <p:txBody>
          <a:bodyPr wrap="square">
            <a:spAutoFit/>
          </a:bodyPr>
          <a:lstStyle/>
          <a:p>
            <a:pPr algn="ctr">
              <a:lnSpc>
                <a:spcPct val="150000"/>
              </a:lnSpc>
              <a:spcAft>
                <a:spcPts val="800"/>
              </a:spcAft>
              <a:tabLst>
                <a:tab pos="180340" algn="l"/>
              </a:tabLst>
            </a:pPr>
            <a:r>
              <a:rPr lang="vi-VN" sz="6600">
                <a:solidFill>
                  <a:schemeClr val="accent1">
                    <a:lumMod val="75000"/>
                  </a:schemeClr>
                </a:solidFill>
                <a:effectLst/>
                <a:latin typeface="+mj-lt"/>
                <a:ea typeface="Calibri" panose="020F0502020204030204" pitchFamily="34" charset="0"/>
                <a:cs typeface="Times New Roman" panose="02020603050405020304" pitchFamily="18" charset="0"/>
              </a:rPr>
              <a:t>Phân biệt khái niệm </a:t>
            </a:r>
            <a:endParaRPr lang="vi-VN" sz="6600">
              <a:solidFill>
                <a:schemeClr val="accent1">
                  <a:lumMod val="75000"/>
                </a:schemeClr>
              </a:solidFill>
              <a:effectLst/>
              <a:latin typeface="+mj-lt"/>
              <a:ea typeface="Calibri" panose="020F0502020204030204" pitchFamily="34" charset="0"/>
              <a:cs typeface="Times New Roman" panose="02020603050405020304" pitchFamily="18" charset="0"/>
            </a:endParaRPr>
          </a:p>
          <a:p>
            <a:pPr algn="ctr">
              <a:lnSpc>
                <a:spcPct val="150000"/>
              </a:lnSpc>
              <a:spcAft>
                <a:spcPts val="800"/>
              </a:spcAft>
              <a:tabLst>
                <a:tab pos="180340" algn="l"/>
              </a:tabLst>
            </a:pPr>
            <a:r>
              <a:rPr lang="vi-VN" sz="6600">
                <a:solidFill>
                  <a:schemeClr val="accent1">
                    <a:lumMod val="75000"/>
                  </a:schemeClr>
                </a:solidFill>
                <a:effectLst/>
                <a:latin typeface="+mj-lt"/>
                <a:ea typeface="Calibri" panose="020F0502020204030204" pitchFamily="34" charset="0"/>
                <a:cs typeface="Times New Roman" panose="02020603050405020304" pitchFamily="18" charset="0"/>
              </a:rPr>
              <a:t>đám mây electron và orbital nguyên tử.</a:t>
            </a:r>
            <a:endParaRPr lang="vi-VN" sz="6600">
              <a:solidFill>
                <a:schemeClr val="accent1">
                  <a:lumMod val="75000"/>
                </a:schemeClr>
              </a:solidFill>
              <a:effectLst/>
              <a:latin typeface="+mj-lt"/>
              <a:ea typeface="Calibri" panose="020F0502020204030204" pitchFamily="34" charset="0"/>
              <a:cs typeface="Times New Roman" panose="02020603050405020304" pitchFamily="18" charset="0"/>
            </a:endParaRPr>
          </a:p>
        </p:txBody>
      </p:sp>
      <p:sp>
        <p:nvSpPr>
          <p:cNvPr id="6" name="Hộp Văn bản 5"/>
          <p:cNvSpPr txBox="1"/>
          <p:nvPr/>
        </p:nvSpPr>
        <p:spPr>
          <a:xfrm>
            <a:off x="85060" y="495300"/>
            <a:ext cx="9753600" cy="10012934"/>
          </a:xfrm>
          <a:prstGeom prst="rect">
            <a:avLst/>
          </a:prstGeom>
          <a:noFill/>
        </p:spPr>
        <p:txBody>
          <a:bodyPr wrap="square">
            <a:spAutoFit/>
          </a:bodyPr>
          <a:lstStyle/>
          <a:p>
            <a:pPr algn="just">
              <a:lnSpc>
                <a:spcPct val="150000"/>
              </a:lnSpc>
              <a:spcAft>
                <a:spcPts val="800"/>
              </a:spcAft>
              <a:tabLst>
                <a:tab pos="180340" algn="l"/>
              </a:tabLst>
            </a:pPr>
            <a:r>
              <a:rPr lang="en-US" sz="5400" b="1">
                <a:solidFill>
                  <a:srgbClr val="0000FF"/>
                </a:solidFill>
                <a:effectLst/>
                <a:latin typeface="+mj-lt"/>
                <a:ea typeface="Calibri" panose="020F0502020204030204" pitchFamily="34" charset="0"/>
                <a:cs typeface="Times New Roman" panose="02020603050405020304" pitchFamily="18" charset="0"/>
              </a:rPr>
              <a:t>	</a:t>
            </a:r>
            <a:r>
              <a:rPr lang="en-US" sz="5400">
                <a:solidFill>
                  <a:srgbClr val="FF0000"/>
                </a:solidFill>
                <a:effectLst/>
                <a:latin typeface="+mj-lt"/>
                <a:ea typeface="Calibri" panose="020F0502020204030204" pitchFamily="34" charset="0"/>
                <a:cs typeface="Times New Roman" panose="02020603050405020304" pitchFamily="18" charset="0"/>
              </a:rPr>
              <a:t>Giống nhau: </a:t>
            </a:r>
            <a:r>
              <a:rPr lang="en-US" sz="5400">
                <a:effectLst/>
                <a:latin typeface="+mj-lt"/>
                <a:ea typeface="Calibri" panose="020F0502020204030204" pitchFamily="34" charset="0"/>
                <a:cs typeface="Times New Roman" panose="02020603050405020304" pitchFamily="18" charset="0"/>
              </a:rPr>
              <a:t>Là khu vực không gian xung quanh hạt nhân chứa electron nguyên tử. </a:t>
            </a:r>
            <a:endParaRPr lang="vi-VN" sz="5400">
              <a:effectLst/>
              <a:latin typeface="+mj-lt"/>
              <a:ea typeface="Calibri" panose="020F0502020204030204" pitchFamily="34" charset="0"/>
              <a:cs typeface="Times New Roman" panose="02020603050405020304" pitchFamily="18" charset="0"/>
            </a:endParaRPr>
          </a:p>
          <a:p>
            <a:pPr algn="just">
              <a:lnSpc>
                <a:spcPct val="150000"/>
              </a:lnSpc>
              <a:spcAft>
                <a:spcPts val="800"/>
              </a:spcAft>
              <a:tabLst>
                <a:tab pos="180340" algn="l"/>
              </a:tabLst>
            </a:pPr>
            <a:r>
              <a:rPr lang="en-US" sz="5400" b="1">
                <a:solidFill>
                  <a:srgbClr val="0000FF"/>
                </a:solidFill>
                <a:effectLst/>
                <a:latin typeface="+mj-lt"/>
                <a:ea typeface="Calibri" panose="020F0502020204030204" pitchFamily="34" charset="0"/>
                <a:cs typeface="Times New Roman" panose="02020603050405020304" pitchFamily="18" charset="0"/>
              </a:rPr>
              <a:t>	</a:t>
            </a:r>
            <a:r>
              <a:rPr lang="en-US" sz="5400">
                <a:solidFill>
                  <a:srgbClr val="FF0000"/>
                </a:solidFill>
                <a:effectLst/>
                <a:latin typeface="+mj-lt"/>
                <a:ea typeface="Calibri" panose="020F0502020204030204" pitchFamily="34" charset="0"/>
                <a:cs typeface="Times New Roman" panose="02020603050405020304" pitchFamily="18" charset="0"/>
              </a:rPr>
              <a:t>Khác nhau: </a:t>
            </a:r>
            <a:r>
              <a:rPr lang="en-US" sz="5400">
                <a:effectLst/>
                <a:latin typeface="+mj-lt"/>
                <a:ea typeface="Calibri" panose="020F0502020204030204" pitchFamily="34" charset="0"/>
                <a:cs typeface="Times New Roman" panose="02020603050405020304" pitchFamily="18" charset="0"/>
              </a:rPr>
              <a:t>Orbital là khu vực không gian xung quanh hạt nhân mà tại đó xác suất có mặt (xác suất tìm thấy) electron khoảng 90%.</a:t>
            </a:r>
            <a:endParaRPr lang="vi-VN" sz="5400">
              <a:effectLst/>
              <a:latin typeface="+mj-lt"/>
              <a:ea typeface="Calibri" panose="020F0502020204030204" pitchFamily="34" charset="0"/>
              <a:cs typeface="Times New Roman" panose="02020603050405020304" pitchFamily="18" charset="0"/>
            </a:endParaRPr>
          </a:p>
        </p:txBody>
      </p:sp>
      <p:sp>
        <p:nvSpPr>
          <p:cNvPr id="7" name="Hộp Văn bản 6"/>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endParaRPr lang="en-US" sz="4400" b="1">
              <a:solidFill>
                <a:schemeClr val="accent3"/>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xit" presetSubtype="0" fill="hold" grpId="1" nodeType="clickEffect">
                                  <p:stCondLst>
                                    <p:cond delay="0"/>
                                  </p:stCondLst>
                                  <p:childTnLst>
                                    <p:animEffect transition="out" filter="wipe(down)">
                                      <p:cBhvr>
                                        <p:cTn id="12" dur="180" accel="50000">
                                          <p:stCondLst>
                                            <p:cond delay="1820"/>
                                          </p:stCondLst>
                                        </p:cTn>
                                        <p:tgtEl>
                                          <p:spTgt spid="4"/>
                                        </p:tgtEl>
                                      </p:cBhvr>
                                    </p:animEffect>
                                    <p:anim calcmode="lin" valueType="num">
                                      <p:cBhvr>
                                        <p:cTn id="13"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14"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15"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9"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20" dur="26">
                                          <p:stCondLst>
                                            <p:cond delay="620"/>
                                          </p:stCondLst>
                                        </p:cTn>
                                        <p:tgtEl>
                                          <p:spTgt spid="4"/>
                                        </p:tgtEl>
                                      </p:cBhvr>
                                      <p:to x="100000" y="60000"/>
                                    </p:animScale>
                                    <p:animScale>
                                      <p:cBhvr>
                                        <p:cTn id="21" dur="166" decel="50000">
                                          <p:stCondLst>
                                            <p:cond delay="64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set>
                                      <p:cBhvr>
                                        <p:cTn id="28" dur="1" fill="hold">
                                          <p:stCondLst>
                                            <p:cond delay="1999"/>
                                          </p:stCondLst>
                                        </p:cTn>
                                        <p:tgtEl>
                                          <p:spTgt spid="4"/>
                                        </p:tgtEl>
                                        <p:attrNameLst>
                                          <p:attrName>style.visibility</p:attrName>
                                        </p:attrNameLst>
                                      </p:cBhvr>
                                      <p:to>
                                        <p:strVal val="hidden"/>
                                      </p:to>
                                    </p:set>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p:cNvPicPr>
            <a:picLocks noChangeAspect="1"/>
          </p:cNvPicPr>
          <p:nvPr/>
        </p:nvPicPr>
        <p:blipFill rotWithShape="1">
          <a:blip r:embed="rId1">
            <a:extLst>
              <a:ext uri="{BEBA8EAE-BF5A-486C-A8C5-ECC9F3942E4B}">
                <a14:imgProps xmlns:a14="http://schemas.microsoft.com/office/drawing/2010/main">
                  <a14:imgLayer r:embed="rId2">
                    <a14:imgEffect>
                      <a14:brightnessContrast bright="20000" contrast="-20000"/>
                    </a14:imgEffect>
                    <a14:imgEffect>
                      <a14:saturation sat="200000"/>
                    </a14:imgEffect>
                    <a14:imgEffect>
                      <a14:sharpenSoften amount="50000"/>
                    </a14:imgEffect>
                  </a14:imgLayer>
                </a14:imgProps>
              </a:ext>
            </a:extLst>
          </a:blip>
          <a:srcRect l="49885" t="34398" r="4325"/>
          <a:stretch>
            <a:fillRect/>
          </a:stretch>
        </p:blipFill>
        <p:spPr bwMode="auto">
          <a:xfrm>
            <a:off x="9182985" y="647700"/>
            <a:ext cx="8511627" cy="5355590"/>
          </a:xfrm>
          <a:prstGeom prst="rect">
            <a:avLst/>
          </a:prstGeom>
          <a:ln>
            <a:noFill/>
          </a:ln>
        </p:spPr>
      </p:pic>
      <p:pic>
        <p:nvPicPr>
          <p:cNvPr id="3" name="Hình ảnh 2"/>
          <p:cNvPicPr>
            <a:picLocks noChangeAspect="1"/>
          </p:cNvPicPr>
          <p:nvPr/>
        </p:nvPicPr>
        <p:blipFill rotWithShape="1">
          <a:blip r:embed="rId3">
            <a:extLst>
              <a:ext uri="{BEBA8EAE-BF5A-486C-A8C5-ECC9F3942E4B}">
                <a14:imgProps xmlns:a14="http://schemas.microsoft.com/office/drawing/2010/main">
                  <a14:imgLayer r:embed="rId2">
                    <a14:imgEffect>
                      <a14:sharpenSoften amount="50000"/>
                    </a14:imgEffect>
                  </a14:imgLayer>
                </a14:imgProps>
              </a:ext>
            </a:extLst>
          </a:blip>
          <a:srcRect r="49199"/>
          <a:stretch>
            <a:fillRect/>
          </a:stretch>
        </p:blipFill>
        <p:spPr bwMode="auto">
          <a:xfrm>
            <a:off x="324293" y="647700"/>
            <a:ext cx="8001000" cy="6916266"/>
          </a:xfrm>
          <a:prstGeom prst="rect">
            <a:avLst/>
          </a:prstGeom>
          <a:ln>
            <a:noFill/>
          </a:ln>
        </p:spPr>
      </p:pic>
      <p:sp>
        <p:nvSpPr>
          <p:cNvPr id="5" name="Hộp Văn bản 4"/>
          <p:cNvSpPr txBox="1"/>
          <p:nvPr/>
        </p:nvSpPr>
        <p:spPr>
          <a:xfrm>
            <a:off x="38985" y="6791904"/>
            <a:ext cx="18288000" cy="3382016"/>
          </a:xfrm>
          <a:prstGeom prst="rect">
            <a:avLst/>
          </a:prstGeom>
          <a:noFill/>
        </p:spPr>
        <p:txBody>
          <a:bodyPr wrap="square">
            <a:spAutoFit/>
          </a:bodyPr>
          <a:lstStyle/>
          <a:p>
            <a:pPr algn="ctr">
              <a:lnSpc>
                <a:spcPct val="150000"/>
              </a:lnSpc>
              <a:spcAft>
                <a:spcPts val="800"/>
              </a:spcAft>
              <a:tabLst>
                <a:tab pos="180340" algn="l"/>
              </a:tabLst>
            </a:pPr>
            <a:r>
              <a:rPr lang="vi-VN" sz="4800">
                <a:effectLst/>
                <a:latin typeface="+mj-lt"/>
                <a:ea typeface="Calibri" panose="020F0502020204030204" pitchFamily="34" charset="0"/>
                <a:cs typeface="Times New Roman" panose="02020603050405020304" pitchFamily="18" charset="0"/>
              </a:rPr>
              <a:t>Quan sát hình trên và cho biết các quả tảo chín rơi xuống tập trung ở khu vực nào?</a:t>
            </a:r>
            <a:endParaRPr lang="vi-VN" sz="4800">
              <a:effectLst/>
              <a:latin typeface="+mj-lt"/>
              <a:ea typeface="Calibri" panose="020F0502020204030204" pitchFamily="34" charset="0"/>
              <a:cs typeface="Times New Roman" panose="02020603050405020304" pitchFamily="18" charset="0"/>
            </a:endParaRPr>
          </a:p>
          <a:p>
            <a:pPr algn="ctr">
              <a:lnSpc>
                <a:spcPct val="150000"/>
              </a:lnSpc>
              <a:spcAft>
                <a:spcPts val="800"/>
              </a:spcAft>
              <a:tabLst>
                <a:tab pos="180340" algn="l"/>
              </a:tabLst>
            </a:pPr>
            <a:r>
              <a:rPr lang="vi-VN" sz="4800">
                <a:effectLst/>
                <a:latin typeface="+mj-lt"/>
                <a:ea typeface="Calibri" panose="020F0502020204030204" pitchFamily="34" charset="0"/>
                <a:cs typeface="Times New Roman" panose="02020603050405020304" pitchFamily="18" charset="0"/>
              </a:rPr>
              <a:t>Khu vực nào ở gốc cây sẽ không tìm thấy các quả táo rơi xuống?</a:t>
            </a:r>
            <a:endParaRPr lang="vi-VN" sz="4800">
              <a:effectLst/>
              <a:latin typeface="+mj-lt"/>
              <a:ea typeface="Calibri" panose="020F0502020204030204" pitchFamily="34" charset="0"/>
              <a:cs typeface="Times New Roman" panose="02020603050405020304" pitchFamily="18" charset="0"/>
            </a:endParaRPr>
          </a:p>
        </p:txBody>
      </p:sp>
      <p:sp>
        <p:nvSpPr>
          <p:cNvPr id="7" name="Hộp Văn bản 6"/>
          <p:cNvSpPr txBox="1"/>
          <p:nvPr/>
        </p:nvSpPr>
        <p:spPr>
          <a:xfrm>
            <a:off x="570615" y="7040853"/>
            <a:ext cx="17678400" cy="3053656"/>
          </a:xfrm>
          <a:prstGeom prst="rect">
            <a:avLst/>
          </a:prstGeom>
          <a:noFill/>
        </p:spPr>
        <p:txBody>
          <a:bodyPr wrap="square">
            <a:spAutoFit/>
          </a:bodyPr>
          <a:lstStyle/>
          <a:p>
            <a:pPr algn="just">
              <a:lnSpc>
                <a:spcPct val="150000"/>
              </a:lnSpc>
              <a:spcAft>
                <a:spcPts val="800"/>
              </a:spcAft>
              <a:tabLst>
                <a:tab pos="180340" algn="l"/>
              </a:tabLst>
            </a:pPr>
            <a:r>
              <a:rPr lang="vi-VN" sz="6600">
                <a:effectLst/>
                <a:latin typeface="+mj-lt"/>
                <a:ea typeface="Calibri" panose="020F0502020204030204" pitchFamily="34" charset="0"/>
                <a:cs typeface="Times New Roman" panose="02020603050405020304" pitchFamily="18" charset="0"/>
              </a:rPr>
              <a:t>Quả táo sẽ rơi nhiều ở khu vực gần gốc cây. </a:t>
            </a:r>
            <a:endParaRPr lang="vi-VN" sz="6600">
              <a:effectLst/>
              <a:latin typeface="+mj-lt"/>
              <a:ea typeface="Calibri" panose="020F0502020204030204" pitchFamily="34" charset="0"/>
              <a:cs typeface="Times New Roman" panose="02020603050405020304" pitchFamily="18" charset="0"/>
            </a:endParaRPr>
          </a:p>
          <a:p>
            <a:pPr algn="just">
              <a:lnSpc>
                <a:spcPct val="150000"/>
              </a:lnSpc>
              <a:spcAft>
                <a:spcPts val="800"/>
              </a:spcAft>
              <a:tabLst>
                <a:tab pos="180340" algn="l"/>
              </a:tabLst>
            </a:pPr>
            <a:r>
              <a:rPr lang="vi-VN" sz="6600">
                <a:effectLst/>
                <a:latin typeface="+mj-lt"/>
                <a:ea typeface="Calibri" panose="020F0502020204030204" pitchFamily="34" charset="0"/>
                <a:cs typeface="Times New Roman" panose="02020603050405020304" pitchFamily="18" charset="0"/>
              </a:rPr>
              <a:t>Khu vực không thấy trái táo chín rơi là xa cây.</a:t>
            </a:r>
            <a:endParaRPr lang="vi-VN" sz="6600">
              <a:effectLst/>
              <a:latin typeface="+mj-lt"/>
              <a:ea typeface="Calibri" panose="020F0502020204030204" pitchFamily="34" charset="0"/>
              <a:cs typeface="Times New Roman" panose="02020603050405020304" pitchFamily="18" charset="0"/>
            </a:endParaRPr>
          </a:p>
        </p:txBody>
      </p:sp>
      <p:sp>
        <p:nvSpPr>
          <p:cNvPr id="8" name="Hộp Văn bản 7"/>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endParaRPr lang="en-US" sz="4400" b="1">
              <a:solidFill>
                <a:schemeClr val="accent3"/>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1" nodeType="clickEffect">
                                  <p:stCondLst>
                                    <p:cond delay="0"/>
                                  </p:stCondLst>
                                  <p:childTnLst>
                                    <p:animEffect transition="out" filter="randombar(horizontal)">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Hình ảnh 23"/>
          <p:cNvPicPr>
            <a:picLocks noChangeAspect="1" noChangeArrowheads="1"/>
          </p:cNvPicPr>
          <p:nvPr/>
        </p:nvPicPr>
        <p:blipFill>
          <a:blip r:embed="rId1">
            <a:extLst>
              <a:ext uri="{28A0092B-C50C-407E-A947-70E740481C1C}">
                <a14:useLocalDpi xmlns:a14="http://schemas.microsoft.com/office/drawing/2010/main" val="0"/>
              </a:ext>
            </a:extLst>
          </a:blip>
          <a:srcRect t="46806" r="4401"/>
          <a:stretch>
            <a:fillRect/>
          </a:stretch>
        </p:blipFill>
        <p:spPr bwMode="auto">
          <a:xfrm>
            <a:off x="-1" y="877264"/>
            <a:ext cx="18444229" cy="5486400"/>
          </a:xfrm>
          <a:prstGeom prst="rect">
            <a:avLst/>
          </a:prstGeom>
          <a:noFill/>
          <a:extLst>
            <a:ext uri="{909E8E84-426E-40DD-AFC4-6F175D3DCCD1}">
              <a14:hiddenFill xmlns:a14="http://schemas.microsoft.com/office/drawing/2010/main">
                <a:solidFill>
                  <a:srgbClr val="FFFFFF"/>
                </a:solidFill>
              </a14:hiddenFill>
            </a:ext>
          </a:extLst>
        </p:spPr>
      </p:pic>
      <p:sp>
        <p:nvSpPr>
          <p:cNvPr id="15" name="Hộp Văn bản 14"/>
          <p:cNvSpPr txBox="1"/>
          <p:nvPr/>
        </p:nvSpPr>
        <p:spPr>
          <a:xfrm>
            <a:off x="-1" y="6210300"/>
            <a:ext cx="18178131" cy="3904017"/>
          </a:xfrm>
          <a:prstGeom prst="rect">
            <a:avLst/>
          </a:prstGeom>
          <a:noFill/>
        </p:spPr>
        <p:txBody>
          <a:bodyPr wrap="square">
            <a:spAutoFit/>
          </a:bodyPr>
          <a:lstStyle/>
          <a:p>
            <a:pPr algn="ctr">
              <a:lnSpc>
                <a:spcPct val="150000"/>
              </a:lnSpc>
            </a:pPr>
            <a:r>
              <a:rPr lang="vi-VN" sz="8800">
                <a:effectLst/>
                <a:latin typeface="+mj-lt"/>
                <a:ea typeface="Calibri" panose="020F0502020204030204" pitchFamily="34" charset="0"/>
              </a:rPr>
              <a:t>Tìm điểm giống và khác nhau giữa các orbital p (p</a:t>
            </a:r>
            <a:r>
              <a:rPr lang="vi-VN" sz="8800" baseline="-25000">
                <a:effectLst/>
                <a:latin typeface="+mj-lt"/>
                <a:ea typeface="Calibri" panose="020F0502020204030204" pitchFamily="34" charset="0"/>
              </a:rPr>
              <a:t>x</a:t>
            </a:r>
            <a:r>
              <a:rPr lang="vi-VN" sz="8800">
                <a:effectLst/>
                <a:latin typeface="+mj-lt"/>
                <a:ea typeface="Calibri" panose="020F0502020204030204" pitchFamily="34" charset="0"/>
              </a:rPr>
              <a:t>, p</a:t>
            </a:r>
            <a:r>
              <a:rPr lang="vi-VN" sz="8800" baseline="-25000">
                <a:effectLst/>
                <a:latin typeface="+mj-lt"/>
                <a:ea typeface="Calibri" panose="020F0502020204030204" pitchFamily="34" charset="0"/>
              </a:rPr>
              <a:t>y</a:t>
            </a:r>
            <a:r>
              <a:rPr lang="vi-VN" sz="8800">
                <a:effectLst/>
                <a:latin typeface="+mj-lt"/>
                <a:ea typeface="Calibri" panose="020F0502020204030204" pitchFamily="34" charset="0"/>
              </a:rPr>
              <a:t>, p</a:t>
            </a:r>
            <a:r>
              <a:rPr lang="vi-VN" sz="8800" baseline="-25000">
                <a:effectLst/>
                <a:latin typeface="+mj-lt"/>
                <a:ea typeface="Calibri" panose="020F0502020204030204" pitchFamily="34" charset="0"/>
              </a:rPr>
              <a:t>z</a:t>
            </a:r>
            <a:r>
              <a:rPr lang="vi-VN" sz="8800">
                <a:effectLst/>
                <a:latin typeface="+mj-lt"/>
                <a:ea typeface="Calibri" panose="020F0502020204030204" pitchFamily="34" charset="0"/>
              </a:rPr>
              <a:t>).</a:t>
            </a:r>
            <a:endParaRPr lang="vi-VN" sz="8800">
              <a:latin typeface="+mj-lt"/>
            </a:endParaRPr>
          </a:p>
        </p:txBody>
      </p:sp>
      <p:sp>
        <p:nvSpPr>
          <p:cNvPr id="18" name="Hộp Văn bản 17"/>
          <p:cNvSpPr txBox="1"/>
          <p:nvPr/>
        </p:nvSpPr>
        <p:spPr>
          <a:xfrm>
            <a:off x="423530" y="5543369"/>
            <a:ext cx="17754600" cy="4577150"/>
          </a:xfrm>
          <a:prstGeom prst="rect">
            <a:avLst/>
          </a:prstGeom>
          <a:noFill/>
        </p:spPr>
        <p:txBody>
          <a:bodyPr wrap="square">
            <a:spAutoFit/>
          </a:bodyPr>
          <a:lstStyle/>
          <a:p>
            <a:pPr algn="just">
              <a:lnSpc>
                <a:spcPct val="150000"/>
              </a:lnSpc>
              <a:spcAft>
                <a:spcPts val="800"/>
              </a:spcAft>
              <a:tabLst>
                <a:tab pos="180340" algn="l"/>
              </a:tabLst>
            </a:pPr>
            <a:r>
              <a:rPr lang="vi-VN" sz="6600">
                <a:effectLst/>
                <a:latin typeface="+mj-lt"/>
                <a:ea typeface="Calibri" panose="020F0502020204030204" pitchFamily="34" charset="0"/>
                <a:cs typeface="Times New Roman" panose="02020603050405020304" pitchFamily="18" charset="0"/>
              </a:rPr>
              <a:t>Giống nhau: Đều có hình số 8 nổi. </a:t>
            </a:r>
            <a:endParaRPr lang="vi-VN" sz="6600">
              <a:effectLst/>
              <a:latin typeface="+mj-lt"/>
              <a:ea typeface="Calibri" panose="020F0502020204030204" pitchFamily="34" charset="0"/>
              <a:cs typeface="Times New Roman" panose="02020603050405020304" pitchFamily="18" charset="0"/>
            </a:endParaRPr>
          </a:p>
          <a:p>
            <a:pPr algn="just">
              <a:lnSpc>
                <a:spcPct val="150000"/>
              </a:lnSpc>
            </a:pPr>
            <a:r>
              <a:rPr lang="vi-VN" sz="6600">
                <a:effectLst/>
                <a:latin typeface="+mj-lt"/>
                <a:ea typeface="Calibri" panose="020F0502020204030204" pitchFamily="34" charset="0"/>
              </a:rPr>
              <a:t>Khác nhau: Các orbital định hướng khác nhau trong không gian.	</a:t>
            </a:r>
            <a:endParaRPr lang="vi-VN" sz="6600">
              <a:latin typeface="+mj-lt"/>
            </a:endParaRPr>
          </a:p>
        </p:txBody>
      </p:sp>
      <p:sp>
        <p:nvSpPr>
          <p:cNvPr id="19" name="Hộp Văn bản 18"/>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endParaRPr lang="en-US" sz="4400" b="1">
              <a:solidFill>
                <a:schemeClr val="accent3"/>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xit" presetSubtype="0" fill="hold" grpId="1" nodeType="clickEffect">
                                  <p:stCondLst>
                                    <p:cond delay="0"/>
                                  </p:stCondLst>
                                  <p:childTnLst>
                                    <p:animEffect transition="out" filter="wipe(down)">
                                      <p:cBhvr>
                                        <p:cTn id="11" dur="180" accel="50000">
                                          <p:stCondLst>
                                            <p:cond delay="1820"/>
                                          </p:stCondLst>
                                        </p:cTn>
                                        <p:tgtEl>
                                          <p:spTgt spid="15"/>
                                        </p:tgtEl>
                                      </p:cBhvr>
                                    </p:animEffect>
                                    <p:anim calcmode="lin" valueType="num">
                                      <p:cBhvr>
                                        <p:cTn id="12" dur="1822" tmFilter="0,0; 0.14,0.31; 0.43,0.73; 0.71,0.91; 1.0,1.0">
                                          <p:stCondLst>
                                            <p:cond delay="0"/>
                                          </p:stCondLst>
                                        </p:cTn>
                                        <p:tgtEl>
                                          <p:spTgt spid="15"/>
                                        </p:tgtEl>
                                        <p:attrNameLst>
                                          <p:attrName>ppt_x</p:attrName>
                                        </p:attrNameLst>
                                      </p:cBhvr>
                                      <p:tavLst>
                                        <p:tav tm="0">
                                          <p:val>
                                            <p:strVal val="ppt_x"/>
                                          </p:val>
                                        </p:tav>
                                        <p:tav tm="100000">
                                          <p:val>
                                            <p:strVal val="#ppt_x+0.25"/>
                                          </p:val>
                                        </p:tav>
                                      </p:tavLst>
                                    </p:anim>
                                    <p:anim calcmode="lin" valueType="num">
                                      <p:cBhvr>
                                        <p:cTn id="13" dur="178">
                                          <p:stCondLst>
                                            <p:cond delay="1822"/>
                                          </p:stCondLst>
                                        </p:cTn>
                                        <p:tgtEl>
                                          <p:spTgt spid="15"/>
                                        </p:tgtEl>
                                        <p:attrNameLst>
                                          <p:attrName>ppt_x</p:attrName>
                                        </p:attrNameLst>
                                      </p:cBhvr>
                                      <p:tavLst>
                                        <p:tav tm="0">
                                          <p:val>
                                            <p:strVal val="ppt_x"/>
                                          </p:val>
                                        </p:tav>
                                        <p:tav tm="100000">
                                          <p:val>
                                            <p:strVal val="ppt_x"/>
                                          </p:val>
                                        </p:tav>
                                      </p:tavLst>
                                    </p:anim>
                                    <p:anim calcmode="lin" valueType="num">
                                      <p:cBhvr>
                                        <p:cTn id="14" dur="664" tmFilter="0.0,0.0;0.25,0.07;0.50,0.2;0.75,0.467;1.0,1.0">
                                          <p:stCondLst>
                                            <p:cond delay="0"/>
                                          </p:stCondLst>
                                        </p:cTn>
                                        <p:tgtEl>
                                          <p:spTgt spid="1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180" accel="50000">
                                          <p:stCondLst>
                                            <p:cond delay="1820"/>
                                          </p:stCondLst>
                                        </p:cTn>
                                        <p:tgtEl>
                                          <p:spTgt spid="15"/>
                                        </p:tgtEl>
                                        <p:attrNameLst>
                                          <p:attrName>ppt_y</p:attrName>
                                        </p:attrNameLst>
                                      </p:cBhvr>
                                      <p:tavLst>
                                        <p:tav tm="0">
                                          <p:val>
                                            <p:strVal val="ppt_y"/>
                                          </p:val>
                                        </p:tav>
                                        <p:tav tm="100000">
                                          <p:val>
                                            <p:strVal val="ppt_y+ppt_h"/>
                                          </p:val>
                                        </p:tav>
                                      </p:tavLst>
                                    </p:anim>
                                    <p:animScale>
                                      <p:cBhvr>
                                        <p:cTn id="19" dur="26">
                                          <p:stCondLst>
                                            <p:cond delay="620"/>
                                          </p:stCondLst>
                                        </p:cTn>
                                        <p:tgtEl>
                                          <p:spTgt spid="15"/>
                                        </p:tgtEl>
                                      </p:cBhvr>
                                      <p:to x="100000" y="60000"/>
                                    </p:animScale>
                                    <p:animScale>
                                      <p:cBhvr>
                                        <p:cTn id="20" dur="166" decel="50000">
                                          <p:stCondLst>
                                            <p:cond delay="646"/>
                                          </p:stCondLst>
                                        </p:cTn>
                                        <p:tgtEl>
                                          <p:spTgt spid="15"/>
                                        </p:tgtEl>
                                      </p:cBhvr>
                                      <p:to x="100000" y="100000"/>
                                    </p:animScale>
                                    <p:animScale>
                                      <p:cBhvr>
                                        <p:cTn id="21" dur="26">
                                          <p:stCondLst>
                                            <p:cond delay="1312"/>
                                          </p:stCondLst>
                                        </p:cTn>
                                        <p:tgtEl>
                                          <p:spTgt spid="15"/>
                                        </p:tgtEl>
                                      </p:cBhvr>
                                      <p:to x="100000" y="80000"/>
                                    </p:animScale>
                                    <p:animScale>
                                      <p:cBhvr>
                                        <p:cTn id="22" dur="166" decel="50000">
                                          <p:stCondLst>
                                            <p:cond delay="1338"/>
                                          </p:stCondLst>
                                        </p:cTn>
                                        <p:tgtEl>
                                          <p:spTgt spid="15"/>
                                        </p:tgtEl>
                                      </p:cBhvr>
                                      <p:to x="100000" y="100000"/>
                                    </p:animScale>
                                    <p:animScale>
                                      <p:cBhvr>
                                        <p:cTn id="23" dur="26">
                                          <p:stCondLst>
                                            <p:cond delay="1642"/>
                                          </p:stCondLst>
                                        </p:cTn>
                                        <p:tgtEl>
                                          <p:spTgt spid="15"/>
                                        </p:tgtEl>
                                      </p:cBhvr>
                                      <p:to x="100000" y="90000"/>
                                    </p:animScale>
                                    <p:animScale>
                                      <p:cBhvr>
                                        <p:cTn id="24" dur="166" decel="50000">
                                          <p:stCondLst>
                                            <p:cond delay="1668"/>
                                          </p:stCondLst>
                                        </p:cTn>
                                        <p:tgtEl>
                                          <p:spTgt spid="15"/>
                                        </p:tgtEl>
                                      </p:cBhvr>
                                      <p:to x="100000" y="100000"/>
                                    </p:animScale>
                                    <p:animScale>
                                      <p:cBhvr>
                                        <p:cTn id="25" dur="26">
                                          <p:stCondLst>
                                            <p:cond delay="1808"/>
                                          </p:stCondLst>
                                        </p:cTn>
                                        <p:tgtEl>
                                          <p:spTgt spid="15"/>
                                        </p:tgtEl>
                                      </p:cBhvr>
                                      <p:to x="100000" y="95000"/>
                                    </p:animScale>
                                    <p:animScale>
                                      <p:cBhvr>
                                        <p:cTn id="26" dur="166" decel="50000">
                                          <p:stCondLst>
                                            <p:cond delay="1834"/>
                                          </p:stCondLst>
                                        </p:cTn>
                                        <p:tgtEl>
                                          <p:spTgt spid="15"/>
                                        </p:tgtEl>
                                      </p:cBhvr>
                                      <p:to x="100000" y="100000"/>
                                    </p:animScale>
                                    <p:set>
                                      <p:cBhvr>
                                        <p:cTn id="27" dur="1" fill="hold">
                                          <p:stCondLst>
                                            <p:cond delay="1999"/>
                                          </p:stCondLst>
                                        </p:cTn>
                                        <p:tgtEl>
                                          <p:spTgt spid="15"/>
                                        </p:tgtEl>
                                        <p:attrNameLst>
                                          <p:attrName>style.visibility</p:attrName>
                                        </p:attrNameLst>
                                      </p:cBhvr>
                                      <p:to>
                                        <p:strVal val="hidden"/>
                                      </p:to>
                                    </p:set>
                                  </p:childTnLst>
                                </p:cTn>
                              </p:par>
                              <p:par>
                                <p:cTn id="28" presetID="2" presetClass="entr" presetSubtype="4" fill="hold" grpId="0" nodeType="withEffect">
                                  <p:stCondLst>
                                    <p:cond delay="75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p:cNvSpPr>
            <a:spLocks noGrp="1" noRot="1" noChangeAspect="1" noMove="1" noResize="1" noEditPoints="1" noAdjustHandles="1" noChangeArrowheads="1" noChangeShapeType="1" noTextEdit="1"/>
          </p:cNvSpPr>
          <p:nvPr/>
        </p:nvSpPr>
        <p:spPr>
          <a:xfrm>
            <a:off x="0" y="-1"/>
            <a:ext cx="9312961" cy="10286999"/>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p:cNvSpPr>
            <a:spLocks noGrp="1" noRot="1" noChangeAspect="1" noMove="1" noResize="1" noEditPoints="1" noAdjustHandles="1" noChangeArrowheads="1" noChangeShapeType="1" noTextEdit="1"/>
          </p:cNvSpPr>
          <p:nvPr/>
        </p:nvSpPr>
        <p:spPr>
          <a:xfrm>
            <a:off x="0" y="0"/>
            <a:ext cx="9304987" cy="10287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Hộp Văn bản 11"/>
          <p:cNvSpPr txBox="1"/>
          <p:nvPr/>
        </p:nvSpPr>
        <p:spPr>
          <a:xfrm>
            <a:off x="733647" y="1659051"/>
            <a:ext cx="7528611" cy="4806201"/>
          </a:xfrm>
          <a:prstGeom prst="rect">
            <a:avLst/>
          </a:prstGeom>
        </p:spPr>
        <p:txBody>
          <a:bodyPr vert="horz" lIns="91440" tIns="45720" rIns="91440" bIns="45720" rtlCol="0" anchor="b">
            <a:normAutofit/>
          </a:bodyPr>
          <a:lstStyle/>
          <a:p>
            <a:pPr algn="ctr">
              <a:lnSpc>
                <a:spcPct val="90000"/>
              </a:lnSpc>
              <a:spcBef>
                <a:spcPct val="0"/>
              </a:spcBef>
              <a:spcAft>
                <a:spcPts val="800"/>
              </a:spcAft>
            </a:pPr>
            <a:r>
              <a:rPr lang="en-US" sz="8100">
                <a:effectLst/>
                <a:latin typeface="+mj-lt"/>
                <a:ea typeface="+mj-ea"/>
                <a:cs typeface="+mj-cs"/>
              </a:rPr>
              <a:t>Một số dạng AO d</a:t>
            </a:r>
            <a:endParaRPr lang="en-US" sz="8100">
              <a:effectLst/>
              <a:latin typeface="+mj-lt"/>
              <a:ea typeface="+mj-ea"/>
              <a:cs typeface="+mj-cs"/>
            </a:endParaRPr>
          </a:p>
        </p:txBody>
      </p:sp>
      <p:sp>
        <p:nvSpPr>
          <p:cNvPr id="25" name="Rectangle 24"/>
          <p:cNvSpPr>
            <a:spLocks noGrp="1" noRot="1" noChangeAspect="1" noMove="1" noResize="1" noEditPoints="1" noAdjustHandles="1" noChangeArrowheads="1" noChangeShapeType="1" noTextEdit="1"/>
          </p:cNvSpPr>
          <p:nvPr/>
        </p:nvSpPr>
        <p:spPr>
          <a:xfrm rot="5400000">
            <a:off x="1151984" y="520187"/>
            <a:ext cx="219456" cy="1056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p:cNvSpPr>
            <a:spLocks noGrp="1" noRot="1" noChangeAspect="1" noMove="1" noResize="1" noEditPoints="1" noAdjustHandles="1" noChangeArrowheads="1" noChangeShapeType="1" noTextEdit="1"/>
          </p:cNvSpPr>
          <p:nvPr/>
        </p:nvSpPr>
        <p:spPr>
          <a:xfrm>
            <a:off x="733647" y="6820380"/>
            <a:ext cx="7528611"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Hình ảnh 49"/>
          <p:cNvPicPr>
            <a:picLocks noChangeAspect="1" noChangeArrowheads="1"/>
          </p:cNvPicPr>
          <p:nvPr/>
        </p:nvPicPr>
        <p:blipFill>
          <a:blip r:embed="rId1">
            <a:extLst>
              <a:ext uri="{28A0092B-C50C-407E-A947-70E740481C1C}">
                <a14:useLocalDpi xmlns:a14="http://schemas.microsoft.com/office/drawing/2010/main" val="0"/>
              </a:ext>
            </a:extLst>
          </a:blip>
          <a:srcRect t="10101" r="59798" b="10622"/>
          <a:stretch>
            <a:fillRect/>
          </a:stretch>
        </p:blipFill>
        <p:spPr bwMode="auto">
          <a:xfrm>
            <a:off x="10268855" y="342900"/>
            <a:ext cx="7063250" cy="3482124"/>
          </a:xfrm>
          <a:prstGeom prst="rect">
            <a:avLst/>
          </a:prstGeom>
          <a:noFill/>
          <a:extLst>
            <a:ext uri="{909E8E84-426E-40DD-AFC4-6F175D3DCCD1}">
              <a14:hiddenFill xmlns:a14="http://schemas.microsoft.com/office/drawing/2010/main">
                <a:solidFill>
                  <a:srgbClr val="FFFFFF"/>
                </a:solidFill>
              </a14:hiddenFill>
            </a:ext>
          </a:extLst>
        </p:spPr>
      </p:pic>
      <p:pic>
        <p:nvPicPr>
          <p:cNvPr id="13" name="Hình ảnh 51"/>
          <p:cNvPicPr>
            <a:picLocks noChangeAspect="1" noChangeArrowheads="1"/>
          </p:cNvPicPr>
          <p:nvPr/>
        </p:nvPicPr>
        <p:blipFill>
          <a:blip r:embed="rId1">
            <a:extLst>
              <a:ext uri="{28A0092B-C50C-407E-A947-70E740481C1C}">
                <a14:useLocalDpi xmlns:a14="http://schemas.microsoft.com/office/drawing/2010/main" val="0"/>
              </a:ext>
            </a:extLst>
          </a:blip>
          <a:srcRect l="39864" t="9171" b="9955"/>
          <a:stretch>
            <a:fillRect/>
          </a:stretch>
        </p:blipFill>
        <p:spPr bwMode="auto">
          <a:xfrm>
            <a:off x="5871294" y="4878322"/>
            <a:ext cx="12420693" cy="4176000"/>
          </a:xfrm>
          <a:prstGeom prst="rect">
            <a:avLst/>
          </a:prstGeom>
          <a:noFill/>
          <a:extLst>
            <a:ext uri="{909E8E84-426E-40DD-AFC4-6F175D3DCCD1}">
              <a14:hiddenFill xmlns:a14="http://schemas.microsoft.com/office/drawing/2010/main">
                <a:solidFill>
                  <a:srgbClr val="FFFFFF"/>
                </a:solidFill>
              </a14:hiddenFill>
            </a:ext>
          </a:extLst>
        </p:spPr>
      </p:pic>
      <p:sp>
        <p:nvSpPr>
          <p:cNvPr id="20" name="Hộp Văn bản 19"/>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endParaRPr lang="en-US" sz="4400" b="1">
              <a:solidFill>
                <a:schemeClr val="accent3"/>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 Tùy chỉnh">
      <a:majorFont>
        <a:latin typeface="Arial"/>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0" fontAlgn="base" latinLnBrk="0" hangingPunct="0">
          <a:lnSpc>
            <a:spcPct val="100000"/>
          </a:lnSpc>
          <a:spcBef>
            <a:spcPct val="0"/>
          </a:spcBef>
          <a:spcAft>
            <a:spcPct val="0"/>
          </a:spcAft>
          <a:buClrTx/>
          <a:buSzTx/>
          <a:buFontTx/>
          <a:buNone/>
          <a:defRPr kumimoji="0" 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0" fontAlgn="base" latinLnBrk="0" hangingPunct="0">
          <a:lnSpc>
            <a:spcPct val="100000"/>
          </a:lnSpc>
          <a:spcBef>
            <a:spcPct val="0"/>
          </a:spcBef>
          <a:spcAft>
            <a:spcPct val="0"/>
          </a:spcAft>
          <a:buClrTx/>
          <a:buSzTx/>
          <a:buFontTx/>
          <a:buNone/>
          <a:defRPr kumimoji="0" 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0</TotalTime>
  <Words>7376</Words>
  <Application>WPS Presentation</Application>
  <PresentationFormat>Tùy chỉnh</PresentationFormat>
  <Paragraphs>507</Paragraphs>
  <Slides>26</Slides>
  <Notes>1</Notes>
  <HiddenSlides>0</HiddenSlides>
  <MMClips>0</MMClips>
  <ScaleCrop>false</ScaleCrop>
  <HeadingPairs>
    <vt:vector size="6" baseType="variant">
      <vt:variant>
        <vt:lpstr>已用的字体</vt:lpstr>
      </vt:variant>
      <vt:variant>
        <vt:i4>23</vt:i4>
      </vt:variant>
      <vt:variant>
        <vt:lpstr>主题</vt:lpstr>
      </vt:variant>
      <vt:variant>
        <vt:i4>6</vt:i4>
      </vt:variant>
      <vt:variant>
        <vt:lpstr>幻灯片标题</vt:lpstr>
      </vt:variant>
      <vt:variant>
        <vt:i4>26</vt:i4>
      </vt:variant>
    </vt:vector>
  </HeadingPairs>
  <TitlesOfParts>
    <vt:vector size="55" baseType="lpstr">
      <vt:lpstr>Arial</vt:lpstr>
      <vt:lpstr>SimSun</vt:lpstr>
      <vt:lpstr>Wingdings</vt:lpstr>
      <vt:lpstr>Lato</vt:lpstr>
      <vt:lpstr>Lucida Sans Unicode</vt:lpstr>
      <vt:lpstr>Wingdings 3</vt:lpstr>
      <vt:lpstr>Verdana</vt:lpstr>
      <vt:lpstr>Wingdings 2</vt:lpstr>
      <vt:lpstr>Wingdings 2</vt:lpstr>
      <vt:lpstr>Calibri</vt:lpstr>
      <vt:lpstr>Arial</vt:lpstr>
      <vt:lpstr>Aldrich</vt:lpstr>
      <vt:lpstr>Segoe Print</vt:lpstr>
      <vt:lpstr>Abril Fatface</vt:lpstr>
      <vt:lpstr>Times New Roman</vt:lpstr>
      <vt:lpstr>Microsoft Sans Serif</vt:lpstr>
      <vt:lpstr>Calibri</vt:lpstr>
      <vt:lpstr>Segoe UI</vt:lpstr>
      <vt:lpstr>Microsoft YaHei</vt:lpstr>
      <vt:lpstr>Arial Unicode MS</vt:lpstr>
      <vt:lpstr>Lucida Sans Unicode</vt:lpstr>
      <vt:lpstr>Symbol</vt:lpstr>
      <vt:lpstr>Calibri Light</vt:lpstr>
      <vt:lpstr>Office Theme</vt:lpstr>
      <vt:lpstr>2_Office Theme</vt:lpstr>
      <vt:lpstr>3_Office Theme</vt:lpstr>
      <vt:lpstr>2_Concourse</vt:lpstr>
      <vt:lpstr>1_Office Theme</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Vàng đồng và Xanh lá Vẽ tay Vẽ minh họa Nghệ thuật trực quan Bản thuyết trình</dc:title>
  <dc:creator>Võ Như Quỳnh</dc:creator>
  <cp:lastModifiedBy>USER</cp:lastModifiedBy>
  <cp:revision>2</cp:revision>
  <dcterms:created xsi:type="dcterms:W3CDTF">2006-08-16T00:00:00Z</dcterms:created>
  <dcterms:modified xsi:type="dcterms:W3CDTF">2023-09-20T02:13:07Z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7114ABD450B646DFACFEE839740E69AF_13</vt:lpwstr>
  </property>
  <property fmtid="{D5CDD505-2E9C-101B-9397-08002B2CF9AE}" pid="3" name="KSOProductBuildVer">
    <vt:lpwstr>1033-12.2.0.13215</vt:lpwstr>
  </property>
</Properties>
</file>